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m4a" ContentType="audio/mp4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Default Extension="mp4" ContentType="video/mp4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7" r:id="rId1"/>
  </p:sldMasterIdLst>
  <p:sldIdLst>
    <p:sldId id="256" r:id="rId2"/>
    <p:sldId id="259" r:id="rId3"/>
    <p:sldId id="262" r:id="rId4"/>
    <p:sldId id="263" r:id="rId5"/>
    <p:sldId id="264" r:id="rId6"/>
    <p:sldId id="260" r:id="rId7"/>
    <p:sldId id="266" r:id="rId8"/>
    <p:sldId id="267" r:id="rId9"/>
    <p:sldId id="268" r:id="rId10"/>
    <p:sldId id="269" r:id="rId11"/>
    <p:sldId id="286" r:id="rId12"/>
    <p:sldId id="290" r:id="rId13"/>
    <p:sldId id="287" r:id="rId14"/>
    <p:sldId id="291" r:id="rId15"/>
    <p:sldId id="261" r:id="rId16"/>
    <p:sldId id="270" r:id="rId17"/>
    <p:sldId id="271" r:id="rId18"/>
    <p:sldId id="272" r:id="rId19"/>
    <p:sldId id="258" r:id="rId20"/>
    <p:sldId id="281" r:id="rId21"/>
    <p:sldId id="282" r:id="rId22"/>
    <p:sldId id="273" r:id="rId23"/>
    <p:sldId id="274" r:id="rId24"/>
    <p:sldId id="275" r:id="rId25"/>
    <p:sldId id="277" r:id="rId26"/>
    <p:sldId id="279" r:id="rId27"/>
    <p:sldId id="276" r:id="rId28"/>
    <p:sldId id="280" r:id="rId29"/>
    <p:sldId id="285" r:id="rId30"/>
    <p:sldId id="284" r:id="rId31"/>
    <p:sldId id="257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843"/>
    <p:restoredTop sz="91424"/>
  </p:normalViewPr>
  <p:slideViewPr>
    <p:cSldViewPr snapToGrid="0" snapToObjects="1">
      <p:cViewPr varScale="1">
        <p:scale>
          <a:sx n="83" d="100"/>
          <a:sy n="83" d="100"/>
        </p:scale>
        <p:origin x="-42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BABE8E-7530-0B43-BD94-83B234C12C51}" type="doc">
      <dgm:prSet loTypeId="urn:microsoft.com/office/officeart/2008/layout/VerticalCurvedList" loCatId="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fr-FR"/>
        </a:p>
      </dgm:t>
    </dgm:pt>
    <dgm:pt modelId="{492B9D7C-4ED8-D545-814A-9D7E73759DF8}">
      <dgm:prSet phldrT="[Texte]"/>
      <dgm:spPr/>
      <dgm:t>
        <a:bodyPr/>
        <a:lstStyle/>
        <a:p>
          <a:r>
            <a:rPr lang="fr-FR" dirty="0"/>
            <a:t>Enseigner des usages spécifiques de l’oral (le débat, l’interview…)</a:t>
          </a:r>
        </a:p>
      </dgm:t>
    </dgm:pt>
    <dgm:pt modelId="{DD34F8E5-9E50-294D-9073-B6B81AF267F7}" type="parTrans" cxnId="{465B2B6C-D97B-084B-B0B9-8899A8BC8032}">
      <dgm:prSet/>
      <dgm:spPr/>
      <dgm:t>
        <a:bodyPr/>
        <a:lstStyle/>
        <a:p>
          <a:endParaRPr lang="fr-FR"/>
        </a:p>
      </dgm:t>
    </dgm:pt>
    <dgm:pt modelId="{52D9B91D-2405-6D46-B471-2A41106602E8}" type="sibTrans" cxnId="{465B2B6C-D97B-084B-B0B9-8899A8BC8032}">
      <dgm:prSet/>
      <dgm:spPr/>
      <dgm:t>
        <a:bodyPr/>
        <a:lstStyle/>
        <a:p>
          <a:endParaRPr lang="fr-FR"/>
        </a:p>
      </dgm:t>
    </dgm:pt>
    <dgm:pt modelId="{EB846D33-D2AE-5A4B-9B4F-E51F83A5EFE3}">
      <dgm:prSet phldrT="[Texte]"/>
      <dgm:spPr/>
      <dgm:t>
        <a:bodyPr/>
        <a:lstStyle/>
        <a:p>
          <a:r>
            <a:rPr lang="fr-FR" dirty="0"/>
            <a:t>Enseigner l’oral pour apprendre à problématiser, formuler des hypothèses, construire un raisonnement scientifique</a:t>
          </a:r>
        </a:p>
      </dgm:t>
    </dgm:pt>
    <dgm:pt modelId="{F3D729C9-ABC1-9C41-BDF6-11CACAAC6829}" type="parTrans" cxnId="{285BF4B4-0C5B-6842-B98D-EFDC22DFC3C2}">
      <dgm:prSet/>
      <dgm:spPr/>
      <dgm:t>
        <a:bodyPr/>
        <a:lstStyle/>
        <a:p>
          <a:endParaRPr lang="fr-FR"/>
        </a:p>
      </dgm:t>
    </dgm:pt>
    <dgm:pt modelId="{6D3A5280-253B-614A-AC07-AAF339ADBCA9}" type="sibTrans" cxnId="{285BF4B4-0C5B-6842-B98D-EFDC22DFC3C2}">
      <dgm:prSet/>
      <dgm:spPr/>
      <dgm:t>
        <a:bodyPr/>
        <a:lstStyle/>
        <a:p>
          <a:endParaRPr lang="fr-FR"/>
        </a:p>
      </dgm:t>
    </dgm:pt>
    <dgm:pt modelId="{77CBFE10-AEF0-3245-96F4-70FB939FEF7B}">
      <dgm:prSet phldrT="[Texte]"/>
      <dgm:spPr/>
      <dgm:t>
        <a:bodyPr/>
        <a:lstStyle/>
        <a:p>
          <a:r>
            <a:rPr lang="fr-FR" dirty="0"/>
            <a:t>Enseigner à communiquer et exprimer en public ses expériences et opinions</a:t>
          </a:r>
        </a:p>
      </dgm:t>
    </dgm:pt>
    <dgm:pt modelId="{8D3979EE-FF98-E64B-91C4-A1449FF8751B}" type="parTrans" cxnId="{796AB042-E57C-8549-99A7-9020EA644B46}">
      <dgm:prSet/>
      <dgm:spPr/>
      <dgm:t>
        <a:bodyPr/>
        <a:lstStyle/>
        <a:p>
          <a:endParaRPr lang="fr-FR"/>
        </a:p>
      </dgm:t>
    </dgm:pt>
    <dgm:pt modelId="{09F0508B-4155-AD45-8459-8807748FC145}" type="sibTrans" cxnId="{796AB042-E57C-8549-99A7-9020EA644B46}">
      <dgm:prSet/>
      <dgm:spPr/>
      <dgm:t>
        <a:bodyPr/>
        <a:lstStyle/>
        <a:p>
          <a:endParaRPr lang="fr-FR"/>
        </a:p>
      </dgm:t>
    </dgm:pt>
    <dgm:pt modelId="{18C59CF9-C611-A94C-82DC-96228E911EC6}" type="pres">
      <dgm:prSet presAssocID="{C4BABE8E-7530-0B43-BD94-83B234C12C5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fr-FR"/>
        </a:p>
      </dgm:t>
    </dgm:pt>
    <dgm:pt modelId="{0E255E7D-B0D7-0049-AD4E-7E4429D2BB38}" type="pres">
      <dgm:prSet presAssocID="{C4BABE8E-7530-0B43-BD94-83B234C12C51}" presName="Name1" presStyleCnt="0"/>
      <dgm:spPr/>
    </dgm:pt>
    <dgm:pt modelId="{94BC4A0C-FFC0-F249-97F8-1B16E088EFB0}" type="pres">
      <dgm:prSet presAssocID="{C4BABE8E-7530-0B43-BD94-83B234C12C51}" presName="cycle" presStyleCnt="0"/>
      <dgm:spPr/>
    </dgm:pt>
    <dgm:pt modelId="{1BC9E5C4-C512-A040-9456-E7293E289580}" type="pres">
      <dgm:prSet presAssocID="{C4BABE8E-7530-0B43-BD94-83B234C12C51}" presName="srcNode" presStyleLbl="node1" presStyleIdx="0" presStyleCnt="3"/>
      <dgm:spPr/>
    </dgm:pt>
    <dgm:pt modelId="{A77CB8BC-58B8-8D49-A123-EF4206FBC560}" type="pres">
      <dgm:prSet presAssocID="{C4BABE8E-7530-0B43-BD94-83B234C12C51}" presName="conn" presStyleLbl="parChTrans1D2" presStyleIdx="0" presStyleCnt="1"/>
      <dgm:spPr/>
      <dgm:t>
        <a:bodyPr/>
        <a:lstStyle/>
        <a:p>
          <a:endParaRPr lang="fr-FR"/>
        </a:p>
      </dgm:t>
    </dgm:pt>
    <dgm:pt modelId="{7421C367-66DA-B54F-8A5C-9AFD1EC418FE}" type="pres">
      <dgm:prSet presAssocID="{C4BABE8E-7530-0B43-BD94-83B234C12C51}" presName="extraNode" presStyleLbl="node1" presStyleIdx="0" presStyleCnt="3"/>
      <dgm:spPr/>
    </dgm:pt>
    <dgm:pt modelId="{90F5B910-B96F-E642-A690-DE3386088B7B}" type="pres">
      <dgm:prSet presAssocID="{C4BABE8E-7530-0B43-BD94-83B234C12C51}" presName="dstNode" presStyleLbl="node1" presStyleIdx="0" presStyleCnt="3"/>
      <dgm:spPr/>
    </dgm:pt>
    <dgm:pt modelId="{A562036D-1BEB-8545-8429-7C9CC81E4D5C}" type="pres">
      <dgm:prSet presAssocID="{492B9D7C-4ED8-D545-814A-9D7E73759DF8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D8CEC0F-CEDC-D143-9677-36BB97593839}" type="pres">
      <dgm:prSet presAssocID="{492B9D7C-4ED8-D545-814A-9D7E73759DF8}" presName="accent_1" presStyleCnt="0"/>
      <dgm:spPr/>
    </dgm:pt>
    <dgm:pt modelId="{B8F4ED7C-AA9D-2643-9125-8FD583864687}" type="pres">
      <dgm:prSet presAssocID="{492B9D7C-4ED8-D545-814A-9D7E73759DF8}" presName="accentRepeatNode" presStyleLbl="solidFgAcc1" presStyleIdx="0" presStyleCnt="3"/>
      <dgm:spPr/>
    </dgm:pt>
    <dgm:pt modelId="{E6099E86-AD1F-7C48-AE71-6154D37CC100}" type="pres">
      <dgm:prSet presAssocID="{EB846D33-D2AE-5A4B-9B4F-E51F83A5EFE3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615A6EE-251C-1C4B-AD26-751C807220C1}" type="pres">
      <dgm:prSet presAssocID="{EB846D33-D2AE-5A4B-9B4F-E51F83A5EFE3}" presName="accent_2" presStyleCnt="0"/>
      <dgm:spPr/>
    </dgm:pt>
    <dgm:pt modelId="{997B25E9-D56F-1E45-B772-EF29EEF246E6}" type="pres">
      <dgm:prSet presAssocID="{EB846D33-D2AE-5A4B-9B4F-E51F83A5EFE3}" presName="accentRepeatNode" presStyleLbl="solidFgAcc1" presStyleIdx="1" presStyleCnt="3"/>
      <dgm:spPr/>
    </dgm:pt>
    <dgm:pt modelId="{3D8BC00C-9438-CC4A-90A3-F3E46D514CEF}" type="pres">
      <dgm:prSet presAssocID="{77CBFE10-AEF0-3245-96F4-70FB939FEF7B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2C87B7D-0FAF-CF42-95C9-8E05080588A8}" type="pres">
      <dgm:prSet presAssocID="{77CBFE10-AEF0-3245-96F4-70FB939FEF7B}" presName="accent_3" presStyleCnt="0"/>
      <dgm:spPr/>
    </dgm:pt>
    <dgm:pt modelId="{321EE297-3467-4941-B01D-BE844F0A1BB4}" type="pres">
      <dgm:prSet presAssocID="{77CBFE10-AEF0-3245-96F4-70FB939FEF7B}" presName="accentRepeatNode" presStyleLbl="solidFgAcc1" presStyleIdx="2" presStyleCnt="3"/>
      <dgm:spPr/>
    </dgm:pt>
  </dgm:ptLst>
  <dgm:cxnLst>
    <dgm:cxn modelId="{465B2B6C-D97B-084B-B0B9-8899A8BC8032}" srcId="{C4BABE8E-7530-0B43-BD94-83B234C12C51}" destId="{492B9D7C-4ED8-D545-814A-9D7E73759DF8}" srcOrd="0" destOrd="0" parTransId="{DD34F8E5-9E50-294D-9073-B6B81AF267F7}" sibTransId="{52D9B91D-2405-6D46-B471-2A41106602E8}"/>
    <dgm:cxn modelId="{92713835-E312-5346-A922-A7FFEA0D6373}" type="presOf" srcId="{492B9D7C-4ED8-D545-814A-9D7E73759DF8}" destId="{A562036D-1BEB-8545-8429-7C9CC81E4D5C}" srcOrd="0" destOrd="0" presId="urn:microsoft.com/office/officeart/2008/layout/VerticalCurvedList"/>
    <dgm:cxn modelId="{285BF4B4-0C5B-6842-B98D-EFDC22DFC3C2}" srcId="{C4BABE8E-7530-0B43-BD94-83B234C12C51}" destId="{EB846D33-D2AE-5A4B-9B4F-E51F83A5EFE3}" srcOrd="1" destOrd="0" parTransId="{F3D729C9-ABC1-9C41-BDF6-11CACAAC6829}" sibTransId="{6D3A5280-253B-614A-AC07-AAF339ADBCA9}"/>
    <dgm:cxn modelId="{796AB042-E57C-8549-99A7-9020EA644B46}" srcId="{C4BABE8E-7530-0B43-BD94-83B234C12C51}" destId="{77CBFE10-AEF0-3245-96F4-70FB939FEF7B}" srcOrd="2" destOrd="0" parTransId="{8D3979EE-FF98-E64B-91C4-A1449FF8751B}" sibTransId="{09F0508B-4155-AD45-8459-8807748FC145}"/>
    <dgm:cxn modelId="{7ABECC04-6CD0-8F42-B701-5E395071984D}" type="presOf" srcId="{C4BABE8E-7530-0B43-BD94-83B234C12C51}" destId="{18C59CF9-C611-A94C-82DC-96228E911EC6}" srcOrd="0" destOrd="0" presId="urn:microsoft.com/office/officeart/2008/layout/VerticalCurvedList"/>
    <dgm:cxn modelId="{A45066AE-2303-8845-9818-CF9D541E1BA5}" type="presOf" srcId="{52D9B91D-2405-6D46-B471-2A41106602E8}" destId="{A77CB8BC-58B8-8D49-A123-EF4206FBC560}" srcOrd="0" destOrd="0" presId="urn:microsoft.com/office/officeart/2008/layout/VerticalCurvedList"/>
    <dgm:cxn modelId="{86843263-77A0-B445-AEC4-9D1226E5B021}" type="presOf" srcId="{77CBFE10-AEF0-3245-96F4-70FB939FEF7B}" destId="{3D8BC00C-9438-CC4A-90A3-F3E46D514CEF}" srcOrd="0" destOrd="0" presId="urn:microsoft.com/office/officeart/2008/layout/VerticalCurvedList"/>
    <dgm:cxn modelId="{849D62CA-F4E6-C941-8B8D-F576917FB888}" type="presOf" srcId="{EB846D33-D2AE-5A4B-9B4F-E51F83A5EFE3}" destId="{E6099E86-AD1F-7C48-AE71-6154D37CC100}" srcOrd="0" destOrd="0" presId="urn:microsoft.com/office/officeart/2008/layout/VerticalCurvedList"/>
    <dgm:cxn modelId="{42FA3249-F35E-6D49-8807-7A3AB0556FA2}" type="presParOf" srcId="{18C59CF9-C611-A94C-82DC-96228E911EC6}" destId="{0E255E7D-B0D7-0049-AD4E-7E4429D2BB38}" srcOrd="0" destOrd="0" presId="urn:microsoft.com/office/officeart/2008/layout/VerticalCurvedList"/>
    <dgm:cxn modelId="{2D78FE85-F188-2D43-A6E9-48D7AD01941B}" type="presParOf" srcId="{0E255E7D-B0D7-0049-AD4E-7E4429D2BB38}" destId="{94BC4A0C-FFC0-F249-97F8-1B16E088EFB0}" srcOrd="0" destOrd="0" presId="urn:microsoft.com/office/officeart/2008/layout/VerticalCurvedList"/>
    <dgm:cxn modelId="{F1C7BF0A-D81A-E544-8F69-B7E43BB60BEB}" type="presParOf" srcId="{94BC4A0C-FFC0-F249-97F8-1B16E088EFB0}" destId="{1BC9E5C4-C512-A040-9456-E7293E289580}" srcOrd="0" destOrd="0" presId="urn:microsoft.com/office/officeart/2008/layout/VerticalCurvedList"/>
    <dgm:cxn modelId="{E77C27E5-760A-E24E-B963-234D4966ABAD}" type="presParOf" srcId="{94BC4A0C-FFC0-F249-97F8-1B16E088EFB0}" destId="{A77CB8BC-58B8-8D49-A123-EF4206FBC560}" srcOrd="1" destOrd="0" presId="urn:microsoft.com/office/officeart/2008/layout/VerticalCurvedList"/>
    <dgm:cxn modelId="{8B16D1C5-3356-0B4B-82FE-2CD66BFD5436}" type="presParOf" srcId="{94BC4A0C-FFC0-F249-97F8-1B16E088EFB0}" destId="{7421C367-66DA-B54F-8A5C-9AFD1EC418FE}" srcOrd="2" destOrd="0" presId="urn:microsoft.com/office/officeart/2008/layout/VerticalCurvedList"/>
    <dgm:cxn modelId="{74EB8D95-D5CE-454C-A01B-6CAF2C9969D5}" type="presParOf" srcId="{94BC4A0C-FFC0-F249-97F8-1B16E088EFB0}" destId="{90F5B910-B96F-E642-A690-DE3386088B7B}" srcOrd="3" destOrd="0" presId="urn:microsoft.com/office/officeart/2008/layout/VerticalCurvedList"/>
    <dgm:cxn modelId="{1D8A6024-5134-924C-9D08-1A46A5069C26}" type="presParOf" srcId="{0E255E7D-B0D7-0049-AD4E-7E4429D2BB38}" destId="{A562036D-1BEB-8545-8429-7C9CC81E4D5C}" srcOrd="1" destOrd="0" presId="urn:microsoft.com/office/officeart/2008/layout/VerticalCurvedList"/>
    <dgm:cxn modelId="{6703D29D-0F27-7142-9EC9-81AEB1A92241}" type="presParOf" srcId="{0E255E7D-B0D7-0049-AD4E-7E4429D2BB38}" destId="{9D8CEC0F-CEDC-D143-9677-36BB97593839}" srcOrd="2" destOrd="0" presId="urn:microsoft.com/office/officeart/2008/layout/VerticalCurvedList"/>
    <dgm:cxn modelId="{0E2688DF-0AB7-C34C-8191-3C9CA16CA89C}" type="presParOf" srcId="{9D8CEC0F-CEDC-D143-9677-36BB97593839}" destId="{B8F4ED7C-AA9D-2643-9125-8FD583864687}" srcOrd="0" destOrd="0" presId="urn:microsoft.com/office/officeart/2008/layout/VerticalCurvedList"/>
    <dgm:cxn modelId="{3A9B31CB-AF66-3543-A6A0-CE611C504349}" type="presParOf" srcId="{0E255E7D-B0D7-0049-AD4E-7E4429D2BB38}" destId="{E6099E86-AD1F-7C48-AE71-6154D37CC100}" srcOrd="3" destOrd="0" presId="urn:microsoft.com/office/officeart/2008/layout/VerticalCurvedList"/>
    <dgm:cxn modelId="{2FD2A5D6-4A40-8A42-B54B-C66CE6A056D0}" type="presParOf" srcId="{0E255E7D-B0D7-0049-AD4E-7E4429D2BB38}" destId="{6615A6EE-251C-1C4B-AD26-751C807220C1}" srcOrd="4" destOrd="0" presId="urn:microsoft.com/office/officeart/2008/layout/VerticalCurvedList"/>
    <dgm:cxn modelId="{BA60DD0D-0E40-304A-8FF1-896D22D87274}" type="presParOf" srcId="{6615A6EE-251C-1C4B-AD26-751C807220C1}" destId="{997B25E9-D56F-1E45-B772-EF29EEF246E6}" srcOrd="0" destOrd="0" presId="urn:microsoft.com/office/officeart/2008/layout/VerticalCurvedList"/>
    <dgm:cxn modelId="{9673BEA1-F97C-8847-8D3B-E9E418002FE6}" type="presParOf" srcId="{0E255E7D-B0D7-0049-AD4E-7E4429D2BB38}" destId="{3D8BC00C-9438-CC4A-90A3-F3E46D514CEF}" srcOrd="5" destOrd="0" presId="urn:microsoft.com/office/officeart/2008/layout/VerticalCurvedList"/>
    <dgm:cxn modelId="{0A633CB3-E141-AB49-B395-EAF3D074E703}" type="presParOf" srcId="{0E255E7D-B0D7-0049-AD4E-7E4429D2BB38}" destId="{E2C87B7D-0FAF-CF42-95C9-8E05080588A8}" srcOrd="6" destOrd="0" presId="urn:microsoft.com/office/officeart/2008/layout/VerticalCurvedList"/>
    <dgm:cxn modelId="{054EC1C3-15A6-2040-B8FE-DFA53A4A519D}" type="presParOf" srcId="{E2C87B7D-0FAF-CF42-95C9-8E05080588A8}" destId="{321EE297-3467-4941-B01D-BE844F0A1BB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06459E-8EAC-F244-BA8A-09D7FA52CF6C}" type="doc">
      <dgm:prSet loTypeId="urn:microsoft.com/office/officeart/2005/8/layout/vList3#1" loCatId="" qsTypeId="urn:microsoft.com/office/officeart/2005/8/quickstyle/simple1" qsCatId="simple" csTypeId="urn:microsoft.com/office/officeart/2005/8/colors/colorful4" csCatId="colorful" phldr="1"/>
      <dgm:spPr/>
    </dgm:pt>
    <dgm:pt modelId="{8DF7CBDE-EB0E-C04C-98E6-D04610C775FE}">
      <dgm:prSet phldrT="[Texte]"/>
      <dgm:spPr/>
      <dgm:t>
        <a:bodyPr/>
        <a:lstStyle/>
        <a:p>
          <a:r>
            <a:rPr lang="fr-FR" dirty="0"/>
            <a:t>Préparer les élèves au Grand Oral</a:t>
          </a:r>
        </a:p>
      </dgm:t>
    </dgm:pt>
    <dgm:pt modelId="{D24C7F0A-DAB5-6643-8EA9-5C39BE1DAC1F}" type="parTrans" cxnId="{0073547D-721A-6446-AE67-78DB5BC4BE0D}">
      <dgm:prSet/>
      <dgm:spPr/>
      <dgm:t>
        <a:bodyPr/>
        <a:lstStyle/>
        <a:p>
          <a:endParaRPr lang="fr-FR"/>
        </a:p>
      </dgm:t>
    </dgm:pt>
    <dgm:pt modelId="{245B4F11-C7F6-2B45-9ED5-D0063D06E0FF}" type="sibTrans" cxnId="{0073547D-721A-6446-AE67-78DB5BC4BE0D}">
      <dgm:prSet/>
      <dgm:spPr/>
      <dgm:t>
        <a:bodyPr/>
        <a:lstStyle/>
        <a:p>
          <a:endParaRPr lang="fr-FR"/>
        </a:p>
      </dgm:t>
    </dgm:pt>
    <dgm:pt modelId="{2B8E7171-A23D-424B-B8AA-67AFCA7822A7}">
      <dgm:prSet phldrT="[Texte]"/>
      <dgm:spPr/>
      <dgm:t>
        <a:bodyPr/>
        <a:lstStyle/>
        <a:p>
          <a:r>
            <a:rPr lang="fr-FR" dirty="0"/>
            <a:t>Prise de parole est nécessaire dans presque toutes les situations de travail</a:t>
          </a:r>
        </a:p>
      </dgm:t>
    </dgm:pt>
    <dgm:pt modelId="{825A7860-FBF9-9641-A07D-63C6B4B0E5A1}" type="parTrans" cxnId="{405B8412-DD48-5F40-BFF8-3761F1273C12}">
      <dgm:prSet/>
      <dgm:spPr/>
      <dgm:t>
        <a:bodyPr/>
        <a:lstStyle/>
        <a:p>
          <a:endParaRPr lang="fr-FR"/>
        </a:p>
      </dgm:t>
    </dgm:pt>
    <dgm:pt modelId="{381611DB-1DE6-C347-B697-37F4232B8AD2}" type="sibTrans" cxnId="{405B8412-DD48-5F40-BFF8-3761F1273C12}">
      <dgm:prSet/>
      <dgm:spPr/>
      <dgm:t>
        <a:bodyPr/>
        <a:lstStyle/>
        <a:p>
          <a:endParaRPr lang="fr-FR"/>
        </a:p>
      </dgm:t>
    </dgm:pt>
    <dgm:pt modelId="{9606DE69-AE90-D045-8331-4AFBF90DB11F}">
      <dgm:prSet phldrT="[Texte]"/>
      <dgm:spPr/>
      <dgm:t>
        <a:bodyPr/>
        <a:lstStyle/>
        <a:p>
          <a:r>
            <a:rPr lang="fr-FR" dirty="0"/>
            <a:t>Participation de chacun à la vie publique est de plus en plus demandée</a:t>
          </a:r>
        </a:p>
      </dgm:t>
    </dgm:pt>
    <dgm:pt modelId="{5EE190A9-5EC1-6743-BB54-CC3533681956}" type="parTrans" cxnId="{6C77CC51-7B5D-EB4E-B09B-D6EF1017DE42}">
      <dgm:prSet/>
      <dgm:spPr/>
      <dgm:t>
        <a:bodyPr/>
        <a:lstStyle/>
        <a:p>
          <a:endParaRPr lang="fr-FR"/>
        </a:p>
      </dgm:t>
    </dgm:pt>
    <dgm:pt modelId="{6807267C-FBD4-7A42-8C95-E7AFBC114C3A}" type="sibTrans" cxnId="{6C77CC51-7B5D-EB4E-B09B-D6EF1017DE42}">
      <dgm:prSet/>
      <dgm:spPr/>
      <dgm:t>
        <a:bodyPr/>
        <a:lstStyle/>
        <a:p>
          <a:endParaRPr lang="fr-FR"/>
        </a:p>
      </dgm:t>
    </dgm:pt>
    <dgm:pt modelId="{839684A8-C7C1-5A45-BEBB-713CAEC58E43}">
      <dgm:prSet/>
      <dgm:spPr/>
      <dgm:t>
        <a:bodyPr/>
        <a:lstStyle/>
        <a:p>
          <a:r>
            <a:rPr lang="fr-FR" dirty="0"/>
            <a:t>Médias qui sollicitent l’intervention et les témoignages de chacun </a:t>
          </a:r>
        </a:p>
      </dgm:t>
    </dgm:pt>
    <dgm:pt modelId="{67789275-EB8B-8446-8F07-B5581BCE8379}" type="parTrans" cxnId="{452E8C1E-859F-A84E-8AA5-ED9F2CFB8B7C}">
      <dgm:prSet/>
      <dgm:spPr/>
      <dgm:t>
        <a:bodyPr/>
        <a:lstStyle/>
        <a:p>
          <a:endParaRPr lang="fr-FR"/>
        </a:p>
      </dgm:t>
    </dgm:pt>
    <dgm:pt modelId="{B2BD961B-1CFC-BD46-9517-5BAC5C608F77}" type="sibTrans" cxnId="{452E8C1E-859F-A84E-8AA5-ED9F2CFB8B7C}">
      <dgm:prSet/>
      <dgm:spPr/>
      <dgm:t>
        <a:bodyPr/>
        <a:lstStyle/>
        <a:p>
          <a:endParaRPr lang="fr-FR"/>
        </a:p>
      </dgm:t>
    </dgm:pt>
    <dgm:pt modelId="{C75F070B-375B-CE49-ADA0-E22D4BFAAD61}" type="pres">
      <dgm:prSet presAssocID="{CD06459E-8EAC-F244-BA8A-09D7FA52CF6C}" presName="linearFlow" presStyleCnt="0">
        <dgm:presLayoutVars>
          <dgm:dir/>
          <dgm:resizeHandles val="exact"/>
        </dgm:presLayoutVars>
      </dgm:prSet>
      <dgm:spPr/>
    </dgm:pt>
    <dgm:pt modelId="{6FCA99EE-528B-3B40-B047-A31E5CED9BF7}" type="pres">
      <dgm:prSet presAssocID="{8DF7CBDE-EB0E-C04C-98E6-D04610C775FE}" presName="composite" presStyleCnt="0"/>
      <dgm:spPr/>
    </dgm:pt>
    <dgm:pt modelId="{8C0C6C93-3D29-0A42-BD97-0A73186D6803}" type="pres">
      <dgm:prSet presAssocID="{8DF7CBDE-EB0E-C04C-98E6-D04610C775FE}" presName="imgShp" presStyleLbl="fgImgPlace1" presStyleIdx="0" presStyleCnt="4"/>
      <dgm:spPr/>
    </dgm:pt>
    <dgm:pt modelId="{10E5D4D3-9CA2-F044-A02F-6FBD990B0B47}" type="pres">
      <dgm:prSet presAssocID="{8DF7CBDE-EB0E-C04C-98E6-D04610C775FE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8F16FA0-5679-D845-AC87-8773A860C793}" type="pres">
      <dgm:prSet presAssocID="{245B4F11-C7F6-2B45-9ED5-D0063D06E0FF}" presName="spacing" presStyleCnt="0"/>
      <dgm:spPr/>
    </dgm:pt>
    <dgm:pt modelId="{D4DB11AD-0781-5B48-96B8-6561DAA55D7B}" type="pres">
      <dgm:prSet presAssocID="{2B8E7171-A23D-424B-B8AA-67AFCA7822A7}" presName="composite" presStyleCnt="0"/>
      <dgm:spPr/>
    </dgm:pt>
    <dgm:pt modelId="{06594B2A-65A9-1F49-951E-EF1A1B3C4842}" type="pres">
      <dgm:prSet presAssocID="{2B8E7171-A23D-424B-B8AA-67AFCA7822A7}" presName="imgShp" presStyleLbl="fgImgPlace1" presStyleIdx="1" presStyleCnt="4"/>
      <dgm:spPr/>
    </dgm:pt>
    <dgm:pt modelId="{002C5689-2851-8A41-8AA6-0568B873FA61}" type="pres">
      <dgm:prSet presAssocID="{2B8E7171-A23D-424B-B8AA-67AFCA7822A7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38CD18-B8D4-F646-8616-38DDF1B7DE5A}" type="pres">
      <dgm:prSet presAssocID="{381611DB-1DE6-C347-B697-37F4232B8AD2}" presName="spacing" presStyleCnt="0"/>
      <dgm:spPr/>
    </dgm:pt>
    <dgm:pt modelId="{A8C6334C-6CB1-C444-A32E-A0B7DC22E29E}" type="pres">
      <dgm:prSet presAssocID="{9606DE69-AE90-D045-8331-4AFBF90DB11F}" presName="composite" presStyleCnt="0"/>
      <dgm:spPr/>
    </dgm:pt>
    <dgm:pt modelId="{E96792BE-1C7E-554F-8AA2-41AC3D991359}" type="pres">
      <dgm:prSet presAssocID="{9606DE69-AE90-D045-8331-4AFBF90DB11F}" presName="imgShp" presStyleLbl="fgImgPlace1" presStyleIdx="2" presStyleCnt="4"/>
      <dgm:spPr/>
    </dgm:pt>
    <dgm:pt modelId="{807DCEEB-11AF-EC44-B986-595E9CA480AC}" type="pres">
      <dgm:prSet presAssocID="{9606DE69-AE90-D045-8331-4AFBF90DB11F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4425374-4522-AA42-A81C-69ABF1F228CE}" type="pres">
      <dgm:prSet presAssocID="{6807267C-FBD4-7A42-8C95-E7AFBC114C3A}" presName="spacing" presStyleCnt="0"/>
      <dgm:spPr/>
    </dgm:pt>
    <dgm:pt modelId="{FEEA3D88-120E-CD46-834E-7072E858DCCF}" type="pres">
      <dgm:prSet presAssocID="{839684A8-C7C1-5A45-BEBB-713CAEC58E43}" presName="composite" presStyleCnt="0"/>
      <dgm:spPr/>
    </dgm:pt>
    <dgm:pt modelId="{6850FCCC-A541-B440-98C5-4DA5427F9627}" type="pres">
      <dgm:prSet presAssocID="{839684A8-C7C1-5A45-BEBB-713CAEC58E43}" presName="imgShp" presStyleLbl="fgImgPlace1" presStyleIdx="3" presStyleCnt="4"/>
      <dgm:spPr/>
    </dgm:pt>
    <dgm:pt modelId="{2213D4C7-CDEE-8144-8E60-3BBA73539D9E}" type="pres">
      <dgm:prSet presAssocID="{839684A8-C7C1-5A45-BEBB-713CAEC58E43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073547D-721A-6446-AE67-78DB5BC4BE0D}" srcId="{CD06459E-8EAC-F244-BA8A-09D7FA52CF6C}" destId="{8DF7CBDE-EB0E-C04C-98E6-D04610C775FE}" srcOrd="0" destOrd="0" parTransId="{D24C7F0A-DAB5-6643-8EA9-5C39BE1DAC1F}" sibTransId="{245B4F11-C7F6-2B45-9ED5-D0063D06E0FF}"/>
    <dgm:cxn modelId="{6C77CC51-7B5D-EB4E-B09B-D6EF1017DE42}" srcId="{CD06459E-8EAC-F244-BA8A-09D7FA52CF6C}" destId="{9606DE69-AE90-D045-8331-4AFBF90DB11F}" srcOrd="2" destOrd="0" parTransId="{5EE190A9-5EC1-6743-BB54-CC3533681956}" sibTransId="{6807267C-FBD4-7A42-8C95-E7AFBC114C3A}"/>
    <dgm:cxn modelId="{D2EAAC5C-221D-F744-9B3C-77C5452E143E}" type="presOf" srcId="{9606DE69-AE90-D045-8331-4AFBF90DB11F}" destId="{807DCEEB-11AF-EC44-B986-595E9CA480AC}" srcOrd="0" destOrd="0" presId="urn:microsoft.com/office/officeart/2005/8/layout/vList3#1"/>
    <dgm:cxn modelId="{5242B38C-6B2F-AC46-98E8-A9C0A22D4A60}" type="presOf" srcId="{839684A8-C7C1-5A45-BEBB-713CAEC58E43}" destId="{2213D4C7-CDEE-8144-8E60-3BBA73539D9E}" srcOrd="0" destOrd="0" presId="urn:microsoft.com/office/officeart/2005/8/layout/vList3#1"/>
    <dgm:cxn modelId="{452E8C1E-859F-A84E-8AA5-ED9F2CFB8B7C}" srcId="{CD06459E-8EAC-F244-BA8A-09D7FA52CF6C}" destId="{839684A8-C7C1-5A45-BEBB-713CAEC58E43}" srcOrd="3" destOrd="0" parTransId="{67789275-EB8B-8446-8F07-B5581BCE8379}" sibTransId="{B2BD961B-1CFC-BD46-9517-5BAC5C608F77}"/>
    <dgm:cxn modelId="{BEA5A8E9-5616-554C-A6DF-8347CA6BF20A}" type="presOf" srcId="{2B8E7171-A23D-424B-B8AA-67AFCA7822A7}" destId="{002C5689-2851-8A41-8AA6-0568B873FA61}" srcOrd="0" destOrd="0" presId="urn:microsoft.com/office/officeart/2005/8/layout/vList3#1"/>
    <dgm:cxn modelId="{405B8412-DD48-5F40-BFF8-3761F1273C12}" srcId="{CD06459E-8EAC-F244-BA8A-09D7FA52CF6C}" destId="{2B8E7171-A23D-424B-B8AA-67AFCA7822A7}" srcOrd="1" destOrd="0" parTransId="{825A7860-FBF9-9641-A07D-63C6B4B0E5A1}" sibTransId="{381611DB-1DE6-C347-B697-37F4232B8AD2}"/>
    <dgm:cxn modelId="{C76B2E79-439D-F047-8E57-3EAAAEDA487F}" type="presOf" srcId="{8DF7CBDE-EB0E-C04C-98E6-D04610C775FE}" destId="{10E5D4D3-9CA2-F044-A02F-6FBD990B0B47}" srcOrd="0" destOrd="0" presId="urn:microsoft.com/office/officeart/2005/8/layout/vList3#1"/>
    <dgm:cxn modelId="{CB33BC47-C7E1-CE4C-B0A6-11A0A199698B}" type="presOf" srcId="{CD06459E-8EAC-F244-BA8A-09D7FA52CF6C}" destId="{C75F070B-375B-CE49-ADA0-E22D4BFAAD61}" srcOrd="0" destOrd="0" presId="urn:microsoft.com/office/officeart/2005/8/layout/vList3#1"/>
    <dgm:cxn modelId="{A0658D65-57B5-9441-B116-EEB0D7D6CDE6}" type="presParOf" srcId="{C75F070B-375B-CE49-ADA0-E22D4BFAAD61}" destId="{6FCA99EE-528B-3B40-B047-A31E5CED9BF7}" srcOrd="0" destOrd="0" presId="urn:microsoft.com/office/officeart/2005/8/layout/vList3#1"/>
    <dgm:cxn modelId="{B74C85DC-A942-4B46-93FD-EA1D2DDBA78F}" type="presParOf" srcId="{6FCA99EE-528B-3B40-B047-A31E5CED9BF7}" destId="{8C0C6C93-3D29-0A42-BD97-0A73186D6803}" srcOrd="0" destOrd="0" presId="urn:microsoft.com/office/officeart/2005/8/layout/vList3#1"/>
    <dgm:cxn modelId="{62163B88-D196-4D49-AC71-8A7992E938C4}" type="presParOf" srcId="{6FCA99EE-528B-3B40-B047-A31E5CED9BF7}" destId="{10E5D4D3-9CA2-F044-A02F-6FBD990B0B47}" srcOrd="1" destOrd="0" presId="urn:microsoft.com/office/officeart/2005/8/layout/vList3#1"/>
    <dgm:cxn modelId="{8459C0A4-CE32-194A-86E2-092E480C94FE}" type="presParOf" srcId="{C75F070B-375B-CE49-ADA0-E22D4BFAAD61}" destId="{18F16FA0-5679-D845-AC87-8773A860C793}" srcOrd="1" destOrd="0" presId="urn:microsoft.com/office/officeart/2005/8/layout/vList3#1"/>
    <dgm:cxn modelId="{B85CDCE8-F07F-CB42-8258-03A0E17DA538}" type="presParOf" srcId="{C75F070B-375B-CE49-ADA0-E22D4BFAAD61}" destId="{D4DB11AD-0781-5B48-96B8-6561DAA55D7B}" srcOrd="2" destOrd="0" presId="urn:microsoft.com/office/officeart/2005/8/layout/vList3#1"/>
    <dgm:cxn modelId="{A8C54093-3C2A-594D-9CEE-7C943819AE34}" type="presParOf" srcId="{D4DB11AD-0781-5B48-96B8-6561DAA55D7B}" destId="{06594B2A-65A9-1F49-951E-EF1A1B3C4842}" srcOrd="0" destOrd="0" presId="urn:microsoft.com/office/officeart/2005/8/layout/vList3#1"/>
    <dgm:cxn modelId="{1A8257BB-A405-0441-BBA8-B4D76684D8E7}" type="presParOf" srcId="{D4DB11AD-0781-5B48-96B8-6561DAA55D7B}" destId="{002C5689-2851-8A41-8AA6-0568B873FA61}" srcOrd="1" destOrd="0" presId="urn:microsoft.com/office/officeart/2005/8/layout/vList3#1"/>
    <dgm:cxn modelId="{399FF056-7AC4-034E-B708-8054D756FFE0}" type="presParOf" srcId="{C75F070B-375B-CE49-ADA0-E22D4BFAAD61}" destId="{8B38CD18-B8D4-F646-8616-38DDF1B7DE5A}" srcOrd="3" destOrd="0" presId="urn:microsoft.com/office/officeart/2005/8/layout/vList3#1"/>
    <dgm:cxn modelId="{519EEC97-353C-CA4F-891D-FC8AF38D661A}" type="presParOf" srcId="{C75F070B-375B-CE49-ADA0-E22D4BFAAD61}" destId="{A8C6334C-6CB1-C444-A32E-A0B7DC22E29E}" srcOrd="4" destOrd="0" presId="urn:microsoft.com/office/officeart/2005/8/layout/vList3#1"/>
    <dgm:cxn modelId="{EB70F08F-63A1-D54B-AF03-0EEA2EE2FC86}" type="presParOf" srcId="{A8C6334C-6CB1-C444-A32E-A0B7DC22E29E}" destId="{E96792BE-1C7E-554F-8AA2-41AC3D991359}" srcOrd="0" destOrd="0" presId="urn:microsoft.com/office/officeart/2005/8/layout/vList3#1"/>
    <dgm:cxn modelId="{2A375741-CE91-7E4B-829F-CEC603D6D079}" type="presParOf" srcId="{A8C6334C-6CB1-C444-A32E-A0B7DC22E29E}" destId="{807DCEEB-11AF-EC44-B986-595E9CA480AC}" srcOrd="1" destOrd="0" presId="urn:microsoft.com/office/officeart/2005/8/layout/vList3#1"/>
    <dgm:cxn modelId="{19FE57DE-31D3-EC4A-85C1-E3C3ECCEC8EE}" type="presParOf" srcId="{C75F070B-375B-CE49-ADA0-E22D4BFAAD61}" destId="{A4425374-4522-AA42-A81C-69ABF1F228CE}" srcOrd="5" destOrd="0" presId="urn:microsoft.com/office/officeart/2005/8/layout/vList3#1"/>
    <dgm:cxn modelId="{5EDF097D-0760-4E4D-B9B7-CBB013930D71}" type="presParOf" srcId="{C75F070B-375B-CE49-ADA0-E22D4BFAAD61}" destId="{FEEA3D88-120E-CD46-834E-7072E858DCCF}" srcOrd="6" destOrd="0" presId="urn:microsoft.com/office/officeart/2005/8/layout/vList3#1"/>
    <dgm:cxn modelId="{BF7A5083-B633-C442-B2B7-263549E7C05B}" type="presParOf" srcId="{FEEA3D88-120E-CD46-834E-7072E858DCCF}" destId="{6850FCCC-A541-B440-98C5-4DA5427F9627}" srcOrd="0" destOrd="0" presId="urn:microsoft.com/office/officeart/2005/8/layout/vList3#1"/>
    <dgm:cxn modelId="{284CAEBA-DE8C-974B-B48E-BF0747DAF1D7}" type="presParOf" srcId="{FEEA3D88-120E-CD46-834E-7072E858DCCF}" destId="{2213D4C7-CDEE-8144-8E60-3BBA73539D9E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6A3771-FFDB-E94A-9406-3BF88EA897F3}" type="doc">
      <dgm:prSet loTypeId="urn:microsoft.com/office/officeart/2008/layout/HorizontalMultiLevelHierarchy" loCatId="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fr-FR"/>
        </a:p>
      </dgm:t>
    </dgm:pt>
    <dgm:pt modelId="{59CA77B9-0E5F-2749-A8B4-6BEE6E514632}">
      <dgm:prSet phldrT="[Texte]"/>
      <dgm:spPr/>
      <dgm:t>
        <a:bodyPr/>
        <a:lstStyle/>
        <a:p>
          <a:r>
            <a:rPr lang="fr-FR"/>
            <a:t>ORAL</a:t>
          </a:r>
        </a:p>
      </dgm:t>
    </dgm:pt>
    <dgm:pt modelId="{52388E7C-298B-8A41-B349-AB7B8B6F6DAF}" type="parTrans" cxnId="{9DF664F5-0A58-E84A-A417-6FB58E315678}">
      <dgm:prSet/>
      <dgm:spPr/>
      <dgm:t>
        <a:bodyPr/>
        <a:lstStyle/>
        <a:p>
          <a:endParaRPr lang="fr-FR"/>
        </a:p>
      </dgm:t>
    </dgm:pt>
    <dgm:pt modelId="{218CE072-394F-F144-839D-2E28E851AE0E}" type="sibTrans" cxnId="{9DF664F5-0A58-E84A-A417-6FB58E315678}">
      <dgm:prSet/>
      <dgm:spPr/>
      <dgm:t>
        <a:bodyPr/>
        <a:lstStyle/>
        <a:p>
          <a:endParaRPr lang="fr-FR"/>
        </a:p>
      </dgm:t>
    </dgm:pt>
    <dgm:pt modelId="{98486C3F-519E-7A47-86BB-E691145F7084}">
      <dgm:prSet phldrT="[Texte]"/>
      <dgm:spPr/>
      <dgm:t>
        <a:bodyPr/>
        <a:lstStyle/>
        <a:p>
          <a:r>
            <a:rPr lang="fr-FR" dirty="0"/>
            <a:t>Enseigner et faire apprendre des façons d’être au langage et au monde</a:t>
          </a:r>
        </a:p>
      </dgm:t>
    </dgm:pt>
    <dgm:pt modelId="{CFF4D29D-9513-074F-A54F-97BAB2B74960}" type="parTrans" cxnId="{E3DCD603-E90D-7744-9EA5-A19FD659D200}">
      <dgm:prSet/>
      <dgm:spPr/>
      <dgm:t>
        <a:bodyPr/>
        <a:lstStyle/>
        <a:p>
          <a:endParaRPr lang="fr-FR"/>
        </a:p>
      </dgm:t>
    </dgm:pt>
    <dgm:pt modelId="{D45927B6-3077-9349-85E4-DD48CA8728BD}" type="sibTrans" cxnId="{E3DCD603-E90D-7744-9EA5-A19FD659D200}">
      <dgm:prSet/>
      <dgm:spPr/>
      <dgm:t>
        <a:bodyPr/>
        <a:lstStyle/>
        <a:p>
          <a:endParaRPr lang="fr-FR"/>
        </a:p>
      </dgm:t>
    </dgm:pt>
    <dgm:pt modelId="{7BA7E88D-6375-F842-BF92-FC882B9433B1}">
      <dgm:prSet phldrT="[Texte]"/>
      <dgm:spPr/>
      <dgm:t>
        <a:bodyPr/>
        <a:lstStyle/>
        <a:p>
          <a:r>
            <a:rPr lang="fr-FR" dirty="0"/>
            <a:t>Enseigner et faire apprendre l’oral pour la construction et la socialisation du sujet</a:t>
          </a:r>
        </a:p>
      </dgm:t>
    </dgm:pt>
    <dgm:pt modelId="{D7BB668E-11E3-E64C-B382-374035F4EF0D}" type="parTrans" cxnId="{B3F5A8CC-3A28-C44A-A671-54E1C7BBEFC8}">
      <dgm:prSet/>
      <dgm:spPr/>
      <dgm:t>
        <a:bodyPr/>
        <a:lstStyle/>
        <a:p>
          <a:endParaRPr lang="fr-FR"/>
        </a:p>
      </dgm:t>
    </dgm:pt>
    <dgm:pt modelId="{3D227950-7D86-F544-B845-5BAD155098B8}" type="sibTrans" cxnId="{B3F5A8CC-3A28-C44A-A671-54E1C7BBEFC8}">
      <dgm:prSet/>
      <dgm:spPr/>
      <dgm:t>
        <a:bodyPr/>
        <a:lstStyle/>
        <a:p>
          <a:endParaRPr lang="fr-FR"/>
        </a:p>
      </dgm:t>
    </dgm:pt>
    <dgm:pt modelId="{5B0F0079-A2E7-CD45-8324-D054EC2C64F2}">
      <dgm:prSet phldrT="[Texte]"/>
      <dgm:spPr/>
      <dgm:t>
        <a:bodyPr/>
        <a:lstStyle/>
        <a:p>
          <a:r>
            <a:rPr lang="fr-FR" dirty="0"/>
            <a:t>Apprendre les mots nécessaires pour dire et penser le monde</a:t>
          </a:r>
        </a:p>
      </dgm:t>
    </dgm:pt>
    <dgm:pt modelId="{2B639C33-C73A-5141-8FB8-9C6209102A16}" type="parTrans" cxnId="{D5F784BD-3B61-FC4C-B9D9-0AB3E60D0A5F}">
      <dgm:prSet/>
      <dgm:spPr/>
      <dgm:t>
        <a:bodyPr/>
        <a:lstStyle/>
        <a:p>
          <a:endParaRPr lang="fr-FR"/>
        </a:p>
      </dgm:t>
    </dgm:pt>
    <dgm:pt modelId="{2958BE12-9CD9-4E40-B8AC-2282004AEADB}" type="sibTrans" cxnId="{D5F784BD-3B61-FC4C-B9D9-0AB3E60D0A5F}">
      <dgm:prSet/>
      <dgm:spPr/>
      <dgm:t>
        <a:bodyPr/>
        <a:lstStyle/>
        <a:p>
          <a:endParaRPr lang="fr-FR"/>
        </a:p>
      </dgm:t>
    </dgm:pt>
    <dgm:pt modelId="{913483ED-FA06-E449-86F5-227BB042CF34}" type="pres">
      <dgm:prSet presAssocID="{6B6A3771-FFDB-E94A-9406-3BF88EA897F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72E6302-E609-7243-9CBE-0A29AE492A1D}" type="pres">
      <dgm:prSet presAssocID="{59CA77B9-0E5F-2749-A8B4-6BEE6E514632}" presName="root1" presStyleCnt="0"/>
      <dgm:spPr/>
    </dgm:pt>
    <dgm:pt modelId="{EAC68EDE-5738-024D-A042-AAB6A68C984F}" type="pres">
      <dgm:prSet presAssocID="{59CA77B9-0E5F-2749-A8B4-6BEE6E51463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579B5DA-3FA5-8A4A-8A39-ED7974D441FD}" type="pres">
      <dgm:prSet presAssocID="{59CA77B9-0E5F-2749-A8B4-6BEE6E514632}" presName="level2hierChild" presStyleCnt="0"/>
      <dgm:spPr/>
    </dgm:pt>
    <dgm:pt modelId="{DC3A3A82-5346-6643-804E-DE168984F35B}" type="pres">
      <dgm:prSet presAssocID="{CFF4D29D-9513-074F-A54F-97BAB2B74960}" presName="conn2-1" presStyleLbl="parChTrans1D2" presStyleIdx="0" presStyleCnt="3"/>
      <dgm:spPr/>
      <dgm:t>
        <a:bodyPr/>
        <a:lstStyle/>
        <a:p>
          <a:endParaRPr lang="fr-FR"/>
        </a:p>
      </dgm:t>
    </dgm:pt>
    <dgm:pt modelId="{7DFEF0BE-0650-9747-9A3C-6F48AFE146D4}" type="pres">
      <dgm:prSet presAssocID="{CFF4D29D-9513-074F-A54F-97BAB2B74960}" presName="connTx" presStyleLbl="parChTrans1D2" presStyleIdx="0" presStyleCnt="3"/>
      <dgm:spPr/>
      <dgm:t>
        <a:bodyPr/>
        <a:lstStyle/>
        <a:p>
          <a:endParaRPr lang="fr-FR"/>
        </a:p>
      </dgm:t>
    </dgm:pt>
    <dgm:pt modelId="{686F1D8B-39CF-E445-BDFB-47639A077D89}" type="pres">
      <dgm:prSet presAssocID="{98486C3F-519E-7A47-86BB-E691145F7084}" presName="root2" presStyleCnt="0"/>
      <dgm:spPr/>
    </dgm:pt>
    <dgm:pt modelId="{F23F5333-561E-3E42-A422-9D54AA1AB9E3}" type="pres">
      <dgm:prSet presAssocID="{98486C3F-519E-7A47-86BB-E691145F7084}" presName="LevelTwoTextNode" presStyleLbl="node2" presStyleIdx="0" presStyleCnt="3" custScaleX="28455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5EE7F28E-5926-3F4D-A483-445FD2A0D701}" type="pres">
      <dgm:prSet presAssocID="{98486C3F-519E-7A47-86BB-E691145F7084}" presName="level3hierChild" presStyleCnt="0"/>
      <dgm:spPr/>
    </dgm:pt>
    <dgm:pt modelId="{5C34A6EB-E0AC-2E48-9DDB-C9B7238FE2DF}" type="pres">
      <dgm:prSet presAssocID="{D7BB668E-11E3-E64C-B382-374035F4EF0D}" presName="conn2-1" presStyleLbl="parChTrans1D2" presStyleIdx="1" presStyleCnt="3"/>
      <dgm:spPr/>
      <dgm:t>
        <a:bodyPr/>
        <a:lstStyle/>
        <a:p>
          <a:endParaRPr lang="fr-FR"/>
        </a:p>
      </dgm:t>
    </dgm:pt>
    <dgm:pt modelId="{971A4974-6351-EA4B-96CB-C4CBD8F16323}" type="pres">
      <dgm:prSet presAssocID="{D7BB668E-11E3-E64C-B382-374035F4EF0D}" presName="connTx" presStyleLbl="parChTrans1D2" presStyleIdx="1" presStyleCnt="3"/>
      <dgm:spPr/>
      <dgm:t>
        <a:bodyPr/>
        <a:lstStyle/>
        <a:p>
          <a:endParaRPr lang="fr-FR"/>
        </a:p>
      </dgm:t>
    </dgm:pt>
    <dgm:pt modelId="{ED586FB4-44CF-6C4E-8D4F-4D89BC4576D2}" type="pres">
      <dgm:prSet presAssocID="{7BA7E88D-6375-F842-BF92-FC882B9433B1}" presName="root2" presStyleCnt="0"/>
      <dgm:spPr/>
    </dgm:pt>
    <dgm:pt modelId="{77130943-B167-0341-ACED-4BD51081C885}" type="pres">
      <dgm:prSet presAssocID="{7BA7E88D-6375-F842-BF92-FC882B9433B1}" presName="LevelTwoTextNode" presStyleLbl="node2" presStyleIdx="1" presStyleCnt="3" custScaleX="285725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6DAEFCC-AE25-2246-9C5D-76821C247677}" type="pres">
      <dgm:prSet presAssocID="{7BA7E88D-6375-F842-BF92-FC882B9433B1}" presName="level3hierChild" presStyleCnt="0"/>
      <dgm:spPr/>
    </dgm:pt>
    <dgm:pt modelId="{FD4F199B-2A1C-FF4C-9AB2-2A699B531513}" type="pres">
      <dgm:prSet presAssocID="{2B639C33-C73A-5141-8FB8-9C6209102A16}" presName="conn2-1" presStyleLbl="parChTrans1D2" presStyleIdx="2" presStyleCnt="3"/>
      <dgm:spPr/>
      <dgm:t>
        <a:bodyPr/>
        <a:lstStyle/>
        <a:p>
          <a:endParaRPr lang="fr-FR"/>
        </a:p>
      </dgm:t>
    </dgm:pt>
    <dgm:pt modelId="{FF3883CD-1D4F-DD40-8C7A-BD72F5A799D8}" type="pres">
      <dgm:prSet presAssocID="{2B639C33-C73A-5141-8FB8-9C6209102A16}" presName="connTx" presStyleLbl="parChTrans1D2" presStyleIdx="2" presStyleCnt="3"/>
      <dgm:spPr/>
      <dgm:t>
        <a:bodyPr/>
        <a:lstStyle/>
        <a:p>
          <a:endParaRPr lang="fr-FR"/>
        </a:p>
      </dgm:t>
    </dgm:pt>
    <dgm:pt modelId="{6C1D3232-ACD9-AB4D-A909-7022814256E0}" type="pres">
      <dgm:prSet presAssocID="{5B0F0079-A2E7-CD45-8324-D054EC2C64F2}" presName="root2" presStyleCnt="0"/>
      <dgm:spPr/>
    </dgm:pt>
    <dgm:pt modelId="{4BDDF8DB-6FBB-2B4B-92D5-2DCDAAF7148B}" type="pres">
      <dgm:prSet presAssocID="{5B0F0079-A2E7-CD45-8324-D054EC2C64F2}" presName="LevelTwoTextNode" presStyleLbl="node2" presStyleIdx="2" presStyleCnt="3" custScaleX="28689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658ACAF-1295-C14E-A321-B7E8FF0CE6C7}" type="pres">
      <dgm:prSet presAssocID="{5B0F0079-A2E7-CD45-8324-D054EC2C64F2}" presName="level3hierChild" presStyleCnt="0"/>
      <dgm:spPr/>
    </dgm:pt>
  </dgm:ptLst>
  <dgm:cxnLst>
    <dgm:cxn modelId="{77F4A9AD-6158-F441-821A-87C05F2AC711}" type="presOf" srcId="{59CA77B9-0E5F-2749-A8B4-6BEE6E514632}" destId="{EAC68EDE-5738-024D-A042-AAB6A68C984F}" srcOrd="0" destOrd="0" presId="urn:microsoft.com/office/officeart/2008/layout/HorizontalMultiLevelHierarchy"/>
    <dgm:cxn modelId="{2AF06612-0649-D04F-97AC-F4E6D6C31888}" type="presOf" srcId="{2B639C33-C73A-5141-8FB8-9C6209102A16}" destId="{FF3883CD-1D4F-DD40-8C7A-BD72F5A799D8}" srcOrd="1" destOrd="0" presId="urn:microsoft.com/office/officeart/2008/layout/HorizontalMultiLevelHierarchy"/>
    <dgm:cxn modelId="{2A632628-FD6C-7940-A0DE-A097328236CF}" type="presOf" srcId="{5B0F0079-A2E7-CD45-8324-D054EC2C64F2}" destId="{4BDDF8DB-6FBB-2B4B-92D5-2DCDAAF7148B}" srcOrd="0" destOrd="0" presId="urn:microsoft.com/office/officeart/2008/layout/HorizontalMultiLevelHierarchy"/>
    <dgm:cxn modelId="{364D3D62-6D96-F546-BAFE-812D1920DA6C}" type="presOf" srcId="{CFF4D29D-9513-074F-A54F-97BAB2B74960}" destId="{7DFEF0BE-0650-9747-9A3C-6F48AFE146D4}" srcOrd="1" destOrd="0" presId="urn:microsoft.com/office/officeart/2008/layout/HorizontalMultiLevelHierarchy"/>
    <dgm:cxn modelId="{D1397BE7-D636-DC4A-B853-300CA4A6F6E7}" type="presOf" srcId="{D7BB668E-11E3-E64C-B382-374035F4EF0D}" destId="{5C34A6EB-E0AC-2E48-9DDB-C9B7238FE2DF}" srcOrd="0" destOrd="0" presId="urn:microsoft.com/office/officeart/2008/layout/HorizontalMultiLevelHierarchy"/>
    <dgm:cxn modelId="{DCC109B7-F792-5B43-A621-67FFE8E9A0BB}" type="presOf" srcId="{98486C3F-519E-7A47-86BB-E691145F7084}" destId="{F23F5333-561E-3E42-A422-9D54AA1AB9E3}" srcOrd="0" destOrd="0" presId="urn:microsoft.com/office/officeart/2008/layout/HorizontalMultiLevelHierarchy"/>
    <dgm:cxn modelId="{D5F784BD-3B61-FC4C-B9D9-0AB3E60D0A5F}" srcId="{59CA77B9-0E5F-2749-A8B4-6BEE6E514632}" destId="{5B0F0079-A2E7-CD45-8324-D054EC2C64F2}" srcOrd="2" destOrd="0" parTransId="{2B639C33-C73A-5141-8FB8-9C6209102A16}" sibTransId="{2958BE12-9CD9-4E40-B8AC-2282004AEADB}"/>
    <dgm:cxn modelId="{B3F5A8CC-3A28-C44A-A671-54E1C7BBEFC8}" srcId="{59CA77B9-0E5F-2749-A8B4-6BEE6E514632}" destId="{7BA7E88D-6375-F842-BF92-FC882B9433B1}" srcOrd="1" destOrd="0" parTransId="{D7BB668E-11E3-E64C-B382-374035F4EF0D}" sibTransId="{3D227950-7D86-F544-B845-5BAD155098B8}"/>
    <dgm:cxn modelId="{E3DCD603-E90D-7744-9EA5-A19FD659D200}" srcId="{59CA77B9-0E5F-2749-A8B4-6BEE6E514632}" destId="{98486C3F-519E-7A47-86BB-E691145F7084}" srcOrd="0" destOrd="0" parTransId="{CFF4D29D-9513-074F-A54F-97BAB2B74960}" sibTransId="{D45927B6-3077-9349-85E4-DD48CA8728BD}"/>
    <dgm:cxn modelId="{9DF664F5-0A58-E84A-A417-6FB58E315678}" srcId="{6B6A3771-FFDB-E94A-9406-3BF88EA897F3}" destId="{59CA77B9-0E5F-2749-A8B4-6BEE6E514632}" srcOrd="0" destOrd="0" parTransId="{52388E7C-298B-8A41-B349-AB7B8B6F6DAF}" sibTransId="{218CE072-394F-F144-839D-2E28E851AE0E}"/>
    <dgm:cxn modelId="{BA6A92C9-9061-8C47-A689-87F9DCA20A21}" type="presOf" srcId="{7BA7E88D-6375-F842-BF92-FC882B9433B1}" destId="{77130943-B167-0341-ACED-4BD51081C885}" srcOrd="0" destOrd="0" presId="urn:microsoft.com/office/officeart/2008/layout/HorizontalMultiLevelHierarchy"/>
    <dgm:cxn modelId="{4489DEF0-A290-AD45-9234-4C1DB48F7677}" type="presOf" srcId="{6B6A3771-FFDB-E94A-9406-3BF88EA897F3}" destId="{913483ED-FA06-E449-86F5-227BB042CF34}" srcOrd="0" destOrd="0" presId="urn:microsoft.com/office/officeart/2008/layout/HorizontalMultiLevelHierarchy"/>
    <dgm:cxn modelId="{1D04FE97-8B5C-8A4F-AC2F-AE9D603660A3}" type="presOf" srcId="{D7BB668E-11E3-E64C-B382-374035F4EF0D}" destId="{971A4974-6351-EA4B-96CB-C4CBD8F16323}" srcOrd="1" destOrd="0" presId="urn:microsoft.com/office/officeart/2008/layout/HorizontalMultiLevelHierarchy"/>
    <dgm:cxn modelId="{4D86CF38-FFD0-6F48-B231-9E8939E7BD70}" type="presOf" srcId="{2B639C33-C73A-5141-8FB8-9C6209102A16}" destId="{FD4F199B-2A1C-FF4C-9AB2-2A699B531513}" srcOrd="0" destOrd="0" presId="urn:microsoft.com/office/officeart/2008/layout/HorizontalMultiLevelHierarchy"/>
    <dgm:cxn modelId="{221723CE-0555-1842-BED6-D5C5AC150762}" type="presOf" srcId="{CFF4D29D-9513-074F-A54F-97BAB2B74960}" destId="{DC3A3A82-5346-6643-804E-DE168984F35B}" srcOrd="0" destOrd="0" presId="urn:microsoft.com/office/officeart/2008/layout/HorizontalMultiLevelHierarchy"/>
    <dgm:cxn modelId="{4B6711A5-CD2C-2A4E-A320-948475336FE9}" type="presParOf" srcId="{913483ED-FA06-E449-86F5-227BB042CF34}" destId="{672E6302-E609-7243-9CBE-0A29AE492A1D}" srcOrd="0" destOrd="0" presId="urn:microsoft.com/office/officeart/2008/layout/HorizontalMultiLevelHierarchy"/>
    <dgm:cxn modelId="{EF5B6BD4-0590-B645-8EE2-73FE7EBD8CA7}" type="presParOf" srcId="{672E6302-E609-7243-9CBE-0A29AE492A1D}" destId="{EAC68EDE-5738-024D-A042-AAB6A68C984F}" srcOrd="0" destOrd="0" presId="urn:microsoft.com/office/officeart/2008/layout/HorizontalMultiLevelHierarchy"/>
    <dgm:cxn modelId="{AEA87396-9C09-BA4D-A96A-71CE9B8BACC0}" type="presParOf" srcId="{672E6302-E609-7243-9CBE-0A29AE492A1D}" destId="{0579B5DA-3FA5-8A4A-8A39-ED7974D441FD}" srcOrd="1" destOrd="0" presId="urn:microsoft.com/office/officeart/2008/layout/HorizontalMultiLevelHierarchy"/>
    <dgm:cxn modelId="{111F9875-CBE0-D146-A3FA-68EECCE3539B}" type="presParOf" srcId="{0579B5DA-3FA5-8A4A-8A39-ED7974D441FD}" destId="{DC3A3A82-5346-6643-804E-DE168984F35B}" srcOrd="0" destOrd="0" presId="urn:microsoft.com/office/officeart/2008/layout/HorizontalMultiLevelHierarchy"/>
    <dgm:cxn modelId="{F3DCCD24-8455-B74B-9DD1-675395C401BA}" type="presParOf" srcId="{DC3A3A82-5346-6643-804E-DE168984F35B}" destId="{7DFEF0BE-0650-9747-9A3C-6F48AFE146D4}" srcOrd="0" destOrd="0" presId="urn:microsoft.com/office/officeart/2008/layout/HorizontalMultiLevelHierarchy"/>
    <dgm:cxn modelId="{DD2B9F7B-A622-AF43-952B-96C781F5475A}" type="presParOf" srcId="{0579B5DA-3FA5-8A4A-8A39-ED7974D441FD}" destId="{686F1D8B-39CF-E445-BDFB-47639A077D89}" srcOrd="1" destOrd="0" presId="urn:microsoft.com/office/officeart/2008/layout/HorizontalMultiLevelHierarchy"/>
    <dgm:cxn modelId="{2F39493C-2607-F441-9369-7F2302B2BA0D}" type="presParOf" srcId="{686F1D8B-39CF-E445-BDFB-47639A077D89}" destId="{F23F5333-561E-3E42-A422-9D54AA1AB9E3}" srcOrd="0" destOrd="0" presId="urn:microsoft.com/office/officeart/2008/layout/HorizontalMultiLevelHierarchy"/>
    <dgm:cxn modelId="{395973AD-66E8-7A49-A890-E6E059D455FD}" type="presParOf" srcId="{686F1D8B-39CF-E445-BDFB-47639A077D89}" destId="{5EE7F28E-5926-3F4D-A483-445FD2A0D701}" srcOrd="1" destOrd="0" presId="urn:microsoft.com/office/officeart/2008/layout/HorizontalMultiLevelHierarchy"/>
    <dgm:cxn modelId="{6D6D6F1F-0ECE-0944-9731-E58406EF3EDA}" type="presParOf" srcId="{0579B5DA-3FA5-8A4A-8A39-ED7974D441FD}" destId="{5C34A6EB-E0AC-2E48-9DDB-C9B7238FE2DF}" srcOrd="2" destOrd="0" presId="urn:microsoft.com/office/officeart/2008/layout/HorizontalMultiLevelHierarchy"/>
    <dgm:cxn modelId="{57F54AFF-A597-B547-9EE2-14360EAFAB74}" type="presParOf" srcId="{5C34A6EB-E0AC-2E48-9DDB-C9B7238FE2DF}" destId="{971A4974-6351-EA4B-96CB-C4CBD8F16323}" srcOrd="0" destOrd="0" presId="urn:microsoft.com/office/officeart/2008/layout/HorizontalMultiLevelHierarchy"/>
    <dgm:cxn modelId="{0F43B92A-9386-054E-A920-1E2BE379FBE4}" type="presParOf" srcId="{0579B5DA-3FA5-8A4A-8A39-ED7974D441FD}" destId="{ED586FB4-44CF-6C4E-8D4F-4D89BC4576D2}" srcOrd="3" destOrd="0" presId="urn:microsoft.com/office/officeart/2008/layout/HorizontalMultiLevelHierarchy"/>
    <dgm:cxn modelId="{6FC11A59-1D5A-4E48-82B0-141A20BB0875}" type="presParOf" srcId="{ED586FB4-44CF-6C4E-8D4F-4D89BC4576D2}" destId="{77130943-B167-0341-ACED-4BD51081C885}" srcOrd="0" destOrd="0" presId="urn:microsoft.com/office/officeart/2008/layout/HorizontalMultiLevelHierarchy"/>
    <dgm:cxn modelId="{2537E076-51AA-654C-BC16-BA0F59DBB429}" type="presParOf" srcId="{ED586FB4-44CF-6C4E-8D4F-4D89BC4576D2}" destId="{F6DAEFCC-AE25-2246-9C5D-76821C247677}" srcOrd="1" destOrd="0" presId="urn:microsoft.com/office/officeart/2008/layout/HorizontalMultiLevelHierarchy"/>
    <dgm:cxn modelId="{A17117AF-B8E6-4745-A981-475ECF963E81}" type="presParOf" srcId="{0579B5DA-3FA5-8A4A-8A39-ED7974D441FD}" destId="{FD4F199B-2A1C-FF4C-9AB2-2A699B531513}" srcOrd="4" destOrd="0" presId="urn:microsoft.com/office/officeart/2008/layout/HorizontalMultiLevelHierarchy"/>
    <dgm:cxn modelId="{C1833DF6-D0DB-524A-8A1C-39C257F156ED}" type="presParOf" srcId="{FD4F199B-2A1C-FF4C-9AB2-2A699B531513}" destId="{FF3883CD-1D4F-DD40-8C7A-BD72F5A799D8}" srcOrd="0" destOrd="0" presId="urn:microsoft.com/office/officeart/2008/layout/HorizontalMultiLevelHierarchy"/>
    <dgm:cxn modelId="{C61A4256-DA45-4C45-83C3-6C598E971ECA}" type="presParOf" srcId="{0579B5DA-3FA5-8A4A-8A39-ED7974D441FD}" destId="{6C1D3232-ACD9-AB4D-A909-7022814256E0}" srcOrd="5" destOrd="0" presId="urn:microsoft.com/office/officeart/2008/layout/HorizontalMultiLevelHierarchy"/>
    <dgm:cxn modelId="{A2E0FBE1-A60E-8C43-BB40-28E8AE4F56A3}" type="presParOf" srcId="{6C1D3232-ACD9-AB4D-A909-7022814256E0}" destId="{4BDDF8DB-6FBB-2B4B-92D5-2DCDAAF7148B}" srcOrd="0" destOrd="0" presId="urn:microsoft.com/office/officeart/2008/layout/HorizontalMultiLevelHierarchy"/>
    <dgm:cxn modelId="{3B0C5498-A7F5-D34B-869B-AE40578C9D70}" type="presParOf" srcId="{6C1D3232-ACD9-AB4D-A909-7022814256E0}" destId="{C658ACAF-1295-C14E-A321-B7E8FF0CE6C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D17099-B306-284C-9801-0295CFD69BAA}" type="doc">
      <dgm:prSet loTypeId="urn:microsoft.com/office/officeart/2005/8/layout/hProcess4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9D1D6BA7-F668-7A44-AF5A-27880C358AC8}">
      <dgm:prSet phldrT="[Texte]"/>
      <dgm:spPr/>
      <dgm:t>
        <a:bodyPr/>
        <a:lstStyle/>
        <a:p>
          <a:r>
            <a:rPr lang="fr-FR" dirty="0"/>
            <a:t>Oral « </a:t>
          </a:r>
          <a:r>
            <a:rPr lang="fr-FR" dirty="0" err="1"/>
            <a:t>agéré</a:t>
          </a:r>
          <a:r>
            <a:rPr lang="fr-FR" dirty="0"/>
            <a:t> »</a:t>
          </a:r>
        </a:p>
      </dgm:t>
    </dgm:pt>
    <dgm:pt modelId="{24DDB0DE-8572-944B-989F-C3490966AABD}" type="parTrans" cxnId="{1049D1A4-E5AC-004A-8CBC-DA408B37FAE5}">
      <dgm:prSet/>
      <dgm:spPr/>
      <dgm:t>
        <a:bodyPr/>
        <a:lstStyle/>
        <a:p>
          <a:endParaRPr lang="fr-FR"/>
        </a:p>
      </dgm:t>
    </dgm:pt>
    <dgm:pt modelId="{3A107165-0247-6542-9E7D-A3BD0A79F5F6}" type="sibTrans" cxnId="{1049D1A4-E5AC-004A-8CBC-DA408B37FAE5}">
      <dgm:prSet/>
      <dgm:spPr/>
      <dgm:t>
        <a:bodyPr/>
        <a:lstStyle/>
        <a:p>
          <a:endParaRPr lang="fr-FR"/>
        </a:p>
      </dgm:t>
    </dgm:pt>
    <dgm:pt modelId="{F46FC7DD-2BBF-594B-BBC4-9171F2158320}">
      <dgm:prSet phldrT="[Texte]"/>
      <dgm:spPr/>
      <dgm:t>
        <a:bodyPr/>
        <a:lstStyle/>
        <a:p>
          <a:r>
            <a:rPr lang="fr-FR" dirty="0"/>
            <a:t>Diction d’un texte poétique mémorisé</a:t>
          </a:r>
        </a:p>
      </dgm:t>
    </dgm:pt>
    <dgm:pt modelId="{FCA134EB-B0F0-6342-A3EC-C55583800C28}" type="parTrans" cxnId="{1E4C32DC-4B99-F54D-97B9-A9D9ECF8AC07}">
      <dgm:prSet/>
      <dgm:spPr/>
      <dgm:t>
        <a:bodyPr/>
        <a:lstStyle/>
        <a:p>
          <a:endParaRPr lang="fr-FR"/>
        </a:p>
      </dgm:t>
    </dgm:pt>
    <dgm:pt modelId="{8DD663FB-87E4-434B-809F-46040EB5AB19}" type="sibTrans" cxnId="{1E4C32DC-4B99-F54D-97B9-A9D9ECF8AC07}">
      <dgm:prSet/>
      <dgm:spPr/>
      <dgm:t>
        <a:bodyPr/>
        <a:lstStyle/>
        <a:p>
          <a:endParaRPr lang="fr-FR"/>
        </a:p>
      </dgm:t>
    </dgm:pt>
    <dgm:pt modelId="{47F65488-FF86-1D46-8687-F4674F865997}">
      <dgm:prSet phldrT="[Texte]"/>
      <dgm:spPr/>
      <dgm:t>
        <a:bodyPr/>
        <a:lstStyle/>
        <a:p>
          <a:r>
            <a:rPr lang="fr-FR" dirty="0"/>
            <a:t>Oral </a:t>
          </a:r>
          <a:r>
            <a:rPr lang="fr-FR" dirty="0" err="1"/>
            <a:t>monogéré</a:t>
          </a:r>
          <a:endParaRPr lang="fr-FR" dirty="0"/>
        </a:p>
      </dgm:t>
    </dgm:pt>
    <dgm:pt modelId="{5AFD7D15-3D69-3F4E-B19D-011A96E33C47}" type="parTrans" cxnId="{9A7077DA-9D9E-5D4E-A431-E4C6EC16FC94}">
      <dgm:prSet/>
      <dgm:spPr/>
      <dgm:t>
        <a:bodyPr/>
        <a:lstStyle/>
        <a:p>
          <a:endParaRPr lang="fr-FR"/>
        </a:p>
      </dgm:t>
    </dgm:pt>
    <dgm:pt modelId="{8F388188-F8D1-F248-8541-54635003C7D8}" type="sibTrans" cxnId="{9A7077DA-9D9E-5D4E-A431-E4C6EC16FC94}">
      <dgm:prSet/>
      <dgm:spPr/>
      <dgm:t>
        <a:bodyPr/>
        <a:lstStyle/>
        <a:p>
          <a:endParaRPr lang="fr-FR"/>
        </a:p>
      </dgm:t>
    </dgm:pt>
    <dgm:pt modelId="{288D9424-E7BD-D845-8B71-F69AE5B039B3}">
      <dgm:prSet phldrT="[Texte]"/>
      <dgm:spPr/>
      <dgm:t>
        <a:bodyPr/>
        <a:lstStyle/>
        <a:p>
          <a:r>
            <a:rPr lang="fr-FR" dirty="0"/>
            <a:t>Mise en œuvre d’un exposé oral</a:t>
          </a:r>
        </a:p>
      </dgm:t>
    </dgm:pt>
    <dgm:pt modelId="{2C1C69E7-E1E8-7244-BDAF-DDE0A1927FDF}" type="parTrans" cxnId="{88A3C3DA-403A-5D47-A6A8-21FA468358FF}">
      <dgm:prSet/>
      <dgm:spPr/>
      <dgm:t>
        <a:bodyPr/>
        <a:lstStyle/>
        <a:p>
          <a:endParaRPr lang="fr-FR"/>
        </a:p>
      </dgm:t>
    </dgm:pt>
    <dgm:pt modelId="{D5C8FA1F-4329-8A4E-BA79-5158C437A120}" type="sibTrans" cxnId="{88A3C3DA-403A-5D47-A6A8-21FA468358FF}">
      <dgm:prSet/>
      <dgm:spPr/>
      <dgm:t>
        <a:bodyPr/>
        <a:lstStyle/>
        <a:p>
          <a:endParaRPr lang="fr-FR"/>
        </a:p>
      </dgm:t>
    </dgm:pt>
    <dgm:pt modelId="{508443E1-A580-C14F-91C3-1413C4D1EBF8}">
      <dgm:prSet phldrT="[Texte]"/>
      <dgm:spPr/>
      <dgm:t>
        <a:bodyPr/>
        <a:lstStyle/>
        <a:p>
          <a:r>
            <a:rPr lang="fr-FR" dirty="0"/>
            <a:t>Oral </a:t>
          </a:r>
          <a:r>
            <a:rPr lang="fr-FR" dirty="0" err="1"/>
            <a:t>polygéré</a:t>
          </a:r>
          <a:endParaRPr lang="fr-FR" dirty="0"/>
        </a:p>
      </dgm:t>
    </dgm:pt>
    <dgm:pt modelId="{BDD405D6-57E5-4E4C-840E-CD6B25506EA0}" type="parTrans" cxnId="{A841B5E0-ABA3-3242-9357-566B1D7D87B5}">
      <dgm:prSet/>
      <dgm:spPr/>
      <dgm:t>
        <a:bodyPr/>
        <a:lstStyle/>
        <a:p>
          <a:endParaRPr lang="fr-FR"/>
        </a:p>
      </dgm:t>
    </dgm:pt>
    <dgm:pt modelId="{44B93660-86DE-5C43-822C-00A57B9AC2C6}" type="sibTrans" cxnId="{A841B5E0-ABA3-3242-9357-566B1D7D87B5}">
      <dgm:prSet/>
      <dgm:spPr/>
      <dgm:t>
        <a:bodyPr/>
        <a:lstStyle/>
        <a:p>
          <a:endParaRPr lang="fr-FR"/>
        </a:p>
      </dgm:t>
    </dgm:pt>
    <dgm:pt modelId="{E24E1B76-74F3-5441-8BF8-2C7E375BE91A}">
      <dgm:prSet phldrT="[Texte]"/>
      <dgm:spPr/>
      <dgm:t>
        <a:bodyPr/>
        <a:lstStyle/>
        <a:p>
          <a:r>
            <a:rPr lang="fr-FR" dirty="0"/>
            <a:t>Participation efficace à un travail de groupe</a:t>
          </a:r>
        </a:p>
      </dgm:t>
    </dgm:pt>
    <dgm:pt modelId="{B464BE20-F443-5443-AF06-5F8BA5E60863}" type="parTrans" cxnId="{F08B884B-77E3-AE42-B8C5-5BB6312CE6D7}">
      <dgm:prSet/>
      <dgm:spPr/>
      <dgm:t>
        <a:bodyPr/>
        <a:lstStyle/>
        <a:p>
          <a:endParaRPr lang="fr-FR"/>
        </a:p>
      </dgm:t>
    </dgm:pt>
    <dgm:pt modelId="{6761ABBB-A8E8-6F45-90C1-C4476B9B86F1}" type="sibTrans" cxnId="{F08B884B-77E3-AE42-B8C5-5BB6312CE6D7}">
      <dgm:prSet/>
      <dgm:spPr/>
      <dgm:t>
        <a:bodyPr/>
        <a:lstStyle/>
        <a:p>
          <a:endParaRPr lang="fr-FR"/>
        </a:p>
      </dgm:t>
    </dgm:pt>
    <dgm:pt modelId="{F2894E29-9B0E-0641-8AE1-102B278BE850}" type="pres">
      <dgm:prSet presAssocID="{60D17099-B306-284C-9801-0295CFD69BA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6CCCAC1-E70A-EC4E-9293-8BD53F8DD09C}" type="pres">
      <dgm:prSet presAssocID="{60D17099-B306-284C-9801-0295CFD69BAA}" presName="tSp" presStyleCnt="0"/>
      <dgm:spPr/>
    </dgm:pt>
    <dgm:pt modelId="{380D1343-AA60-D549-9F91-4DBBCD85C230}" type="pres">
      <dgm:prSet presAssocID="{60D17099-B306-284C-9801-0295CFD69BAA}" presName="bSp" presStyleCnt="0"/>
      <dgm:spPr/>
    </dgm:pt>
    <dgm:pt modelId="{35577D3D-439B-7745-B8C5-CBE510596F7E}" type="pres">
      <dgm:prSet presAssocID="{60D17099-B306-284C-9801-0295CFD69BAA}" presName="process" presStyleCnt="0"/>
      <dgm:spPr/>
    </dgm:pt>
    <dgm:pt modelId="{B6EE97C3-C437-154D-8D15-1980C45A45D9}" type="pres">
      <dgm:prSet presAssocID="{9D1D6BA7-F668-7A44-AF5A-27880C358AC8}" presName="composite1" presStyleCnt="0"/>
      <dgm:spPr/>
    </dgm:pt>
    <dgm:pt modelId="{C489B2F6-D39F-2C48-96A3-55CC8636DA4C}" type="pres">
      <dgm:prSet presAssocID="{9D1D6BA7-F668-7A44-AF5A-27880C358AC8}" presName="dummyNode1" presStyleLbl="node1" presStyleIdx="0" presStyleCnt="3"/>
      <dgm:spPr/>
    </dgm:pt>
    <dgm:pt modelId="{09391011-3FF3-E44C-B5BE-CB506B60A803}" type="pres">
      <dgm:prSet presAssocID="{9D1D6BA7-F668-7A44-AF5A-27880C358AC8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6303779-E6BF-6141-9F2B-15F6884BEDF4}" type="pres">
      <dgm:prSet presAssocID="{9D1D6BA7-F668-7A44-AF5A-27880C358AC8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2A851ED-FC55-714B-9B35-7AC29E2089C7}" type="pres">
      <dgm:prSet presAssocID="{9D1D6BA7-F668-7A44-AF5A-27880C358AC8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A697040-1F73-3D42-B5BC-7749F887B69D}" type="pres">
      <dgm:prSet presAssocID="{9D1D6BA7-F668-7A44-AF5A-27880C358AC8}" presName="connSite1" presStyleCnt="0"/>
      <dgm:spPr/>
    </dgm:pt>
    <dgm:pt modelId="{AE79DF3B-C9D7-7744-B43B-A0FE30598371}" type="pres">
      <dgm:prSet presAssocID="{3A107165-0247-6542-9E7D-A3BD0A79F5F6}" presName="Name9" presStyleLbl="sibTrans2D1" presStyleIdx="0" presStyleCnt="2"/>
      <dgm:spPr/>
      <dgm:t>
        <a:bodyPr/>
        <a:lstStyle/>
        <a:p>
          <a:endParaRPr lang="fr-FR"/>
        </a:p>
      </dgm:t>
    </dgm:pt>
    <dgm:pt modelId="{CC731602-2830-D449-88D5-B033BEE97A92}" type="pres">
      <dgm:prSet presAssocID="{47F65488-FF86-1D46-8687-F4674F865997}" presName="composite2" presStyleCnt="0"/>
      <dgm:spPr/>
    </dgm:pt>
    <dgm:pt modelId="{80F14B3C-5A27-B543-980A-8C9228474662}" type="pres">
      <dgm:prSet presAssocID="{47F65488-FF86-1D46-8687-F4674F865997}" presName="dummyNode2" presStyleLbl="node1" presStyleIdx="0" presStyleCnt="3"/>
      <dgm:spPr/>
    </dgm:pt>
    <dgm:pt modelId="{F618C8A2-34D0-7E45-937B-1336666F33C2}" type="pres">
      <dgm:prSet presAssocID="{47F65488-FF86-1D46-8687-F4674F865997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9CCD707-B592-0C4E-8D2F-C76EC4B473AF}" type="pres">
      <dgm:prSet presAssocID="{47F65488-FF86-1D46-8687-F4674F865997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FE8D29E-E532-A147-BF7C-A02E0FB66DED}" type="pres">
      <dgm:prSet presAssocID="{47F65488-FF86-1D46-8687-F4674F865997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8F9B6CE-F102-384A-A583-0383F6466CFE}" type="pres">
      <dgm:prSet presAssocID="{47F65488-FF86-1D46-8687-F4674F865997}" presName="connSite2" presStyleCnt="0"/>
      <dgm:spPr/>
    </dgm:pt>
    <dgm:pt modelId="{5B5FC9F5-D717-274A-84F0-5A8FE97D16E6}" type="pres">
      <dgm:prSet presAssocID="{8F388188-F8D1-F248-8541-54635003C7D8}" presName="Name18" presStyleLbl="sibTrans2D1" presStyleIdx="1" presStyleCnt="2"/>
      <dgm:spPr/>
      <dgm:t>
        <a:bodyPr/>
        <a:lstStyle/>
        <a:p>
          <a:endParaRPr lang="fr-FR"/>
        </a:p>
      </dgm:t>
    </dgm:pt>
    <dgm:pt modelId="{AF8271FA-47E4-2644-B1B0-87501F858896}" type="pres">
      <dgm:prSet presAssocID="{508443E1-A580-C14F-91C3-1413C4D1EBF8}" presName="composite1" presStyleCnt="0"/>
      <dgm:spPr/>
    </dgm:pt>
    <dgm:pt modelId="{CC3E3BE7-9DAD-BE48-B5BE-99FF2563F414}" type="pres">
      <dgm:prSet presAssocID="{508443E1-A580-C14F-91C3-1413C4D1EBF8}" presName="dummyNode1" presStyleLbl="node1" presStyleIdx="1" presStyleCnt="3"/>
      <dgm:spPr/>
    </dgm:pt>
    <dgm:pt modelId="{6225E44F-0DCC-CF4C-8453-9160322375AB}" type="pres">
      <dgm:prSet presAssocID="{508443E1-A580-C14F-91C3-1413C4D1EBF8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FDE1AD-722D-B944-A444-73031EB63E36}" type="pres">
      <dgm:prSet presAssocID="{508443E1-A580-C14F-91C3-1413C4D1EBF8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BA3A09E-6099-2544-A9C1-6E98532923D3}" type="pres">
      <dgm:prSet presAssocID="{508443E1-A580-C14F-91C3-1413C4D1EBF8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40EAEEE-4435-EF43-9037-05599A626B57}" type="pres">
      <dgm:prSet presAssocID="{508443E1-A580-C14F-91C3-1413C4D1EBF8}" presName="connSite1" presStyleCnt="0"/>
      <dgm:spPr/>
    </dgm:pt>
  </dgm:ptLst>
  <dgm:cxnLst>
    <dgm:cxn modelId="{6097117F-3971-C844-90A2-45CC4A5A7351}" type="presOf" srcId="{288D9424-E7BD-D845-8B71-F69AE5B039B3}" destId="{F618C8A2-34D0-7E45-937B-1336666F33C2}" srcOrd="0" destOrd="0" presId="urn:microsoft.com/office/officeart/2005/8/layout/hProcess4"/>
    <dgm:cxn modelId="{B5439385-797F-3A46-99EA-E31D377EEA8E}" type="presOf" srcId="{60D17099-B306-284C-9801-0295CFD69BAA}" destId="{F2894E29-9B0E-0641-8AE1-102B278BE850}" srcOrd="0" destOrd="0" presId="urn:microsoft.com/office/officeart/2005/8/layout/hProcess4"/>
    <dgm:cxn modelId="{21681E0C-A3F6-914E-BFA0-216168C9ACB5}" type="presOf" srcId="{E24E1B76-74F3-5441-8BF8-2C7E375BE91A}" destId="{E7FDE1AD-722D-B944-A444-73031EB63E36}" srcOrd="1" destOrd="0" presId="urn:microsoft.com/office/officeart/2005/8/layout/hProcess4"/>
    <dgm:cxn modelId="{573DCB79-2161-BD44-901B-39E5D5415DF8}" type="presOf" srcId="{288D9424-E7BD-D845-8B71-F69AE5B039B3}" destId="{89CCD707-B592-0C4E-8D2F-C76EC4B473AF}" srcOrd="1" destOrd="0" presId="urn:microsoft.com/office/officeart/2005/8/layout/hProcess4"/>
    <dgm:cxn modelId="{1049D1A4-E5AC-004A-8CBC-DA408B37FAE5}" srcId="{60D17099-B306-284C-9801-0295CFD69BAA}" destId="{9D1D6BA7-F668-7A44-AF5A-27880C358AC8}" srcOrd="0" destOrd="0" parTransId="{24DDB0DE-8572-944B-989F-C3490966AABD}" sibTransId="{3A107165-0247-6542-9E7D-A3BD0A79F5F6}"/>
    <dgm:cxn modelId="{5761299B-4C47-0B45-A253-06F30F05ADBE}" type="presOf" srcId="{F46FC7DD-2BBF-594B-BBC4-9171F2158320}" destId="{36303779-E6BF-6141-9F2B-15F6884BEDF4}" srcOrd="1" destOrd="0" presId="urn:microsoft.com/office/officeart/2005/8/layout/hProcess4"/>
    <dgm:cxn modelId="{31F82728-88C6-4F4E-995A-F0C9591C9C92}" type="presOf" srcId="{E24E1B76-74F3-5441-8BF8-2C7E375BE91A}" destId="{6225E44F-0DCC-CF4C-8453-9160322375AB}" srcOrd="0" destOrd="0" presId="urn:microsoft.com/office/officeart/2005/8/layout/hProcess4"/>
    <dgm:cxn modelId="{E92B2D1D-9156-D049-8F17-AA6337888CFF}" type="presOf" srcId="{508443E1-A580-C14F-91C3-1413C4D1EBF8}" destId="{EBA3A09E-6099-2544-A9C1-6E98532923D3}" srcOrd="0" destOrd="0" presId="urn:microsoft.com/office/officeart/2005/8/layout/hProcess4"/>
    <dgm:cxn modelId="{8F71AAE7-EF52-A44D-894F-D532D3C71406}" type="presOf" srcId="{3A107165-0247-6542-9E7D-A3BD0A79F5F6}" destId="{AE79DF3B-C9D7-7744-B43B-A0FE30598371}" srcOrd="0" destOrd="0" presId="urn:microsoft.com/office/officeart/2005/8/layout/hProcess4"/>
    <dgm:cxn modelId="{88A3C3DA-403A-5D47-A6A8-21FA468358FF}" srcId="{47F65488-FF86-1D46-8687-F4674F865997}" destId="{288D9424-E7BD-D845-8B71-F69AE5B039B3}" srcOrd="0" destOrd="0" parTransId="{2C1C69E7-E1E8-7244-BDAF-DDE0A1927FDF}" sibTransId="{D5C8FA1F-4329-8A4E-BA79-5158C437A120}"/>
    <dgm:cxn modelId="{9A7077DA-9D9E-5D4E-A431-E4C6EC16FC94}" srcId="{60D17099-B306-284C-9801-0295CFD69BAA}" destId="{47F65488-FF86-1D46-8687-F4674F865997}" srcOrd="1" destOrd="0" parTransId="{5AFD7D15-3D69-3F4E-B19D-011A96E33C47}" sibTransId="{8F388188-F8D1-F248-8541-54635003C7D8}"/>
    <dgm:cxn modelId="{1E4C32DC-4B99-F54D-97B9-A9D9ECF8AC07}" srcId="{9D1D6BA7-F668-7A44-AF5A-27880C358AC8}" destId="{F46FC7DD-2BBF-594B-BBC4-9171F2158320}" srcOrd="0" destOrd="0" parTransId="{FCA134EB-B0F0-6342-A3EC-C55583800C28}" sibTransId="{8DD663FB-87E4-434B-809F-46040EB5AB19}"/>
    <dgm:cxn modelId="{F08B884B-77E3-AE42-B8C5-5BB6312CE6D7}" srcId="{508443E1-A580-C14F-91C3-1413C4D1EBF8}" destId="{E24E1B76-74F3-5441-8BF8-2C7E375BE91A}" srcOrd="0" destOrd="0" parTransId="{B464BE20-F443-5443-AF06-5F8BA5E60863}" sibTransId="{6761ABBB-A8E8-6F45-90C1-C4476B9B86F1}"/>
    <dgm:cxn modelId="{D16B32F4-B8BF-B74E-915E-2D95AE92AD4E}" type="presOf" srcId="{9D1D6BA7-F668-7A44-AF5A-27880C358AC8}" destId="{92A851ED-FC55-714B-9B35-7AC29E2089C7}" srcOrd="0" destOrd="0" presId="urn:microsoft.com/office/officeart/2005/8/layout/hProcess4"/>
    <dgm:cxn modelId="{A841B5E0-ABA3-3242-9357-566B1D7D87B5}" srcId="{60D17099-B306-284C-9801-0295CFD69BAA}" destId="{508443E1-A580-C14F-91C3-1413C4D1EBF8}" srcOrd="2" destOrd="0" parTransId="{BDD405D6-57E5-4E4C-840E-CD6B25506EA0}" sibTransId="{44B93660-86DE-5C43-822C-00A57B9AC2C6}"/>
    <dgm:cxn modelId="{A1A96F95-0EE0-EF46-96BA-21AF52CC48B6}" type="presOf" srcId="{8F388188-F8D1-F248-8541-54635003C7D8}" destId="{5B5FC9F5-D717-274A-84F0-5A8FE97D16E6}" srcOrd="0" destOrd="0" presId="urn:microsoft.com/office/officeart/2005/8/layout/hProcess4"/>
    <dgm:cxn modelId="{535B89CD-8980-BF4D-AF6E-75363D7A33BA}" type="presOf" srcId="{F46FC7DD-2BBF-594B-BBC4-9171F2158320}" destId="{09391011-3FF3-E44C-B5BE-CB506B60A803}" srcOrd="0" destOrd="0" presId="urn:microsoft.com/office/officeart/2005/8/layout/hProcess4"/>
    <dgm:cxn modelId="{B7BEAA67-3BA7-594C-A94F-B2C8E1D8DEB8}" type="presOf" srcId="{47F65488-FF86-1D46-8687-F4674F865997}" destId="{6FE8D29E-E532-A147-BF7C-A02E0FB66DED}" srcOrd="0" destOrd="0" presId="urn:microsoft.com/office/officeart/2005/8/layout/hProcess4"/>
    <dgm:cxn modelId="{797E7E21-733D-D044-84F6-94E9766DCD89}" type="presParOf" srcId="{F2894E29-9B0E-0641-8AE1-102B278BE850}" destId="{96CCCAC1-E70A-EC4E-9293-8BD53F8DD09C}" srcOrd="0" destOrd="0" presId="urn:microsoft.com/office/officeart/2005/8/layout/hProcess4"/>
    <dgm:cxn modelId="{E38677C5-EDA3-EB4E-B3CC-B7F7AC177932}" type="presParOf" srcId="{F2894E29-9B0E-0641-8AE1-102B278BE850}" destId="{380D1343-AA60-D549-9F91-4DBBCD85C230}" srcOrd="1" destOrd="0" presId="urn:microsoft.com/office/officeart/2005/8/layout/hProcess4"/>
    <dgm:cxn modelId="{777BE9A8-6186-8C4B-97FD-89C876DC12BF}" type="presParOf" srcId="{F2894E29-9B0E-0641-8AE1-102B278BE850}" destId="{35577D3D-439B-7745-B8C5-CBE510596F7E}" srcOrd="2" destOrd="0" presId="urn:microsoft.com/office/officeart/2005/8/layout/hProcess4"/>
    <dgm:cxn modelId="{1FB1CE16-57EE-704D-BFE8-91A21887FA8A}" type="presParOf" srcId="{35577D3D-439B-7745-B8C5-CBE510596F7E}" destId="{B6EE97C3-C437-154D-8D15-1980C45A45D9}" srcOrd="0" destOrd="0" presId="urn:microsoft.com/office/officeart/2005/8/layout/hProcess4"/>
    <dgm:cxn modelId="{90E5F4F4-8D45-B242-B2EE-39F3A9081EC9}" type="presParOf" srcId="{B6EE97C3-C437-154D-8D15-1980C45A45D9}" destId="{C489B2F6-D39F-2C48-96A3-55CC8636DA4C}" srcOrd="0" destOrd="0" presId="urn:microsoft.com/office/officeart/2005/8/layout/hProcess4"/>
    <dgm:cxn modelId="{AA3C0814-8640-5C44-B420-3657F30A0F04}" type="presParOf" srcId="{B6EE97C3-C437-154D-8D15-1980C45A45D9}" destId="{09391011-3FF3-E44C-B5BE-CB506B60A803}" srcOrd="1" destOrd="0" presId="urn:microsoft.com/office/officeart/2005/8/layout/hProcess4"/>
    <dgm:cxn modelId="{9E8F1FDA-1008-F647-BE25-7789FC46399B}" type="presParOf" srcId="{B6EE97C3-C437-154D-8D15-1980C45A45D9}" destId="{36303779-E6BF-6141-9F2B-15F6884BEDF4}" srcOrd="2" destOrd="0" presId="urn:microsoft.com/office/officeart/2005/8/layout/hProcess4"/>
    <dgm:cxn modelId="{BF843C8E-74C3-E14F-BCC0-391722E91955}" type="presParOf" srcId="{B6EE97C3-C437-154D-8D15-1980C45A45D9}" destId="{92A851ED-FC55-714B-9B35-7AC29E2089C7}" srcOrd="3" destOrd="0" presId="urn:microsoft.com/office/officeart/2005/8/layout/hProcess4"/>
    <dgm:cxn modelId="{DF19BA85-DC5E-F242-BF0C-BB3CDF4D047E}" type="presParOf" srcId="{B6EE97C3-C437-154D-8D15-1980C45A45D9}" destId="{FA697040-1F73-3D42-B5BC-7749F887B69D}" srcOrd="4" destOrd="0" presId="urn:microsoft.com/office/officeart/2005/8/layout/hProcess4"/>
    <dgm:cxn modelId="{E428CF98-8719-AB4C-AF93-16DDC62C28F7}" type="presParOf" srcId="{35577D3D-439B-7745-B8C5-CBE510596F7E}" destId="{AE79DF3B-C9D7-7744-B43B-A0FE30598371}" srcOrd="1" destOrd="0" presId="urn:microsoft.com/office/officeart/2005/8/layout/hProcess4"/>
    <dgm:cxn modelId="{9B01152B-3124-7C4E-B54F-7616CD056197}" type="presParOf" srcId="{35577D3D-439B-7745-B8C5-CBE510596F7E}" destId="{CC731602-2830-D449-88D5-B033BEE97A92}" srcOrd="2" destOrd="0" presId="urn:microsoft.com/office/officeart/2005/8/layout/hProcess4"/>
    <dgm:cxn modelId="{1FD09CF5-1ECE-2942-8D48-77EC0D7CDEED}" type="presParOf" srcId="{CC731602-2830-D449-88D5-B033BEE97A92}" destId="{80F14B3C-5A27-B543-980A-8C9228474662}" srcOrd="0" destOrd="0" presId="urn:microsoft.com/office/officeart/2005/8/layout/hProcess4"/>
    <dgm:cxn modelId="{89F57B78-4A87-6A4A-A9C4-A121B44AFE55}" type="presParOf" srcId="{CC731602-2830-D449-88D5-B033BEE97A92}" destId="{F618C8A2-34D0-7E45-937B-1336666F33C2}" srcOrd="1" destOrd="0" presId="urn:microsoft.com/office/officeart/2005/8/layout/hProcess4"/>
    <dgm:cxn modelId="{244F4290-5ADC-5446-86AB-B37AEA163EFE}" type="presParOf" srcId="{CC731602-2830-D449-88D5-B033BEE97A92}" destId="{89CCD707-B592-0C4E-8D2F-C76EC4B473AF}" srcOrd="2" destOrd="0" presId="urn:microsoft.com/office/officeart/2005/8/layout/hProcess4"/>
    <dgm:cxn modelId="{9AEEC567-8EE7-1045-AA1D-820C2722BDCA}" type="presParOf" srcId="{CC731602-2830-D449-88D5-B033BEE97A92}" destId="{6FE8D29E-E532-A147-BF7C-A02E0FB66DED}" srcOrd="3" destOrd="0" presId="urn:microsoft.com/office/officeart/2005/8/layout/hProcess4"/>
    <dgm:cxn modelId="{80F422D3-BD67-0D47-8719-0AE8F020E955}" type="presParOf" srcId="{CC731602-2830-D449-88D5-B033BEE97A92}" destId="{28F9B6CE-F102-384A-A583-0383F6466CFE}" srcOrd="4" destOrd="0" presId="urn:microsoft.com/office/officeart/2005/8/layout/hProcess4"/>
    <dgm:cxn modelId="{84A68C19-D8AB-E64A-9BEC-0D6F30E05735}" type="presParOf" srcId="{35577D3D-439B-7745-B8C5-CBE510596F7E}" destId="{5B5FC9F5-D717-274A-84F0-5A8FE97D16E6}" srcOrd="3" destOrd="0" presId="urn:microsoft.com/office/officeart/2005/8/layout/hProcess4"/>
    <dgm:cxn modelId="{F42AD142-5632-6747-8091-8EC7926BB5E2}" type="presParOf" srcId="{35577D3D-439B-7745-B8C5-CBE510596F7E}" destId="{AF8271FA-47E4-2644-B1B0-87501F858896}" srcOrd="4" destOrd="0" presId="urn:microsoft.com/office/officeart/2005/8/layout/hProcess4"/>
    <dgm:cxn modelId="{988E2B37-C9A5-CB46-82B1-2FA08CFDCE29}" type="presParOf" srcId="{AF8271FA-47E4-2644-B1B0-87501F858896}" destId="{CC3E3BE7-9DAD-BE48-B5BE-99FF2563F414}" srcOrd="0" destOrd="0" presId="urn:microsoft.com/office/officeart/2005/8/layout/hProcess4"/>
    <dgm:cxn modelId="{A0C6AC9B-E9B8-4643-AE57-DF2D900E0B95}" type="presParOf" srcId="{AF8271FA-47E4-2644-B1B0-87501F858896}" destId="{6225E44F-0DCC-CF4C-8453-9160322375AB}" srcOrd="1" destOrd="0" presId="urn:microsoft.com/office/officeart/2005/8/layout/hProcess4"/>
    <dgm:cxn modelId="{30B22AB7-5F59-FD4C-A269-4637363EEA16}" type="presParOf" srcId="{AF8271FA-47E4-2644-B1B0-87501F858896}" destId="{E7FDE1AD-722D-B944-A444-73031EB63E36}" srcOrd="2" destOrd="0" presId="urn:microsoft.com/office/officeart/2005/8/layout/hProcess4"/>
    <dgm:cxn modelId="{34C18D13-40BF-EE48-A62F-94CF81F7F44B}" type="presParOf" srcId="{AF8271FA-47E4-2644-B1B0-87501F858896}" destId="{EBA3A09E-6099-2544-A9C1-6E98532923D3}" srcOrd="3" destOrd="0" presId="urn:microsoft.com/office/officeart/2005/8/layout/hProcess4"/>
    <dgm:cxn modelId="{36F7B686-E127-364D-B6C2-863F1B2FA309}" type="presParOf" srcId="{AF8271FA-47E4-2644-B1B0-87501F858896}" destId="{E40EAEEE-4435-EF43-9037-05599A626B57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0121A54-0840-D34C-8FA6-84497BD8DD55}" type="doc">
      <dgm:prSet loTypeId="urn:microsoft.com/office/officeart/2005/8/layout/vList5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BD655722-A232-8045-A35A-B38745044CC7}">
      <dgm:prSet phldrT="[Texte]"/>
      <dgm:spPr/>
      <dgm:t>
        <a:bodyPr/>
        <a:lstStyle/>
        <a:p>
          <a:r>
            <a:rPr lang="fr-FR" dirty="0"/>
            <a:t>Oral </a:t>
          </a:r>
          <a:r>
            <a:rPr lang="fr-FR" dirty="0" err="1"/>
            <a:t>polygéré</a:t>
          </a:r>
          <a:endParaRPr lang="fr-FR" dirty="0"/>
        </a:p>
      </dgm:t>
    </dgm:pt>
    <dgm:pt modelId="{53CD0392-97EC-1A4A-9F11-A7E3FE07DF32}" type="parTrans" cxnId="{3DDA6B5F-EAF4-AB45-B96D-A13DD9B6F86D}">
      <dgm:prSet/>
      <dgm:spPr/>
      <dgm:t>
        <a:bodyPr/>
        <a:lstStyle/>
        <a:p>
          <a:endParaRPr lang="fr-FR"/>
        </a:p>
      </dgm:t>
    </dgm:pt>
    <dgm:pt modelId="{78E757CD-80F8-A947-8278-2811182363DF}" type="sibTrans" cxnId="{3DDA6B5F-EAF4-AB45-B96D-A13DD9B6F86D}">
      <dgm:prSet/>
      <dgm:spPr/>
      <dgm:t>
        <a:bodyPr/>
        <a:lstStyle/>
        <a:p>
          <a:endParaRPr lang="fr-FR"/>
        </a:p>
      </dgm:t>
    </dgm:pt>
    <dgm:pt modelId="{9DB967E5-8E1E-6547-9D77-B1D674BFD808}">
      <dgm:prSet phldrT="[Texte]"/>
      <dgm:spPr/>
      <dgm:t>
        <a:bodyPr/>
        <a:lstStyle/>
        <a:p>
          <a:r>
            <a:rPr lang="fr-FR" dirty="0"/>
            <a:t>Très utile dans la vie citoyenne</a:t>
          </a:r>
        </a:p>
      </dgm:t>
    </dgm:pt>
    <dgm:pt modelId="{C2F4D36D-EA43-F54E-8198-766830C53055}" type="parTrans" cxnId="{4DE0CCA2-1F86-C44F-9825-9AF5CE00C30C}">
      <dgm:prSet/>
      <dgm:spPr/>
      <dgm:t>
        <a:bodyPr/>
        <a:lstStyle/>
        <a:p>
          <a:endParaRPr lang="fr-FR"/>
        </a:p>
      </dgm:t>
    </dgm:pt>
    <dgm:pt modelId="{1CB66FFE-DA9C-5045-A0EF-9AF13BE23102}" type="sibTrans" cxnId="{4DE0CCA2-1F86-C44F-9825-9AF5CE00C30C}">
      <dgm:prSet/>
      <dgm:spPr/>
      <dgm:t>
        <a:bodyPr/>
        <a:lstStyle/>
        <a:p>
          <a:endParaRPr lang="fr-FR"/>
        </a:p>
      </dgm:t>
    </dgm:pt>
    <dgm:pt modelId="{AF389573-BD2C-E740-A861-257B027E63CA}">
      <dgm:prSet phldrT="[Texte]"/>
      <dgm:spPr/>
      <dgm:t>
        <a:bodyPr/>
        <a:lstStyle/>
        <a:p>
          <a:r>
            <a:rPr lang="fr-FR" dirty="0"/>
            <a:t>Oral </a:t>
          </a:r>
          <a:r>
            <a:rPr lang="fr-FR" dirty="0" err="1"/>
            <a:t>monogéré</a:t>
          </a:r>
          <a:endParaRPr lang="fr-FR" dirty="0"/>
        </a:p>
      </dgm:t>
    </dgm:pt>
    <dgm:pt modelId="{2EED2F0E-23F1-2A46-822D-E5C1A59A755C}" type="parTrans" cxnId="{98A6CC4F-884F-964B-AC65-D47B9353B01E}">
      <dgm:prSet/>
      <dgm:spPr/>
      <dgm:t>
        <a:bodyPr/>
        <a:lstStyle/>
        <a:p>
          <a:endParaRPr lang="fr-FR"/>
        </a:p>
      </dgm:t>
    </dgm:pt>
    <dgm:pt modelId="{2AA36066-28BB-4C42-A07C-52B4134709D2}" type="sibTrans" cxnId="{98A6CC4F-884F-964B-AC65-D47B9353B01E}">
      <dgm:prSet/>
      <dgm:spPr/>
      <dgm:t>
        <a:bodyPr/>
        <a:lstStyle/>
        <a:p>
          <a:endParaRPr lang="fr-FR"/>
        </a:p>
      </dgm:t>
    </dgm:pt>
    <dgm:pt modelId="{13FC09DB-3870-CF4B-9086-679A9FA6C6A9}">
      <dgm:prSet phldrT="[Texte]"/>
      <dgm:spPr/>
      <dgm:t>
        <a:bodyPr/>
        <a:lstStyle/>
        <a:p>
          <a:r>
            <a:rPr lang="fr-FR" dirty="0"/>
            <a:t>Utile pour réussir aux examens</a:t>
          </a:r>
        </a:p>
      </dgm:t>
    </dgm:pt>
    <dgm:pt modelId="{AFE760B8-6F9E-7A48-B894-F1F70AC89F0D}" type="parTrans" cxnId="{78345C8A-538B-F449-A669-BDB3EAB40714}">
      <dgm:prSet/>
      <dgm:spPr/>
      <dgm:t>
        <a:bodyPr/>
        <a:lstStyle/>
        <a:p>
          <a:endParaRPr lang="fr-FR"/>
        </a:p>
      </dgm:t>
    </dgm:pt>
    <dgm:pt modelId="{5D8C7024-56A7-A240-9693-A0B520EEE202}" type="sibTrans" cxnId="{78345C8A-538B-F449-A669-BDB3EAB40714}">
      <dgm:prSet/>
      <dgm:spPr/>
      <dgm:t>
        <a:bodyPr/>
        <a:lstStyle/>
        <a:p>
          <a:endParaRPr lang="fr-FR"/>
        </a:p>
      </dgm:t>
    </dgm:pt>
    <dgm:pt modelId="{F8183921-8236-0043-954D-4B270B9EDA4E}">
      <dgm:prSet phldrT="[Texte]"/>
      <dgm:spPr/>
      <dgm:t>
        <a:bodyPr/>
        <a:lstStyle/>
        <a:p>
          <a:r>
            <a:rPr lang="fr-FR" dirty="0"/>
            <a:t>Oral </a:t>
          </a:r>
          <a:r>
            <a:rPr lang="fr-FR" dirty="0" err="1"/>
            <a:t>agéré</a:t>
          </a:r>
          <a:endParaRPr lang="fr-FR" dirty="0"/>
        </a:p>
      </dgm:t>
    </dgm:pt>
    <dgm:pt modelId="{17AA7BB7-A15D-3941-AC15-8F8D5B96E784}" type="parTrans" cxnId="{060CB394-FC24-4B4E-8364-EB5596D653C2}">
      <dgm:prSet/>
      <dgm:spPr/>
      <dgm:t>
        <a:bodyPr/>
        <a:lstStyle/>
        <a:p>
          <a:endParaRPr lang="fr-FR"/>
        </a:p>
      </dgm:t>
    </dgm:pt>
    <dgm:pt modelId="{B58D3DC9-A04F-0A43-A34E-67C455D0D815}" type="sibTrans" cxnId="{060CB394-FC24-4B4E-8364-EB5596D653C2}">
      <dgm:prSet/>
      <dgm:spPr/>
      <dgm:t>
        <a:bodyPr/>
        <a:lstStyle/>
        <a:p>
          <a:endParaRPr lang="fr-FR"/>
        </a:p>
      </dgm:t>
    </dgm:pt>
    <dgm:pt modelId="{25EFB73D-0B7C-3C41-B784-316D41EAFF42}">
      <dgm:prSet phldrT="[Texte]"/>
      <dgm:spPr/>
      <dgm:t>
        <a:bodyPr/>
        <a:lstStyle/>
        <a:p>
          <a:r>
            <a:rPr lang="fr-FR" dirty="0"/>
            <a:t>Utile pour acquérir les éléments non verbaux et discours du travail d'acteurs</a:t>
          </a:r>
        </a:p>
      </dgm:t>
    </dgm:pt>
    <dgm:pt modelId="{5BCC845C-732B-C048-9B07-C6C023ED4ABC}" type="parTrans" cxnId="{DE75B382-A0A8-2C4A-ACCB-4EBD6D0DE362}">
      <dgm:prSet/>
      <dgm:spPr/>
      <dgm:t>
        <a:bodyPr/>
        <a:lstStyle/>
        <a:p>
          <a:endParaRPr lang="fr-FR"/>
        </a:p>
      </dgm:t>
    </dgm:pt>
    <dgm:pt modelId="{7AD0EE08-7EA7-4B42-A079-36D9EA5BFA13}" type="sibTrans" cxnId="{DE75B382-A0A8-2C4A-ACCB-4EBD6D0DE362}">
      <dgm:prSet/>
      <dgm:spPr/>
      <dgm:t>
        <a:bodyPr/>
        <a:lstStyle/>
        <a:p>
          <a:endParaRPr lang="fr-FR"/>
        </a:p>
      </dgm:t>
    </dgm:pt>
    <dgm:pt modelId="{83148051-5F41-3B42-9DE3-DF7F1FB5B7AF}" type="pres">
      <dgm:prSet presAssocID="{90121A54-0840-D34C-8FA6-84497BD8DD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0D5F8D8-8348-4648-8895-9F9F280B1D82}" type="pres">
      <dgm:prSet presAssocID="{BD655722-A232-8045-A35A-B38745044CC7}" presName="linNode" presStyleCnt="0"/>
      <dgm:spPr/>
    </dgm:pt>
    <dgm:pt modelId="{536E9B9B-703C-3848-B706-E3594A719AED}" type="pres">
      <dgm:prSet presAssocID="{BD655722-A232-8045-A35A-B38745044CC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2F9C98B-BAF1-2D4B-962A-F0ABD0FE02F1}" type="pres">
      <dgm:prSet presAssocID="{BD655722-A232-8045-A35A-B38745044CC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874BB39-E243-DE4F-AC08-E588A64EC9E9}" type="pres">
      <dgm:prSet presAssocID="{78E757CD-80F8-A947-8278-2811182363DF}" presName="sp" presStyleCnt="0"/>
      <dgm:spPr/>
    </dgm:pt>
    <dgm:pt modelId="{F8E005E0-F61D-4B4D-A012-1D941F6EB1EF}" type="pres">
      <dgm:prSet presAssocID="{AF389573-BD2C-E740-A861-257B027E63CA}" presName="linNode" presStyleCnt="0"/>
      <dgm:spPr/>
    </dgm:pt>
    <dgm:pt modelId="{00DCC94C-669B-BF41-ABE6-58F63BC45D57}" type="pres">
      <dgm:prSet presAssocID="{AF389573-BD2C-E740-A861-257B027E63CA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AC3746-E4B4-C845-AF5E-77434CDD560F}" type="pres">
      <dgm:prSet presAssocID="{AF389573-BD2C-E740-A861-257B027E63CA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0B74142-0C47-324D-B2CD-1926F305ABB1}" type="pres">
      <dgm:prSet presAssocID="{2AA36066-28BB-4C42-A07C-52B4134709D2}" presName="sp" presStyleCnt="0"/>
      <dgm:spPr/>
    </dgm:pt>
    <dgm:pt modelId="{3146AF08-DB8E-D749-876E-A8D5032CE519}" type="pres">
      <dgm:prSet presAssocID="{F8183921-8236-0043-954D-4B270B9EDA4E}" presName="linNode" presStyleCnt="0"/>
      <dgm:spPr/>
    </dgm:pt>
    <dgm:pt modelId="{9A94CFDE-0CBA-894E-8A3D-0588965D24A2}" type="pres">
      <dgm:prSet presAssocID="{F8183921-8236-0043-954D-4B270B9EDA4E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E21BFEF-AFCC-A244-AEA6-CD71DD6494CB}" type="pres">
      <dgm:prSet presAssocID="{F8183921-8236-0043-954D-4B270B9EDA4E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DDA6B5F-EAF4-AB45-B96D-A13DD9B6F86D}" srcId="{90121A54-0840-D34C-8FA6-84497BD8DD55}" destId="{BD655722-A232-8045-A35A-B38745044CC7}" srcOrd="0" destOrd="0" parTransId="{53CD0392-97EC-1A4A-9F11-A7E3FE07DF32}" sibTransId="{78E757CD-80F8-A947-8278-2811182363DF}"/>
    <dgm:cxn modelId="{12A5419F-1800-2949-AFB6-27ADF85CB87A}" type="presOf" srcId="{BD655722-A232-8045-A35A-B38745044CC7}" destId="{536E9B9B-703C-3848-B706-E3594A719AED}" srcOrd="0" destOrd="0" presId="urn:microsoft.com/office/officeart/2005/8/layout/vList5"/>
    <dgm:cxn modelId="{948D7304-DE76-6D40-8F3C-7305A9E68095}" type="presOf" srcId="{F8183921-8236-0043-954D-4B270B9EDA4E}" destId="{9A94CFDE-0CBA-894E-8A3D-0588965D24A2}" srcOrd="0" destOrd="0" presId="urn:microsoft.com/office/officeart/2005/8/layout/vList5"/>
    <dgm:cxn modelId="{E5BD4439-27CB-8F43-B348-AB65D0E02C3D}" type="presOf" srcId="{25EFB73D-0B7C-3C41-B784-316D41EAFF42}" destId="{CE21BFEF-AFCC-A244-AEA6-CD71DD6494CB}" srcOrd="0" destOrd="0" presId="urn:microsoft.com/office/officeart/2005/8/layout/vList5"/>
    <dgm:cxn modelId="{E8087A86-A3D6-5C4D-B2C3-FA19F387FA07}" type="presOf" srcId="{90121A54-0840-D34C-8FA6-84497BD8DD55}" destId="{83148051-5F41-3B42-9DE3-DF7F1FB5B7AF}" srcOrd="0" destOrd="0" presId="urn:microsoft.com/office/officeart/2005/8/layout/vList5"/>
    <dgm:cxn modelId="{78345C8A-538B-F449-A669-BDB3EAB40714}" srcId="{AF389573-BD2C-E740-A861-257B027E63CA}" destId="{13FC09DB-3870-CF4B-9086-679A9FA6C6A9}" srcOrd="0" destOrd="0" parTransId="{AFE760B8-6F9E-7A48-B894-F1F70AC89F0D}" sibTransId="{5D8C7024-56A7-A240-9693-A0B520EEE202}"/>
    <dgm:cxn modelId="{3A6E7822-007D-9F47-95F6-68159B2767D6}" type="presOf" srcId="{13FC09DB-3870-CF4B-9086-679A9FA6C6A9}" destId="{ECAC3746-E4B4-C845-AF5E-77434CDD560F}" srcOrd="0" destOrd="0" presId="urn:microsoft.com/office/officeart/2005/8/layout/vList5"/>
    <dgm:cxn modelId="{DE75B382-A0A8-2C4A-ACCB-4EBD6D0DE362}" srcId="{F8183921-8236-0043-954D-4B270B9EDA4E}" destId="{25EFB73D-0B7C-3C41-B784-316D41EAFF42}" srcOrd="0" destOrd="0" parTransId="{5BCC845C-732B-C048-9B07-C6C023ED4ABC}" sibTransId="{7AD0EE08-7EA7-4B42-A079-36D9EA5BFA13}"/>
    <dgm:cxn modelId="{98A6CC4F-884F-964B-AC65-D47B9353B01E}" srcId="{90121A54-0840-D34C-8FA6-84497BD8DD55}" destId="{AF389573-BD2C-E740-A861-257B027E63CA}" srcOrd="1" destOrd="0" parTransId="{2EED2F0E-23F1-2A46-822D-E5C1A59A755C}" sibTransId="{2AA36066-28BB-4C42-A07C-52B4134709D2}"/>
    <dgm:cxn modelId="{060CB394-FC24-4B4E-8364-EB5596D653C2}" srcId="{90121A54-0840-D34C-8FA6-84497BD8DD55}" destId="{F8183921-8236-0043-954D-4B270B9EDA4E}" srcOrd="2" destOrd="0" parTransId="{17AA7BB7-A15D-3941-AC15-8F8D5B96E784}" sibTransId="{B58D3DC9-A04F-0A43-A34E-67C455D0D815}"/>
    <dgm:cxn modelId="{644BDEFA-37BA-2D4D-A26E-443C491E3A03}" type="presOf" srcId="{9DB967E5-8E1E-6547-9D77-B1D674BFD808}" destId="{02F9C98B-BAF1-2D4B-962A-F0ABD0FE02F1}" srcOrd="0" destOrd="0" presId="urn:microsoft.com/office/officeart/2005/8/layout/vList5"/>
    <dgm:cxn modelId="{5F498AAE-A8AF-F84C-8E0C-71DC58029CD3}" type="presOf" srcId="{AF389573-BD2C-E740-A861-257B027E63CA}" destId="{00DCC94C-669B-BF41-ABE6-58F63BC45D57}" srcOrd="0" destOrd="0" presId="urn:microsoft.com/office/officeart/2005/8/layout/vList5"/>
    <dgm:cxn modelId="{4DE0CCA2-1F86-C44F-9825-9AF5CE00C30C}" srcId="{BD655722-A232-8045-A35A-B38745044CC7}" destId="{9DB967E5-8E1E-6547-9D77-B1D674BFD808}" srcOrd="0" destOrd="0" parTransId="{C2F4D36D-EA43-F54E-8198-766830C53055}" sibTransId="{1CB66FFE-DA9C-5045-A0EF-9AF13BE23102}"/>
    <dgm:cxn modelId="{0FD20358-6FF0-C647-873C-99F41BA2AB60}" type="presParOf" srcId="{83148051-5F41-3B42-9DE3-DF7F1FB5B7AF}" destId="{B0D5F8D8-8348-4648-8895-9F9F280B1D82}" srcOrd="0" destOrd="0" presId="urn:microsoft.com/office/officeart/2005/8/layout/vList5"/>
    <dgm:cxn modelId="{BAF54330-F837-5D46-8546-6942C93C3E67}" type="presParOf" srcId="{B0D5F8D8-8348-4648-8895-9F9F280B1D82}" destId="{536E9B9B-703C-3848-B706-E3594A719AED}" srcOrd="0" destOrd="0" presId="urn:microsoft.com/office/officeart/2005/8/layout/vList5"/>
    <dgm:cxn modelId="{08659EB3-17A1-3E47-8A0B-4D6F293BFC98}" type="presParOf" srcId="{B0D5F8D8-8348-4648-8895-9F9F280B1D82}" destId="{02F9C98B-BAF1-2D4B-962A-F0ABD0FE02F1}" srcOrd="1" destOrd="0" presId="urn:microsoft.com/office/officeart/2005/8/layout/vList5"/>
    <dgm:cxn modelId="{5E5839F9-3359-7148-A97A-7A123DE90840}" type="presParOf" srcId="{83148051-5F41-3B42-9DE3-DF7F1FB5B7AF}" destId="{8874BB39-E243-DE4F-AC08-E588A64EC9E9}" srcOrd="1" destOrd="0" presId="urn:microsoft.com/office/officeart/2005/8/layout/vList5"/>
    <dgm:cxn modelId="{957164B0-B00A-BA4F-AC89-2DF924589CB1}" type="presParOf" srcId="{83148051-5F41-3B42-9DE3-DF7F1FB5B7AF}" destId="{F8E005E0-F61D-4B4D-A012-1D941F6EB1EF}" srcOrd="2" destOrd="0" presId="urn:microsoft.com/office/officeart/2005/8/layout/vList5"/>
    <dgm:cxn modelId="{836AA7E5-21C6-EE4A-B2C7-A1ADB8E88B67}" type="presParOf" srcId="{F8E005E0-F61D-4B4D-A012-1D941F6EB1EF}" destId="{00DCC94C-669B-BF41-ABE6-58F63BC45D57}" srcOrd="0" destOrd="0" presId="urn:microsoft.com/office/officeart/2005/8/layout/vList5"/>
    <dgm:cxn modelId="{55C213C1-2D14-5440-BCC3-5911FADAB0C9}" type="presParOf" srcId="{F8E005E0-F61D-4B4D-A012-1D941F6EB1EF}" destId="{ECAC3746-E4B4-C845-AF5E-77434CDD560F}" srcOrd="1" destOrd="0" presId="urn:microsoft.com/office/officeart/2005/8/layout/vList5"/>
    <dgm:cxn modelId="{7420E587-7B65-E643-B1E4-798F83B08411}" type="presParOf" srcId="{83148051-5F41-3B42-9DE3-DF7F1FB5B7AF}" destId="{30B74142-0C47-324D-B2CD-1926F305ABB1}" srcOrd="3" destOrd="0" presId="urn:microsoft.com/office/officeart/2005/8/layout/vList5"/>
    <dgm:cxn modelId="{C5B0EA02-A60E-CD40-8C03-81E212269705}" type="presParOf" srcId="{83148051-5F41-3B42-9DE3-DF7F1FB5B7AF}" destId="{3146AF08-DB8E-D749-876E-A8D5032CE519}" srcOrd="4" destOrd="0" presId="urn:microsoft.com/office/officeart/2005/8/layout/vList5"/>
    <dgm:cxn modelId="{AC074BAA-6FC8-294F-85C1-E75C14FD6D6A}" type="presParOf" srcId="{3146AF08-DB8E-D749-876E-A8D5032CE519}" destId="{9A94CFDE-0CBA-894E-8A3D-0588965D24A2}" srcOrd="0" destOrd="0" presId="urn:microsoft.com/office/officeart/2005/8/layout/vList5"/>
    <dgm:cxn modelId="{A040CD4F-D011-FB43-9AC1-2568488AFD49}" type="presParOf" srcId="{3146AF08-DB8E-D749-876E-A8D5032CE519}" destId="{CE21BFEF-AFCC-A244-AEA6-CD71DD6494C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0CBF0A7-D440-9648-B9AD-916BE7DB116D}" type="doc">
      <dgm:prSet loTypeId="urn:microsoft.com/office/officeart/2008/layout/VerticalCurvedList" loCatId="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fr-FR"/>
        </a:p>
      </dgm:t>
    </dgm:pt>
    <dgm:pt modelId="{8FB5E637-69E2-9147-87E7-B3CF3EF6E901}">
      <dgm:prSet phldrT="[Texte]"/>
      <dgm:spPr/>
      <dgm:t>
        <a:bodyPr/>
        <a:lstStyle/>
        <a:p>
          <a:r>
            <a:rPr lang="fr-FR" dirty="0"/>
            <a:t>Engagement corporel : parler debout</a:t>
          </a:r>
        </a:p>
      </dgm:t>
    </dgm:pt>
    <dgm:pt modelId="{D5B5BF09-7A97-C44C-B951-C5038AA44112}" type="parTrans" cxnId="{FD580A31-3B41-9849-A8EC-F225F4330DF3}">
      <dgm:prSet/>
      <dgm:spPr/>
      <dgm:t>
        <a:bodyPr/>
        <a:lstStyle/>
        <a:p>
          <a:endParaRPr lang="fr-FR"/>
        </a:p>
      </dgm:t>
    </dgm:pt>
    <dgm:pt modelId="{761FD56A-9B8B-9640-87EB-F9F381EC7561}" type="sibTrans" cxnId="{FD580A31-3B41-9849-A8EC-F225F4330DF3}">
      <dgm:prSet/>
      <dgm:spPr/>
      <dgm:t>
        <a:bodyPr/>
        <a:lstStyle/>
        <a:p>
          <a:endParaRPr lang="fr-FR"/>
        </a:p>
      </dgm:t>
    </dgm:pt>
    <dgm:pt modelId="{71EB94AC-692C-2D4C-BE24-E6BEB2978C06}">
      <dgm:prSet phldrT="[Texte]"/>
      <dgm:spPr/>
      <dgm:t>
        <a:bodyPr/>
        <a:lstStyle/>
        <a:p>
          <a:r>
            <a:rPr lang="fr-FR" dirty="0"/>
            <a:t>Préparation du propos et mémorisation</a:t>
          </a:r>
        </a:p>
      </dgm:t>
    </dgm:pt>
    <dgm:pt modelId="{5B41F5EC-B9F9-DA4E-9436-F4B76D5DC16C}" type="parTrans" cxnId="{55C4B7E6-AA54-4941-8F57-E420CC94A835}">
      <dgm:prSet/>
      <dgm:spPr/>
      <dgm:t>
        <a:bodyPr/>
        <a:lstStyle/>
        <a:p>
          <a:endParaRPr lang="fr-FR"/>
        </a:p>
      </dgm:t>
    </dgm:pt>
    <dgm:pt modelId="{9E3BA659-8471-7F47-88F0-E1A04F604B9C}" type="sibTrans" cxnId="{55C4B7E6-AA54-4941-8F57-E420CC94A835}">
      <dgm:prSet/>
      <dgm:spPr/>
      <dgm:t>
        <a:bodyPr/>
        <a:lstStyle/>
        <a:p>
          <a:endParaRPr lang="fr-FR"/>
        </a:p>
      </dgm:t>
    </dgm:pt>
    <dgm:pt modelId="{5C7BF3FE-EC5B-1541-9342-DF518B5FD6CD}">
      <dgm:prSet phldrT="[Texte]"/>
      <dgm:spPr/>
      <dgm:t>
        <a:bodyPr/>
        <a:lstStyle/>
        <a:p>
          <a:r>
            <a:rPr lang="fr-FR" dirty="0"/>
            <a:t>Mise en place d’une connexion avec l’auditoire</a:t>
          </a:r>
        </a:p>
      </dgm:t>
    </dgm:pt>
    <dgm:pt modelId="{F52E0776-6BAE-E542-B93D-3C42ED268544}" type="parTrans" cxnId="{9E6CC2EA-28CE-CF41-9205-420E4A88278F}">
      <dgm:prSet/>
      <dgm:spPr/>
      <dgm:t>
        <a:bodyPr/>
        <a:lstStyle/>
        <a:p>
          <a:endParaRPr lang="fr-FR"/>
        </a:p>
      </dgm:t>
    </dgm:pt>
    <dgm:pt modelId="{17D1446C-FADB-8C48-A57E-B21A6078FC57}" type="sibTrans" cxnId="{9E6CC2EA-28CE-CF41-9205-420E4A88278F}">
      <dgm:prSet/>
      <dgm:spPr/>
      <dgm:t>
        <a:bodyPr/>
        <a:lstStyle/>
        <a:p>
          <a:endParaRPr lang="fr-FR"/>
        </a:p>
      </dgm:t>
    </dgm:pt>
    <dgm:pt modelId="{46916F97-9DE6-2448-B695-6326139D2651}">
      <dgm:prSet/>
      <dgm:spPr/>
      <dgm:t>
        <a:bodyPr/>
        <a:lstStyle/>
        <a:p>
          <a:r>
            <a:rPr lang="fr-FR" dirty="0"/>
            <a:t>Réflexion : articuler un discours à l'exigence d'un contenu</a:t>
          </a:r>
        </a:p>
      </dgm:t>
    </dgm:pt>
    <dgm:pt modelId="{98AC06E9-82CB-CB48-AFAE-3C165E90244A}" type="parTrans" cxnId="{A6A15BC1-6AFF-0948-8A28-ACDB7B9C794E}">
      <dgm:prSet/>
      <dgm:spPr/>
      <dgm:t>
        <a:bodyPr/>
        <a:lstStyle/>
        <a:p>
          <a:endParaRPr lang="fr-FR"/>
        </a:p>
      </dgm:t>
    </dgm:pt>
    <dgm:pt modelId="{E139123F-3CBD-F34D-91D1-27D25ED656F8}" type="sibTrans" cxnId="{A6A15BC1-6AFF-0948-8A28-ACDB7B9C794E}">
      <dgm:prSet/>
      <dgm:spPr/>
      <dgm:t>
        <a:bodyPr/>
        <a:lstStyle/>
        <a:p>
          <a:endParaRPr lang="fr-FR"/>
        </a:p>
      </dgm:t>
    </dgm:pt>
    <dgm:pt modelId="{78145C35-3DFE-8046-A1DA-0905AB1114E5}" type="pres">
      <dgm:prSet presAssocID="{C0CBF0A7-D440-9648-B9AD-916BE7DB116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fr-FR"/>
        </a:p>
      </dgm:t>
    </dgm:pt>
    <dgm:pt modelId="{BA06A9E6-EED7-B148-A46D-5FEC217C5563}" type="pres">
      <dgm:prSet presAssocID="{C0CBF0A7-D440-9648-B9AD-916BE7DB116D}" presName="Name1" presStyleCnt="0"/>
      <dgm:spPr/>
    </dgm:pt>
    <dgm:pt modelId="{10B7D20E-9609-404B-998E-6339481063D4}" type="pres">
      <dgm:prSet presAssocID="{C0CBF0A7-D440-9648-B9AD-916BE7DB116D}" presName="cycle" presStyleCnt="0"/>
      <dgm:spPr/>
    </dgm:pt>
    <dgm:pt modelId="{2E10BD82-D9D1-EC4E-979E-F2520C3E8BF1}" type="pres">
      <dgm:prSet presAssocID="{C0CBF0A7-D440-9648-B9AD-916BE7DB116D}" presName="srcNode" presStyleLbl="node1" presStyleIdx="0" presStyleCnt="4"/>
      <dgm:spPr/>
    </dgm:pt>
    <dgm:pt modelId="{8D56A2EC-2977-854F-8C08-4CFC9E074A7D}" type="pres">
      <dgm:prSet presAssocID="{C0CBF0A7-D440-9648-B9AD-916BE7DB116D}" presName="conn" presStyleLbl="parChTrans1D2" presStyleIdx="0" presStyleCnt="1"/>
      <dgm:spPr/>
      <dgm:t>
        <a:bodyPr/>
        <a:lstStyle/>
        <a:p>
          <a:endParaRPr lang="fr-FR"/>
        </a:p>
      </dgm:t>
    </dgm:pt>
    <dgm:pt modelId="{C87DD242-4C0C-7D4F-9DAB-D2171BEC9133}" type="pres">
      <dgm:prSet presAssocID="{C0CBF0A7-D440-9648-B9AD-916BE7DB116D}" presName="extraNode" presStyleLbl="node1" presStyleIdx="0" presStyleCnt="4"/>
      <dgm:spPr/>
    </dgm:pt>
    <dgm:pt modelId="{C194C85A-B0B3-C242-B293-F20796AB6D78}" type="pres">
      <dgm:prSet presAssocID="{C0CBF0A7-D440-9648-B9AD-916BE7DB116D}" presName="dstNode" presStyleLbl="node1" presStyleIdx="0" presStyleCnt="4"/>
      <dgm:spPr/>
    </dgm:pt>
    <dgm:pt modelId="{6F5C16AB-99D9-A044-95AA-836C8C97DB21}" type="pres">
      <dgm:prSet presAssocID="{8FB5E637-69E2-9147-87E7-B3CF3EF6E901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2792945-67D1-F440-9802-767D2EF92B35}" type="pres">
      <dgm:prSet presAssocID="{8FB5E637-69E2-9147-87E7-B3CF3EF6E901}" presName="accent_1" presStyleCnt="0"/>
      <dgm:spPr/>
    </dgm:pt>
    <dgm:pt modelId="{5B4060B2-958C-854A-9480-7599129687B4}" type="pres">
      <dgm:prSet presAssocID="{8FB5E637-69E2-9147-87E7-B3CF3EF6E901}" presName="accentRepeatNode" presStyleLbl="solidFgAcc1" presStyleIdx="0" presStyleCnt="4"/>
      <dgm:spPr/>
    </dgm:pt>
    <dgm:pt modelId="{1A1FF0AF-CFF9-4742-B58B-9D800ADDD916}" type="pres">
      <dgm:prSet presAssocID="{46916F97-9DE6-2448-B695-6326139D2651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3424F56-731B-374B-90E4-969665DF5FAD}" type="pres">
      <dgm:prSet presAssocID="{46916F97-9DE6-2448-B695-6326139D2651}" presName="accent_2" presStyleCnt="0"/>
      <dgm:spPr/>
    </dgm:pt>
    <dgm:pt modelId="{3337AC7A-F8B3-BC44-B769-AFAABE07AD1A}" type="pres">
      <dgm:prSet presAssocID="{46916F97-9DE6-2448-B695-6326139D2651}" presName="accentRepeatNode" presStyleLbl="solidFgAcc1" presStyleIdx="1" presStyleCnt="4"/>
      <dgm:spPr/>
    </dgm:pt>
    <dgm:pt modelId="{DD0C1B5B-DBB6-3045-A052-DF1D102B0954}" type="pres">
      <dgm:prSet presAssocID="{71EB94AC-692C-2D4C-BE24-E6BEB2978C06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1213741-005F-8E43-B72B-831BB5B82875}" type="pres">
      <dgm:prSet presAssocID="{71EB94AC-692C-2D4C-BE24-E6BEB2978C06}" presName="accent_3" presStyleCnt="0"/>
      <dgm:spPr/>
    </dgm:pt>
    <dgm:pt modelId="{98636D9B-5560-064B-B460-8ED6E9766AF5}" type="pres">
      <dgm:prSet presAssocID="{71EB94AC-692C-2D4C-BE24-E6BEB2978C06}" presName="accentRepeatNode" presStyleLbl="solidFgAcc1" presStyleIdx="2" presStyleCnt="4"/>
      <dgm:spPr/>
    </dgm:pt>
    <dgm:pt modelId="{145EAC31-FE72-F544-9017-FF84E10873BB}" type="pres">
      <dgm:prSet presAssocID="{5C7BF3FE-EC5B-1541-9342-DF518B5FD6CD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1C2646D-0007-5D4F-9421-772E08B54537}" type="pres">
      <dgm:prSet presAssocID="{5C7BF3FE-EC5B-1541-9342-DF518B5FD6CD}" presName="accent_4" presStyleCnt="0"/>
      <dgm:spPr/>
    </dgm:pt>
    <dgm:pt modelId="{048E818D-8A96-8C4D-BBB9-782F84178419}" type="pres">
      <dgm:prSet presAssocID="{5C7BF3FE-EC5B-1541-9342-DF518B5FD6CD}" presName="accentRepeatNode" presStyleLbl="solidFgAcc1" presStyleIdx="3" presStyleCnt="4"/>
      <dgm:spPr/>
    </dgm:pt>
  </dgm:ptLst>
  <dgm:cxnLst>
    <dgm:cxn modelId="{FD580A31-3B41-9849-A8EC-F225F4330DF3}" srcId="{C0CBF0A7-D440-9648-B9AD-916BE7DB116D}" destId="{8FB5E637-69E2-9147-87E7-B3CF3EF6E901}" srcOrd="0" destOrd="0" parTransId="{D5B5BF09-7A97-C44C-B951-C5038AA44112}" sibTransId="{761FD56A-9B8B-9640-87EB-F9F381EC7561}"/>
    <dgm:cxn modelId="{9E6CC2EA-28CE-CF41-9205-420E4A88278F}" srcId="{C0CBF0A7-D440-9648-B9AD-916BE7DB116D}" destId="{5C7BF3FE-EC5B-1541-9342-DF518B5FD6CD}" srcOrd="3" destOrd="0" parTransId="{F52E0776-6BAE-E542-B93D-3C42ED268544}" sibTransId="{17D1446C-FADB-8C48-A57E-B21A6078FC57}"/>
    <dgm:cxn modelId="{06DD31A3-DD87-E44A-9945-9B2C43E21C71}" type="presOf" srcId="{8FB5E637-69E2-9147-87E7-B3CF3EF6E901}" destId="{6F5C16AB-99D9-A044-95AA-836C8C97DB21}" srcOrd="0" destOrd="0" presId="urn:microsoft.com/office/officeart/2008/layout/VerticalCurvedList"/>
    <dgm:cxn modelId="{10CB7659-C15E-BB47-A2EF-06251BA78FF3}" type="presOf" srcId="{71EB94AC-692C-2D4C-BE24-E6BEB2978C06}" destId="{DD0C1B5B-DBB6-3045-A052-DF1D102B0954}" srcOrd="0" destOrd="0" presId="urn:microsoft.com/office/officeart/2008/layout/VerticalCurvedList"/>
    <dgm:cxn modelId="{E4249EF7-F14C-5545-8BDD-883C3BF39BDB}" type="presOf" srcId="{C0CBF0A7-D440-9648-B9AD-916BE7DB116D}" destId="{78145C35-3DFE-8046-A1DA-0905AB1114E5}" srcOrd="0" destOrd="0" presId="urn:microsoft.com/office/officeart/2008/layout/VerticalCurvedList"/>
    <dgm:cxn modelId="{A6A15BC1-6AFF-0948-8A28-ACDB7B9C794E}" srcId="{C0CBF0A7-D440-9648-B9AD-916BE7DB116D}" destId="{46916F97-9DE6-2448-B695-6326139D2651}" srcOrd="1" destOrd="0" parTransId="{98AC06E9-82CB-CB48-AFAE-3C165E90244A}" sibTransId="{E139123F-3CBD-F34D-91D1-27D25ED656F8}"/>
    <dgm:cxn modelId="{C6D52F82-FD10-A348-84CC-8CC496D1E5E4}" type="presOf" srcId="{46916F97-9DE6-2448-B695-6326139D2651}" destId="{1A1FF0AF-CFF9-4742-B58B-9D800ADDD916}" srcOrd="0" destOrd="0" presId="urn:microsoft.com/office/officeart/2008/layout/VerticalCurvedList"/>
    <dgm:cxn modelId="{55C4B7E6-AA54-4941-8F57-E420CC94A835}" srcId="{C0CBF0A7-D440-9648-B9AD-916BE7DB116D}" destId="{71EB94AC-692C-2D4C-BE24-E6BEB2978C06}" srcOrd="2" destOrd="0" parTransId="{5B41F5EC-B9F9-DA4E-9436-F4B76D5DC16C}" sibTransId="{9E3BA659-8471-7F47-88F0-E1A04F604B9C}"/>
    <dgm:cxn modelId="{5CBE87AD-89DE-024D-A25B-2A573C2F8770}" type="presOf" srcId="{761FD56A-9B8B-9640-87EB-F9F381EC7561}" destId="{8D56A2EC-2977-854F-8C08-4CFC9E074A7D}" srcOrd="0" destOrd="0" presId="urn:microsoft.com/office/officeart/2008/layout/VerticalCurvedList"/>
    <dgm:cxn modelId="{672ACDC7-3512-8D40-96D5-1F04A72A2311}" type="presOf" srcId="{5C7BF3FE-EC5B-1541-9342-DF518B5FD6CD}" destId="{145EAC31-FE72-F544-9017-FF84E10873BB}" srcOrd="0" destOrd="0" presId="urn:microsoft.com/office/officeart/2008/layout/VerticalCurvedList"/>
    <dgm:cxn modelId="{6ACB8EAC-96FB-544A-9035-50CB05A04B5E}" type="presParOf" srcId="{78145C35-3DFE-8046-A1DA-0905AB1114E5}" destId="{BA06A9E6-EED7-B148-A46D-5FEC217C5563}" srcOrd="0" destOrd="0" presId="urn:microsoft.com/office/officeart/2008/layout/VerticalCurvedList"/>
    <dgm:cxn modelId="{9FB9DC3A-EDCD-8D40-851B-699DA3DDCCA4}" type="presParOf" srcId="{BA06A9E6-EED7-B148-A46D-5FEC217C5563}" destId="{10B7D20E-9609-404B-998E-6339481063D4}" srcOrd="0" destOrd="0" presId="urn:microsoft.com/office/officeart/2008/layout/VerticalCurvedList"/>
    <dgm:cxn modelId="{5A142FFE-4789-A04B-92CC-3AA1AB92FBE3}" type="presParOf" srcId="{10B7D20E-9609-404B-998E-6339481063D4}" destId="{2E10BD82-D9D1-EC4E-979E-F2520C3E8BF1}" srcOrd="0" destOrd="0" presId="urn:microsoft.com/office/officeart/2008/layout/VerticalCurvedList"/>
    <dgm:cxn modelId="{7F8FC0C6-CB48-9244-A61C-FB29904C658E}" type="presParOf" srcId="{10B7D20E-9609-404B-998E-6339481063D4}" destId="{8D56A2EC-2977-854F-8C08-4CFC9E074A7D}" srcOrd="1" destOrd="0" presId="urn:microsoft.com/office/officeart/2008/layout/VerticalCurvedList"/>
    <dgm:cxn modelId="{C5AF6182-0F9A-8643-8427-4D363E89342E}" type="presParOf" srcId="{10B7D20E-9609-404B-998E-6339481063D4}" destId="{C87DD242-4C0C-7D4F-9DAB-D2171BEC9133}" srcOrd="2" destOrd="0" presId="urn:microsoft.com/office/officeart/2008/layout/VerticalCurvedList"/>
    <dgm:cxn modelId="{36AFC0E9-69E3-F743-952C-21FFF4D019B3}" type="presParOf" srcId="{10B7D20E-9609-404B-998E-6339481063D4}" destId="{C194C85A-B0B3-C242-B293-F20796AB6D78}" srcOrd="3" destOrd="0" presId="urn:microsoft.com/office/officeart/2008/layout/VerticalCurvedList"/>
    <dgm:cxn modelId="{AFC382DF-E0D7-6F42-AEAA-FBB8A1FA843A}" type="presParOf" srcId="{BA06A9E6-EED7-B148-A46D-5FEC217C5563}" destId="{6F5C16AB-99D9-A044-95AA-836C8C97DB21}" srcOrd="1" destOrd="0" presId="urn:microsoft.com/office/officeart/2008/layout/VerticalCurvedList"/>
    <dgm:cxn modelId="{4B236B52-9B15-E041-82C6-F120FD8300A9}" type="presParOf" srcId="{BA06A9E6-EED7-B148-A46D-5FEC217C5563}" destId="{92792945-67D1-F440-9802-767D2EF92B35}" srcOrd="2" destOrd="0" presId="urn:microsoft.com/office/officeart/2008/layout/VerticalCurvedList"/>
    <dgm:cxn modelId="{6DF87F76-73EF-6147-9DC1-BE359AF5AA4A}" type="presParOf" srcId="{92792945-67D1-F440-9802-767D2EF92B35}" destId="{5B4060B2-958C-854A-9480-7599129687B4}" srcOrd="0" destOrd="0" presId="urn:microsoft.com/office/officeart/2008/layout/VerticalCurvedList"/>
    <dgm:cxn modelId="{04CE76FE-4300-4F47-9858-3BF998CCBA95}" type="presParOf" srcId="{BA06A9E6-EED7-B148-A46D-5FEC217C5563}" destId="{1A1FF0AF-CFF9-4742-B58B-9D800ADDD916}" srcOrd="3" destOrd="0" presId="urn:microsoft.com/office/officeart/2008/layout/VerticalCurvedList"/>
    <dgm:cxn modelId="{509595E3-A441-3A42-8BCB-717947DB9BD5}" type="presParOf" srcId="{BA06A9E6-EED7-B148-A46D-5FEC217C5563}" destId="{93424F56-731B-374B-90E4-969665DF5FAD}" srcOrd="4" destOrd="0" presId="urn:microsoft.com/office/officeart/2008/layout/VerticalCurvedList"/>
    <dgm:cxn modelId="{2A90B89E-93CF-684A-A0FC-FE33641674D4}" type="presParOf" srcId="{93424F56-731B-374B-90E4-969665DF5FAD}" destId="{3337AC7A-F8B3-BC44-B769-AFAABE07AD1A}" srcOrd="0" destOrd="0" presId="urn:microsoft.com/office/officeart/2008/layout/VerticalCurvedList"/>
    <dgm:cxn modelId="{47EEDFD3-A63D-FE42-B609-D9B58719CD1B}" type="presParOf" srcId="{BA06A9E6-EED7-B148-A46D-5FEC217C5563}" destId="{DD0C1B5B-DBB6-3045-A052-DF1D102B0954}" srcOrd="5" destOrd="0" presId="urn:microsoft.com/office/officeart/2008/layout/VerticalCurvedList"/>
    <dgm:cxn modelId="{6986F8A6-5070-7B4B-9745-63E1F81E08CA}" type="presParOf" srcId="{BA06A9E6-EED7-B148-A46D-5FEC217C5563}" destId="{D1213741-005F-8E43-B72B-831BB5B82875}" srcOrd="6" destOrd="0" presId="urn:microsoft.com/office/officeart/2008/layout/VerticalCurvedList"/>
    <dgm:cxn modelId="{6DBA3326-09B8-1642-AD8D-52A552960993}" type="presParOf" srcId="{D1213741-005F-8E43-B72B-831BB5B82875}" destId="{98636D9B-5560-064B-B460-8ED6E9766AF5}" srcOrd="0" destOrd="0" presId="urn:microsoft.com/office/officeart/2008/layout/VerticalCurvedList"/>
    <dgm:cxn modelId="{319EA6F9-C253-834F-BDB1-6C46AF7EFA2E}" type="presParOf" srcId="{BA06A9E6-EED7-B148-A46D-5FEC217C5563}" destId="{145EAC31-FE72-F544-9017-FF84E10873BB}" srcOrd="7" destOrd="0" presId="urn:microsoft.com/office/officeart/2008/layout/VerticalCurvedList"/>
    <dgm:cxn modelId="{21A7CC12-6FE5-9249-B1E0-7C162A948AD1}" type="presParOf" srcId="{BA06A9E6-EED7-B148-A46D-5FEC217C5563}" destId="{61C2646D-0007-5D4F-9421-772E08B54537}" srcOrd="8" destOrd="0" presId="urn:microsoft.com/office/officeart/2008/layout/VerticalCurvedList"/>
    <dgm:cxn modelId="{9861CF55-B7BA-9F4F-838B-B04B9D8013BB}" type="presParOf" srcId="{61C2646D-0007-5D4F-9421-772E08B54537}" destId="{048E818D-8A96-8C4D-BBB9-782F8417841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9C2AD8D-11C1-234A-9EF8-913A64AD5194}" type="doc">
      <dgm:prSet loTypeId="urn:microsoft.com/office/officeart/2005/8/layout/chevron2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23640F7A-F4E7-CA44-B320-11DEEED2D15F}">
      <dgm:prSet phldrT="[Texte]"/>
      <dgm:spPr/>
      <dgm:t>
        <a:bodyPr/>
        <a:lstStyle/>
        <a:p>
          <a:r>
            <a:rPr lang="fr-FR" dirty="0"/>
            <a:t>Corps</a:t>
          </a:r>
        </a:p>
      </dgm:t>
    </dgm:pt>
    <dgm:pt modelId="{4AC90422-B5B7-6641-9B0A-55D7CD34AFC5}" type="parTrans" cxnId="{E4334198-D832-E541-A505-0E2AE57C86B9}">
      <dgm:prSet/>
      <dgm:spPr/>
      <dgm:t>
        <a:bodyPr/>
        <a:lstStyle/>
        <a:p>
          <a:endParaRPr lang="fr-FR"/>
        </a:p>
      </dgm:t>
    </dgm:pt>
    <dgm:pt modelId="{2051B1EA-4EDF-7E46-BA7C-A0C977BD6262}" type="sibTrans" cxnId="{E4334198-D832-E541-A505-0E2AE57C86B9}">
      <dgm:prSet/>
      <dgm:spPr/>
      <dgm:t>
        <a:bodyPr/>
        <a:lstStyle/>
        <a:p>
          <a:endParaRPr lang="fr-FR"/>
        </a:p>
      </dgm:t>
    </dgm:pt>
    <dgm:pt modelId="{DD2ED763-8086-FE4D-91D1-0827AC424E98}">
      <dgm:prSet phldrT="[Texte]"/>
      <dgm:spPr/>
      <dgm:t>
        <a:bodyPr/>
        <a:lstStyle/>
        <a:p>
          <a:r>
            <a:rPr lang="fr-FR" dirty="0"/>
            <a:t>Enseignement debout (cours d’EPS ; sans table)</a:t>
          </a:r>
        </a:p>
      </dgm:t>
    </dgm:pt>
    <dgm:pt modelId="{E5BD8A83-E301-F04B-99D0-18531C815762}" type="parTrans" cxnId="{A7DD483A-99CB-BA4C-8F1F-5EA354953426}">
      <dgm:prSet/>
      <dgm:spPr/>
      <dgm:t>
        <a:bodyPr/>
        <a:lstStyle/>
        <a:p>
          <a:endParaRPr lang="fr-FR"/>
        </a:p>
      </dgm:t>
    </dgm:pt>
    <dgm:pt modelId="{B9F5C48C-08FA-5E48-811F-F91F1C43FAA5}" type="sibTrans" cxnId="{A7DD483A-99CB-BA4C-8F1F-5EA354953426}">
      <dgm:prSet/>
      <dgm:spPr/>
      <dgm:t>
        <a:bodyPr/>
        <a:lstStyle/>
        <a:p>
          <a:endParaRPr lang="fr-FR"/>
        </a:p>
      </dgm:t>
    </dgm:pt>
    <dgm:pt modelId="{51B13252-D619-BB4D-A338-F11DEBD4E1CA}">
      <dgm:prSet phldrT="[Texte]"/>
      <dgm:spPr/>
      <dgm:t>
        <a:bodyPr/>
        <a:lstStyle/>
        <a:p>
          <a:r>
            <a:rPr lang="fr-FR" dirty="0"/>
            <a:t>Apprendre à s’engager dans un oral (EPS, SVT : respiration basse) </a:t>
          </a:r>
        </a:p>
      </dgm:t>
    </dgm:pt>
    <dgm:pt modelId="{D4791BD7-9DD3-764C-A62C-CC8B599DDC0B}" type="parTrans" cxnId="{1E03E2C8-DF25-6F4E-9D22-25C2DD1DD426}">
      <dgm:prSet/>
      <dgm:spPr/>
      <dgm:t>
        <a:bodyPr/>
        <a:lstStyle/>
        <a:p>
          <a:endParaRPr lang="fr-FR"/>
        </a:p>
      </dgm:t>
    </dgm:pt>
    <dgm:pt modelId="{4EB1FE58-FCDF-0E48-9A32-93919C555755}" type="sibTrans" cxnId="{1E03E2C8-DF25-6F4E-9D22-25C2DD1DD426}">
      <dgm:prSet/>
      <dgm:spPr/>
      <dgm:t>
        <a:bodyPr/>
        <a:lstStyle/>
        <a:p>
          <a:endParaRPr lang="fr-FR"/>
        </a:p>
      </dgm:t>
    </dgm:pt>
    <dgm:pt modelId="{90842194-72E9-E344-B793-B3064B69F366}">
      <dgm:prSet phldrT="[Texte]"/>
      <dgm:spPr/>
      <dgm:t>
        <a:bodyPr/>
        <a:lstStyle/>
        <a:p>
          <a:r>
            <a:rPr lang="fr-FR" dirty="0"/>
            <a:t>Réflexion</a:t>
          </a:r>
        </a:p>
      </dgm:t>
    </dgm:pt>
    <dgm:pt modelId="{E860CCC3-70CD-E744-979B-DB210E72DC27}" type="parTrans" cxnId="{20CC9F05-0359-2B4B-9090-08F78213025E}">
      <dgm:prSet/>
      <dgm:spPr/>
      <dgm:t>
        <a:bodyPr/>
        <a:lstStyle/>
        <a:p>
          <a:endParaRPr lang="fr-FR"/>
        </a:p>
      </dgm:t>
    </dgm:pt>
    <dgm:pt modelId="{3D0BA3D7-DAEA-2349-84D6-E8013940537B}" type="sibTrans" cxnId="{20CC9F05-0359-2B4B-9090-08F78213025E}">
      <dgm:prSet/>
      <dgm:spPr/>
      <dgm:t>
        <a:bodyPr/>
        <a:lstStyle/>
        <a:p>
          <a:endParaRPr lang="fr-FR"/>
        </a:p>
      </dgm:t>
    </dgm:pt>
    <dgm:pt modelId="{E268D1A9-E5F8-F244-A1B7-0DCD9E26FD2B}">
      <dgm:prSet phldrT="[Texte]"/>
      <dgm:spPr/>
      <dgm:t>
        <a:bodyPr/>
        <a:lstStyle/>
        <a:p>
          <a:r>
            <a:rPr lang="fr-FR" dirty="0"/>
            <a:t>Maîtriser les principales notions de son oral</a:t>
          </a:r>
        </a:p>
      </dgm:t>
    </dgm:pt>
    <dgm:pt modelId="{D6736669-0A87-BE4B-A108-1885EEE8C49C}" type="parTrans" cxnId="{0F12105D-4E20-7549-80F7-6FF027F0307D}">
      <dgm:prSet/>
      <dgm:spPr/>
      <dgm:t>
        <a:bodyPr/>
        <a:lstStyle/>
        <a:p>
          <a:endParaRPr lang="fr-FR"/>
        </a:p>
      </dgm:t>
    </dgm:pt>
    <dgm:pt modelId="{E20D4A0C-0F83-8E4E-902B-AA1AB713684A}" type="sibTrans" cxnId="{0F12105D-4E20-7549-80F7-6FF027F0307D}">
      <dgm:prSet/>
      <dgm:spPr/>
      <dgm:t>
        <a:bodyPr/>
        <a:lstStyle/>
        <a:p>
          <a:endParaRPr lang="fr-FR"/>
        </a:p>
      </dgm:t>
    </dgm:pt>
    <dgm:pt modelId="{ACE0CCE8-E01C-DA46-8A5A-1787494E7862}">
      <dgm:prSet phldrT="[Texte]"/>
      <dgm:spPr/>
      <dgm:t>
        <a:bodyPr/>
        <a:lstStyle/>
        <a:p>
          <a:r>
            <a:rPr lang="fr-FR" dirty="0" err="1"/>
            <a:t>Prépararion</a:t>
          </a:r>
          <a:endParaRPr lang="fr-FR" dirty="0"/>
        </a:p>
      </dgm:t>
    </dgm:pt>
    <dgm:pt modelId="{FF1E3A22-AE56-B844-9C17-06A4126E496E}" type="parTrans" cxnId="{F08599E7-99F6-2F45-B0F6-D8592E2DDDFB}">
      <dgm:prSet/>
      <dgm:spPr/>
      <dgm:t>
        <a:bodyPr/>
        <a:lstStyle/>
        <a:p>
          <a:endParaRPr lang="fr-FR"/>
        </a:p>
      </dgm:t>
    </dgm:pt>
    <dgm:pt modelId="{B6E591E0-51CE-A043-AA60-0029DAE6C095}" type="sibTrans" cxnId="{F08599E7-99F6-2F45-B0F6-D8592E2DDDFB}">
      <dgm:prSet/>
      <dgm:spPr/>
      <dgm:t>
        <a:bodyPr/>
        <a:lstStyle/>
        <a:p>
          <a:endParaRPr lang="fr-FR"/>
        </a:p>
      </dgm:t>
    </dgm:pt>
    <dgm:pt modelId="{7A2E9C4B-2117-7740-914F-67CB5B4CFEEC}">
      <dgm:prSet phldrT="[Texte]"/>
      <dgm:spPr/>
      <dgm:t>
        <a:bodyPr/>
        <a:lstStyle/>
        <a:p>
          <a:r>
            <a:rPr lang="fr-FR" dirty="0"/>
            <a:t>Organiser son propos (argumentation en Lettres, Histoire, LVE, DNL…)</a:t>
          </a:r>
        </a:p>
      </dgm:t>
    </dgm:pt>
    <dgm:pt modelId="{31A1ED3C-F14B-6840-8032-6D61A97E13D4}" type="parTrans" cxnId="{F06577CF-8505-DD4A-8958-447A3E71DFD5}">
      <dgm:prSet/>
      <dgm:spPr/>
      <dgm:t>
        <a:bodyPr/>
        <a:lstStyle/>
        <a:p>
          <a:endParaRPr lang="fr-FR"/>
        </a:p>
      </dgm:t>
    </dgm:pt>
    <dgm:pt modelId="{85CC9DFD-29C1-BC42-A608-40BA653B6411}" type="sibTrans" cxnId="{F06577CF-8505-DD4A-8958-447A3E71DFD5}">
      <dgm:prSet/>
      <dgm:spPr/>
      <dgm:t>
        <a:bodyPr/>
        <a:lstStyle/>
        <a:p>
          <a:endParaRPr lang="fr-FR"/>
        </a:p>
      </dgm:t>
    </dgm:pt>
    <dgm:pt modelId="{C078C127-02DE-F642-ACB1-2736BC4F0EB4}">
      <dgm:prSet phldrT="[Texte]"/>
      <dgm:spPr/>
      <dgm:t>
        <a:bodyPr/>
        <a:lstStyle/>
        <a:p>
          <a:r>
            <a:rPr lang="fr-FR" dirty="0"/>
            <a:t>Mémoriser la structure et les notions (à l’aide d’une carte mentale, notamment)</a:t>
          </a:r>
        </a:p>
      </dgm:t>
    </dgm:pt>
    <dgm:pt modelId="{3C1209E3-2F05-2D4F-8906-E723CDB7B293}" type="parTrans" cxnId="{FBE8EA83-290B-C14C-B308-35679B4ABC42}">
      <dgm:prSet/>
      <dgm:spPr/>
      <dgm:t>
        <a:bodyPr/>
        <a:lstStyle/>
        <a:p>
          <a:endParaRPr lang="fr-FR"/>
        </a:p>
      </dgm:t>
    </dgm:pt>
    <dgm:pt modelId="{6006BF82-A041-E64D-B61D-6B883C383A66}" type="sibTrans" cxnId="{FBE8EA83-290B-C14C-B308-35679B4ABC42}">
      <dgm:prSet/>
      <dgm:spPr/>
      <dgm:t>
        <a:bodyPr/>
        <a:lstStyle/>
        <a:p>
          <a:endParaRPr lang="fr-FR"/>
        </a:p>
      </dgm:t>
    </dgm:pt>
    <dgm:pt modelId="{B3E1454A-F3F7-1541-B0B8-2F34DE85B231}">
      <dgm:prSet/>
      <dgm:spPr/>
      <dgm:t>
        <a:bodyPr/>
        <a:lstStyle/>
        <a:p>
          <a:r>
            <a:rPr lang="fr-FR" dirty="0"/>
            <a:t>Connexion</a:t>
          </a:r>
        </a:p>
      </dgm:t>
    </dgm:pt>
    <dgm:pt modelId="{19EB0FF8-8A83-3947-B7E4-4604992B0D6E}" type="parTrans" cxnId="{ABEA08D0-1530-1D44-9D47-AF0D2425BFBB}">
      <dgm:prSet/>
      <dgm:spPr/>
      <dgm:t>
        <a:bodyPr/>
        <a:lstStyle/>
        <a:p>
          <a:endParaRPr lang="fr-FR"/>
        </a:p>
      </dgm:t>
    </dgm:pt>
    <dgm:pt modelId="{574D7A56-7C04-3C41-869A-CDA64243F6E7}" type="sibTrans" cxnId="{ABEA08D0-1530-1D44-9D47-AF0D2425BFBB}">
      <dgm:prSet/>
      <dgm:spPr/>
      <dgm:t>
        <a:bodyPr/>
        <a:lstStyle/>
        <a:p>
          <a:endParaRPr lang="fr-FR"/>
        </a:p>
      </dgm:t>
    </dgm:pt>
    <dgm:pt modelId="{D1A23808-523B-C948-A30B-DB45B01EFDBC}">
      <dgm:prSet/>
      <dgm:spPr/>
      <dgm:t>
        <a:bodyPr/>
        <a:lstStyle/>
        <a:p>
          <a:r>
            <a:rPr lang="fr-FR" dirty="0"/>
            <a:t>Interagir avec son auditoire</a:t>
          </a:r>
        </a:p>
      </dgm:t>
    </dgm:pt>
    <dgm:pt modelId="{0549480F-490F-F24D-A689-3821CD32F4C2}" type="parTrans" cxnId="{E6558681-A9B1-7A40-ACB5-B3F7F70CDFA3}">
      <dgm:prSet/>
      <dgm:spPr/>
      <dgm:t>
        <a:bodyPr/>
        <a:lstStyle/>
        <a:p>
          <a:endParaRPr lang="fr-FR"/>
        </a:p>
      </dgm:t>
    </dgm:pt>
    <dgm:pt modelId="{47FA235E-3685-9E46-8ABB-34454852F569}" type="sibTrans" cxnId="{E6558681-A9B1-7A40-ACB5-B3F7F70CDFA3}">
      <dgm:prSet/>
      <dgm:spPr/>
      <dgm:t>
        <a:bodyPr/>
        <a:lstStyle/>
        <a:p>
          <a:endParaRPr lang="fr-FR"/>
        </a:p>
      </dgm:t>
    </dgm:pt>
    <dgm:pt modelId="{803D6798-9753-DF41-910F-F8A66CA88858}">
      <dgm:prSet/>
      <dgm:spPr/>
      <dgm:t>
        <a:bodyPr/>
        <a:lstStyle/>
        <a:p>
          <a:r>
            <a:rPr lang="fr-FR" dirty="0"/>
            <a:t>Répondre aux questions en y articulant ses connaissances</a:t>
          </a:r>
        </a:p>
      </dgm:t>
    </dgm:pt>
    <dgm:pt modelId="{11584840-C28D-6C42-A419-368D00C3B6CC}" type="parTrans" cxnId="{70F4D752-4152-EE4B-9EFC-AC8A1187C256}">
      <dgm:prSet/>
      <dgm:spPr/>
      <dgm:t>
        <a:bodyPr/>
        <a:lstStyle/>
        <a:p>
          <a:endParaRPr lang="fr-FR"/>
        </a:p>
      </dgm:t>
    </dgm:pt>
    <dgm:pt modelId="{468FD30C-162A-D649-AA9D-224A79E82272}" type="sibTrans" cxnId="{70F4D752-4152-EE4B-9EFC-AC8A1187C256}">
      <dgm:prSet/>
      <dgm:spPr/>
      <dgm:t>
        <a:bodyPr/>
        <a:lstStyle/>
        <a:p>
          <a:endParaRPr lang="fr-FR"/>
        </a:p>
      </dgm:t>
    </dgm:pt>
    <dgm:pt modelId="{7D7B55D0-F027-C046-88FE-18AEBAB58D52}">
      <dgm:prSet phldrT="[Texte]"/>
      <dgm:spPr/>
      <dgm:t>
        <a:bodyPr/>
        <a:lstStyle/>
        <a:p>
          <a:r>
            <a:rPr lang="fr-FR" dirty="0"/>
            <a:t>Problématiser, formuler des hypothèses, vérifier ses hypothèses</a:t>
          </a:r>
        </a:p>
      </dgm:t>
    </dgm:pt>
    <dgm:pt modelId="{D6770C5A-32CB-734A-BE44-FC180B0BDBBD}" type="parTrans" cxnId="{6FC01433-638C-0C45-86D1-74339258D46D}">
      <dgm:prSet/>
      <dgm:spPr/>
      <dgm:t>
        <a:bodyPr/>
        <a:lstStyle/>
        <a:p>
          <a:endParaRPr lang="fr-FR"/>
        </a:p>
      </dgm:t>
    </dgm:pt>
    <dgm:pt modelId="{A15C8D35-DD09-FA4C-9EE2-25CA390587CD}" type="sibTrans" cxnId="{6FC01433-638C-0C45-86D1-74339258D46D}">
      <dgm:prSet/>
      <dgm:spPr/>
      <dgm:t>
        <a:bodyPr/>
        <a:lstStyle/>
        <a:p>
          <a:endParaRPr lang="fr-FR"/>
        </a:p>
      </dgm:t>
    </dgm:pt>
    <dgm:pt modelId="{89D7EA4F-6B1B-654E-8F51-CB9993F29055}" type="pres">
      <dgm:prSet presAssocID="{39C2AD8D-11C1-234A-9EF8-913A64AD519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229325B-CA9C-054C-A54A-2E8D718C7FEE}" type="pres">
      <dgm:prSet presAssocID="{23640F7A-F4E7-CA44-B320-11DEEED2D15F}" presName="composite" presStyleCnt="0"/>
      <dgm:spPr/>
    </dgm:pt>
    <dgm:pt modelId="{2DBB85CD-C7E4-E84C-8AF8-6F678043CBBD}" type="pres">
      <dgm:prSet presAssocID="{23640F7A-F4E7-CA44-B320-11DEEED2D15F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06AC4B9-0281-4B43-A276-8B749550B9A8}" type="pres">
      <dgm:prSet presAssocID="{23640F7A-F4E7-CA44-B320-11DEEED2D15F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BF32815-D31B-414A-B828-A477C1022216}" type="pres">
      <dgm:prSet presAssocID="{2051B1EA-4EDF-7E46-BA7C-A0C977BD6262}" presName="sp" presStyleCnt="0"/>
      <dgm:spPr/>
    </dgm:pt>
    <dgm:pt modelId="{FB117D7B-AEFB-BA4B-B300-F05F0D713F13}" type="pres">
      <dgm:prSet presAssocID="{90842194-72E9-E344-B793-B3064B69F366}" presName="composite" presStyleCnt="0"/>
      <dgm:spPr/>
    </dgm:pt>
    <dgm:pt modelId="{3E3C53B4-BE37-AF42-85B7-2769C9302296}" type="pres">
      <dgm:prSet presAssocID="{90842194-72E9-E344-B793-B3064B69F36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9942F73-55E4-A84B-8B5B-C0656235BE6E}" type="pres">
      <dgm:prSet presAssocID="{90842194-72E9-E344-B793-B3064B69F366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8BEB5C4-CA89-D24B-8D20-2B2DED1FA3E4}" type="pres">
      <dgm:prSet presAssocID="{3D0BA3D7-DAEA-2349-84D6-E8013940537B}" presName="sp" presStyleCnt="0"/>
      <dgm:spPr/>
    </dgm:pt>
    <dgm:pt modelId="{277B2637-47B1-BB46-94F1-C141D96F225D}" type="pres">
      <dgm:prSet presAssocID="{ACE0CCE8-E01C-DA46-8A5A-1787494E7862}" presName="composite" presStyleCnt="0"/>
      <dgm:spPr/>
    </dgm:pt>
    <dgm:pt modelId="{61DFCE06-8DE1-4A41-941A-976C391E8C9B}" type="pres">
      <dgm:prSet presAssocID="{ACE0CCE8-E01C-DA46-8A5A-1787494E7862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17DC3D8-8AC1-BB45-93AD-671DC00DD54D}" type="pres">
      <dgm:prSet presAssocID="{ACE0CCE8-E01C-DA46-8A5A-1787494E7862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769BEC5-265B-DA41-92BD-73C9AF886D91}" type="pres">
      <dgm:prSet presAssocID="{B6E591E0-51CE-A043-AA60-0029DAE6C095}" presName="sp" presStyleCnt="0"/>
      <dgm:spPr/>
    </dgm:pt>
    <dgm:pt modelId="{AD4760C6-FD4A-D24B-8F74-1DD4F6A72CD5}" type="pres">
      <dgm:prSet presAssocID="{B3E1454A-F3F7-1541-B0B8-2F34DE85B231}" presName="composite" presStyleCnt="0"/>
      <dgm:spPr/>
    </dgm:pt>
    <dgm:pt modelId="{94CA2226-5C39-2A45-BE87-DC7E4CDBDAE6}" type="pres">
      <dgm:prSet presAssocID="{B3E1454A-F3F7-1541-B0B8-2F34DE85B231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0D80180-B3BD-B14F-8E6D-BF4D5E97B7F5}" type="pres">
      <dgm:prSet presAssocID="{B3E1454A-F3F7-1541-B0B8-2F34DE85B231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0CC9F05-0359-2B4B-9090-08F78213025E}" srcId="{39C2AD8D-11C1-234A-9EF8-913A64AD5194}" destId="{90842194-72E9-E344-B793-B3064B69F366}" srcOrd="1" destOrd="0" parTransId="{E860CCC3-70CD-E744-979B-DB210E72DC27}" sibTransId="{3D0BA3D7-DAEA-2349-84D6-E8013940537B}"/>
    <dgm:cxn modelId="{7978D0F8-97B0-994C-9688-06B57E90597C}" type="presOf" srcId="{23640F7A-F4E7-CA44-B320-11DEEED2D15F}" destId="{2DBB85CD-C7E4-E84C-8AF8-6F678043CBBD}" srcOrd="0" destOrd="0" presId="urn:microsoft.com/office/officeart/2005/8/layout/chevron2"/>
    <dgm:cxn modelId="{ABEA08D0-1530-1D44-9D47-AF0D2425BFBB}" srcId="{39C2AD8D-11C1-234A-9EF8-913A64AD5194}" destId="{B3E1454A-F3F7-1541-B0B8-2F34DE85B231}" srcOrd="3" destOrd="0" parTransId="{19EB0FF8-8A83-3947-B7E4-4604992B0D6E}" sibTransId="{574D7A56-7C04-3C41-869A-CDA64243F6E7}"/>
    <dgm:cxn modelId="{1E03E2C8-DF25-6F4E-9D22-25C2DD1DD426}" srcId="{23640F7A-F4E7-CA44-B320-11DEEED2D15F}" destId="{51B13252-D619-BB4D-A338-F11DEBD4E1CA}" srcOrd="1" destOrd="0" parTransId="{D4791BD7-9DD3-764C-A62C-CC8B599DDC0B}" sibTransId="{4EB1FE58-FCDF-0E48-9A32-93919C555755}"/>
    <dgm:cxn modelId="{6FC01433-638C-0C45-86D1-74339258D46D}" srcId="{90842194-72E9-E344-B793-B3064B69F366}" destId="{7D7B55D0-F027-C046-88FE-18AEBAB58D52}" srcOrd="1" destOrd="0" parTransId="{D6770C5A-32CB-734A-BE44-FC180B0BDBBD}" sibTransId="{A15C8D35-DD09-FA4C-9EE2-25CA390587CD}"/>
    <dgm:cxn modelId="{01A91F50-8E04-2242-89C7-F7B082EA8A7B}" type="presOf" srcId="{7A2E9C4B-2117-7740-914F-67CB5B4CFEEC}" destId="{817DC3D8-8AC1-BB45-93AD-671DC00DD54D}" srcOrd="0" destOrd="0" presId="urn:microsoft.com/office/officeart/2005/8/layout/chevron2"/>
    <dgm:cxn modelId="{E536E0C5-8CEF-FE4F-92D1-93DCE47CABEE}" type="presOf" srcId="{C078C127-02DE-F642-ACB1-2736BC4F0EB4}" destId="{817DC3D8-8AC1-BB45-93AD-671DC00DD54D}" srcOrd="0" destOrd="1" presId="urn:microsoft.com/office/officeart/2005/8/layout/chevron2"/>
    <dgm:cxn modelId="{7DA807DF-6238-FC4F-A255-FD9BA5D4BE64}" type="presOf" srcId="{90842194-72E9-E344-B793-B3064B69F366}" destId="{3E3C53B4-BE37-AF42-85B7-2769C9302296}" srcOrd="0" destOrd="0" presId="urn:microsoft.com/office/officeart/2005/8/layout/chevron2"/>
    <dgm:cxn modelId="{FBE8EA83-290B-C14C-B308-35679B4ABC42}" srcId="{ACE0CCE8-E01C-DA46-8A5A-1787494E7862}" destId="{C078C127-02DE-F642-ACB1-2736BC4F0EB4}" srcOrd="1" destOrd="0" parTransId="{3C1209E3-2F05-2D4F-8906-E723CDB7B293}" sibTransId="{6006BF82-A041-E64D-B61D-6B883C383A66}"/>
    <dgm:cxn modelId="{E6558681-A9B1-7A40-ACB5-B3F7F70CDFA3}" srcId="{B3E1454A-F3F7-1541-B0B8-2F34DE85B231}" destId="{D1A23808-523B-C948-A30B-DB45B01EFDBC}" srcOrd="0" destOrd="0" parTransId="{0549480F-490F-F24D-A689-3821CD32F4C2}" sibTransId="{47FA235E-3685-9E46-8ABB-34454852F569}"/>
    <dgm:cxn modelId="{E8F45FC5-B16F-194C-AFC7-90C2E5A1B30E}" type="presOf" srcId="{D1A23808-523B-C948-A30B-DB45B01EFDBC}" destId="{D0D80180-B3BD-B14F-8E6D-BF4D5E97B7F5}" srcOrd="0" destOrd="0" presId="urn:microsoft.com/office/officeart/2005/8/layout/chevron2"/>
    <dgm:cxn modelId="{FCE544C5-61F4-E149-87BA-009C7F1D6F41}" type="presOf" srcId="{E268D1A9-E5F8-F244-A1B7-0DCD9E26FD2B}" destId="{79942F73-55E4-A84B-8B5B-C0656235BE6E}" srcOrd="0" destOrd="0" presId="urn:microsoft.com/office/officeart/2005/8/layout/chevron2"/>
    <dgm:cxn modelId="{26873A08-8BA5-FB49-AE47-8FE4410E01CC}" type="presOf" srcId="{803D6798-9753-DF41-910F-F8A66CA88858}" destId="{D0D80180-B3BD-B14F-8E6D-BF4D5E97B7F5}" srcOrd="0" destOrd="1" presId="urn:microsoft.com/office/officeart/2005/8/layout/chevron2"/>
    <dgm:cxn modelId="{3AD5D4FC-9328-6D4F-AEC2-832C33D4CC1A}" type="presOf" srcId="{7D7B55D0-F027-C046-88FE-18AEBAB58D52}" destId="{79942F73-55E4-A84B-8B5B-C0656235BE6E}" srcOrd="0" destOrd="1" presId="urn:microsoft.com/office/officeart/2005/8/layout/chevron2"/>
    <dgm:cxn modelId="{A4D73C8B-2A54-DB4E-8F50-CF2E0EE89C83}" type="presOf" srcId="{B3E1454A-F3F7-1541-B0B8-2F34DE85B231}" destId="{94CA2226-5C39-2A45-BE87-DC7E4CDBDAE6}" srcOrd="0" destOrd="0" presId="urn:microsoft.com/office/officeart/2005/8/layout/chevron2"/>
    <dgm:cxn modelId="{E4334198-D832-E541-A505-0E2AE57C86B9}" srcId="{39C2AD8D-11C1-234A-9EF8-913A64AD5194}" destId="{23640F7A-F4E7-CA44-B320-11DEEED2D15F}" srcOrd="0" destOrd="0" parTransId="{4AC90422-B5B7-6641-9B0A-55D7CD34AFC5}" sibTransId="{2051B1EA-4EDF-7E46-BA7C-A0C977BD6262}"/>
    <dgm:cxn modelId="{A7DD483A-99CB-BA4C-8F1F-5EA354953426}" srcId="{23640F7A-F4E7-CA44-B320-11DEEED2D15F}" destId="{DD2ED763-8086-FE4D-91D1-0827AC424E98}" srcOrd="0" destOrd="0" parTransId="{E5BD8A83-E301-F04B-99D0-18531C815762}" sibTransId="{B9F5C48C-08FA-5E48-811F-F91F1C43FAA5}"/>
    <dgm:cxn modelId="{41315286-2B70-434D-B8ED-76923462EB66}" type="presOf" srcId="{51B13252-D619-BB4D-A338-F11DEBD4E1CA}" destId="{106AC4B9-0281-4B43-A276-8B749550B9A8}" srcOrd="0" destOrd="1" presId="urn:microsoft.com/office/officeart/2005/8/layout/chevron2"/>
    <dgm:cxn modelId="{F08599E7-99F6-2F45-B0F6-D8592E2DDDFB}" srcId="{39C2AD8D-11C1-234A-9EF8-913A64AD5194}" destId="{ACE0CCE8-E01C-DA46-8A5A-1787494E7862}" srcOrd="2" destOrd="0" parTransId="{FF1E3A22-AE56-B844-9C17-06A4126E496E}" sibTransId="{B6E591E0-51CE-A043-AA60-0029DAE6C095}"/>
    <dgm:cxn modelId="{97DE097E-5D5F-CB40-B487-D013F96A3C0A}" type="presOf" srcId="{DD2ED763-8086-FE4D-91D1-0827AC424E98}" destId="{106AC4B9-0281-4B43-A276-8B749550B9A8}" srcOrd="0" destOrd="0" presId="urn:microsoft.com/office/officeart/2005/8/layout/chevron2"/>
    <dgm:cxn modelId="{0F12105D-4E20-7549-80F7-6FF027F0307D}" srcId="{90842194-72E9-E344-B793-B3064B69F366}" destId="{E268D1A9-E5F8-F244-A1B7-0DCD9E26FD2B}" srcOrd="0" destOrd="0" parTransId="{D6736669-0A87-BE4B-A108-1885EEE8C49C}" sibTransId="{E20D4A0C-0F83-8E4E-902B-AA1AB713684A}"/>
    <dgm:cxn modelId="{70F4D752-4152-EE4B-9EFC-AC8A1187C256}" srcId="{B3E1454A-F3F7-1541-B0B8-2F34DE85B231}" destId="{803D6798-9753-DF41-910F-F8A66CA88858}" srcOrd="1" destOrd="0" parTransId="{11584840-C28D-6C42-A419-368D00C3B6CC}" sibTransId="{468FD30C-162A-D649-AA9D-224A79E82272}"/>
    <dgm:cxn modelId="{F06577CF-8505-DD4A-8958-447A3E71DFD5}" srcId="{ACE0CCE8-E01C-DA46-8A5A-1787494E7862}" destId="{7A2E9C4B-2117-7740-914F-67CB5B4CFEEC}" srcOrd="0" destOrd="0" parTransId="{31A1ED3C-F14B-6840-8032-6D61A97E13D4}" sibTransId="{85CC9DFD-29C1-BC42-A608-40BA653B6411}"/>
    <dgm:cxn modelId="{F3DF9FB4-3C1F-BE44-BCF0-5069D21E9130}" type="presOf" srcId="{39C2AD8D-11C1-234A-9EF8-913A64AD5194}" destId="{89D7EA4F-6B1B-654E-8F51-CB9993F29055}" srcOrd="0" destOrd="0" presId="urn:microsoft.com/office/officeart/2005/8/layout/chevron2"/>
    <dgm:cxn modelId="{7678CC10-BCD7-0245-9833-7F927169B871}" type="presOf" srcId="{ACE0CCE8-E01C-DA46-8A5A-1787494E7862}" destId="{61DFCE06-8DE1-4A41-941A-976C391E8C9B}" srcOrd="0" destOrd="0" presId="urn:microsoft.com/office/officeart/2005/8/layout/chevron2"/>
    <dgm:cxn modelId="{CC95BB73-F90E-4548-B5E1-AD68869FD859}" type="presParOf" srcId="{89D7EA4F-6B1B-654E-8F51-CB9993F29055}" destId="{3229325B-CA9C-054C-A54A-2E8D718C7FEE}" srcOrd="0" destOrd="0" presId="urn:microsoft.com/office/officeart/2005/8/layout/chevron2"/>
    <dgm:cxn modelId="{71602572-FBB7-B445-88B0-CEE164EE2FC5}" type="presParOf" srcId="{3229325B-CA9C-054C-A54A-2E8D718C7FEE}" destId="{2DBB85CD-C7E4-E84C-8AF8-6F678043CBBD}" srcOrd="0" destOrd="0" presId="urn:microsoft.com/office/officeart/2005/8/layout/chevron2"/>
    <dgm:cxn modelId="{C40B2521-7D03-7841-B461-5717FB06BF06}" type="presParOf" srcId="{3229325B-CA9C-054C-A54A-2E8D718C7FEE}" destId="{106AC4B9-0281-4B43-A276-8B749550B9A8}" srcOrd="1" destOrd="0" presId="urn:microsoft.com/office/officeart/2005/8/layout/chevron2"/>
    <dgm:cxn modelId="{B4EC121A-F904-2F45-AD4F-49C8D626B4C5}" type="presParOf" srcId="{89D7EA4F-6B1B-654E-8F51-CB9993F29055}" destId="{4BF32815-D31B-414A-B828-A477C1022216}" srcOrd="1" destOrd="0" presId="urn:microsoft.com/office/officeart/2005/8/layout/chevron2"/>
    <dgm:cxn modelId="{B0AE33D5-B329-2145-8EDE-C55F74CF3FD8}" type="presParOf" srcId="{89D7EA4F-6B1B-654E-8F51-CB9993F29055}" destId="{FB117D7B-AEFB-BA4B-B300-F05F0D713F13}" srcOrd="2" destOrd="0" presId="urn:microsoft.com/office/officeart/2005/8/layout/chevron2"/>
    <dgm:cxn modelId="{B4BFB1AA-1D21-7D4D-9488-09689DCE56D0}" type="presParOf" srcId="{FB117D7B-AEFB-BA4B-B300-F05F0D713F13}" destId="{3E3C53B4-BE37-AF42-85B7-2769C9302296}" srcOrd="0" destOrd="0" presId="urn:microsoft.com/office/officeart/2005/8/layout/chevron2"/>
    <dgm:cxn modelId="{0A0CE095-A291-9B44-AE2E-16F3E112ED9F}" type="presParOf" srcId="{FB117D7B-AEFB-BA4B-B300-F05F0D713F13}" destId="{79942F73-55E4-A84B-8B5B-C0656235BE6E}" srcOrd="1" destOrd="0" presId="urn:microsoft.com/office/officeart/2005/8/layout/chevron2"/>
    <dgm:cxn modelId="{9FACD727-7ECE-FB45-AB2A-AB6CD7C812C2}" type="presParOf" srcId="{89D7EA4F-6B1B-654E-8F51-CB9993F29055}" destId="{D8BEB5C4-CA89-D24B-8D20-2B2DED1FA3E4}" srcOrd="3" destOrd="0" presId="urn:microsoft.com/office/officeart/2005/8/layout/chevron2"/>
    <dgm:cxn modelId="{C7E045A2-00F2-394A-AD85-4BA655F343D9}" type="presParOf" srcId="{89D7EA4F-6B1B-654E-8F51-CB9993F29055}" destId="{277B2637-47B1-BB46-94F1-C141D96F225D}" srcOrd="4" destOrd="0" presId="urn:microsoft.com/office/officeart/2005/8/layout/chevron2"/>
    <dgm:cxn modelId="{7D60D94F-ACAB-F848-800B-575B1159F2BC}" type="presParOf" srcId="{277B2637-47B1-BB46-94F1-C141D96F225D}" destId="{61DFCE06-8DE1-4A41-941A-976C391E8C9B}" srcOrd="0" destOrd="0" presId="urn:microsoft.com/office/officeart/2005/8/layout/chevron2"/>
    <dgm:cxn modelId="{E474CA89-DF67-5344-A8C4-D2BEBDCBE95E}" type="presParOf" srcId="{277B2637-47B1-BB46-94F1-C141D96F225D}" destId="{817DC3D8-8AC1-BB45-93AD-671DC00DD54D}" srcOrd="1" destOrd="0" presId="urn:microsoft.com/office/officeart/2005/8/layout/chevron2"/>
    <dgm:cxn modelId="{B2794384-86CF-2A4E-B5D8-7EECE1577EAE}" type="presParOf" srcId="{89D7EA4F-6B1B-654E-8F51-CB9993F29055}" destId="{C769BEC5-265B-DA41-92BD-73C9AF886D91}" srcOrd="5" destOrd="0" presId="urn:microsoft.com/office/officeart/2005/8/layout/chevron2"/>
    <dgm:cxn modelId="{04E9B781-C80C-214A-A37C-642AD483B8BC}" type="presParOf" srcId="{89D7EA4F-6B1B-654E-8F51-CB9993F29055}" destId="{AD4760C6-FD4A-D24B-8F74-1DD4F6A72CD5}" srcOrd="6" destOrd="0" presId="urn:microsoft.com/office/officeart/2005/8/layout/chevron2"/>
    <dgm:cxn modelId="{D7EC35AF-9C6A-3641-8E9B-4B72D799CC1A}" type="presParOf" srcId="{AD4760C6-FD4A-D24B-8F74-1DD4F6A72CD5}" destId="{94CA2226-5C39-2A45-BE87-DC7E4CDBDAE6}" srcOrd="0" destOrd="0" presId="urn:microsoft.com/office/officeart/2005/8/layout/chevron2"/>
    <dgm:cxn modelId="{3E789A36-FE4B-384F-9D72-1729163D52E4}" type="presParOf" srcId="{AD4760C6-FD4A-D24B-8F74-1DD4F6A72CD5}" destId="{D0D80180-B3BD-B14F-8E6D-BF4D5E97B7F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D6989EF-28B2-FE4A-A204-216209792124}" type="doc">
      <dgm:prSet loTypeId="urn:microsoft.com/office/officeart/2009/layout/ReverseList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914BB511-FFE8-C549-8EDA-EABCBEBA9490}">
      <dgm:prSet phldrT="[Texte]"/>
      <dgm:spPr/>
      <dgm:t>
        <a:bodyPr/>
        <a:lstStyle/>
        <a:p>
          <a:r>
            <a:rPr lang="fr-FR" b="1" dirty="0"/>
            <a:t>CONDUIRE UNE DEMARCHE</a:t>
          </a:r>
        </a:p>
        <a:p>
          <a:r>
            <a:rPr lang="fr-FR" dirty="0"/>
            <a:t>Construire et vérifier des hypothèses sur une situation historique ou géographique</a:t>
          </a:r>
        </a:p>
      </dgm:t>
    </dgm:pt>
    <dgm:pt modelId="{1C655EF9-EB40-154D-900F-1CDBB62BD16B}" type="parTrans" cxnId="{79B293B8-1AA0-D44E-A050-CF893B793AF8}">
      <dgm:prSet/>
      <dgm:spPr/>
      <dgm:t>
        <a:bodyPr/>
        <a:lstStyle/>
        <a:p>
          <a:endParaRPr lang="fr-FR"/>
        </a:p>
      </dgm:t>
    </dgm:pt>
    <dgm:pt modelId="{4AE53A7D-5796-6F47-B61A-676032CA0860}" type="sibTrans" cxnId="{79B293B8-1AA0-D44E-A050-CF893B793AF8}">
      <dgm:prSet/>
      <dgm:spPr/>
      <dgm:t>
        <a:bodyPr/>
        <a:lstStyle/>
        <a:p>
          <a:endParaRPr lang="fr-FR"/>
        </a:p>
      </dgm:t>
    </dgm:pt>
    <dgm:pt modelId="{61738BEA-EE5A-9440-A60E-755C603919B1}">
      <dgm:prSet phldrT="[Texte]"/>
      <dgm:spPr/>
      <dgm:t>
        <a:bodyPr/>
        <a:lstStyle/>
        <a:p>
          <a:r>
            <a:rPr lang="fr-FR" b="1" dirty="0"/>
            <a:t>UTILISER LE NUMÉRIQUE  </a:t>
          </a:r>
        </a:p>
        <a:p>
          <a:r>
            <a:rPr lang="fr-FR" dirty="0"/>
            <a:t>Identifier et évaluer les ressources pertinentes en Histoire-Géographie</a:t>
          </a:r>
        </a:p>
      </dgm:t>
    </dgm:pt>
    <dgm:pt modelId="{F2027708-D493-B442-B4D2-A743B19B6086}" type="parTrans" cxnId="{9CB9F8A2-D5F8-9845-AB57-AB467A6DEEA3}">
      <dgm:prSet/>
      <dgm:spPr/>
      <dgm:t>
        <a:bodyPr/>
        <a:lstStyle/>
        <a:p>
          <a:endParaRPr lang="fr-FR"/>
        </a:p>
      </dgm:t>
    </dgm:pt>
    <dgm:pt modelId="{F0BEDCA6-A01E-1241-9443-3D65E28AEC69}" type="sibTrans" cxnId="{9CB9F8A2-D5F8-9845-AB57-AB467A6DEEA3}">
      <dgm:prSet/>
      <dgm:spPr/>
      <dgm:t>
        <a:bodyPr/>
        <a:lstStyle/>
        <a:p>
          <a:endParaRPr lang="fr-FR"/>
        </a:p>
      </dgm:t>
    </dgm:pt>
    <dgm:pt modelId="{B5CD8259-F5FF-A34A-9B2A-D5E11C2CDA4C}" type="pres">
      <dgm:prSet presAssocID="{1D6989EF-28B2-FE4A-A204-216209792124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5EF96AF7-0277-A443-AC11-C1D6E56D9EFB}" type="pres">
      <dgm:prSet presAssocID="{1D6989EF-28B2-FE4A-A204-216209792124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A086ABC-984C-9247-B999-863FCFD26FA1}" type="pres">
      <dgm:prSet presAssocID="{1D6989EF-28B2-FE4A-A204-216209792124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fr-FR"/>
        </a:p>
      </dgm:t>
    </dgm:pt>
    <dgm:pt modelId="{70A6409E-5A9E-234B-9CFC-0218EE5D5331}" type="pres">
      <dgm:prSet presAssocID="{1D6989EF-28B2-FE4A-A204-216209792124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C1E33CD-A056-5A46-80A0-A7A3462EE3E8}" type="pres">
      <dgm:prSet presAssocID="{1D6989EF-28B2-FE4A-A204-216209792124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  <dgm:pt modelId="{33DD986D-AB35-8143-84F3-ACC99BE9F6B4}" type="pres">
      <dgm:prSet presAssocID="{1D6989EF-28B2-FE4A-A204-216209792124}" presName="TopArrow" presStyleLbl="node1" presStyleIdx="0" presStyleCnt="2"/>
      <dgm:spPr/>
    </dgm:pt>
    <dgm:pt modelId="{137A3536-2705-B44C-A252-DFA65826E7BD}" type="pres">
      <dgm:prSet presAssocID="{1D6989EF-28B2-FE4A-A204-216209792124}" presName="BottomArrow" presStyleLbl="node1" presStyleIdx="1" presStyleCnt="2"/>
      <dgm:spPr/>
    </dgm:pt>
  </dgm:ptLst>
  <dgm:cxnLst>
    <dgm:cxn modelId="{AA729B28-5C8D-BD4D-9C50-946ACF2486CB}" type="presOf" srcId="{914BB511-FFE8-C549-8EDA-EABCBEBA9490}" destId="{CA086ABC-984C-9247-B999-863FCFD26FA1}" srcOrd="1" destOrd="0" presId="urn:microsoft.com/office/officeart/2009/layout/ReverseList"/>
    <dgm:cxn modelId="{B7364EA1-F234-7047-938B-75E9FEEA3C22}" type="presOf" srcId="{61738BEA-EE5A-9440-A60E-755C603919B1}" destId="{70A6409E-5A9E-234B-9CFC-0218EE5D5331}" srcOrd="0" destOrd="0" presId="urn:microsoft.com/office/officeart/2009/layout/ReverseList"/>
    <dgm:cxn modelId="{BCCC9CC8-C870-0449-AD9A-A6F656214718}" type="presOf" srcId="{61738BEA-EE5A-9440-A60E-755C603919B1}" destId="{5C1E33CD-A056-5A46-80A0-A7A3462EE3E8}" srcOrd="1" destOrd="0" presId="urn:microsoft.com/office/officeart/2009/layout/ReverseList"/>
    <dgm:cxn modelId="{76AFC2BF-EB14-CB48-A7CD-798A2F6FC602}" type="presOf" srcId="{1D6989EF-28B2-FE4A-A204-216209792124}" destId="{B5CD8259-F5FF-A34A-9B2A-D5E11C2CDA4C}" srcOrd="0" destOrd="0" presId="urn:microsoft.com/office/officeart/2009/layout/ReverseList"/>
    <dgm:cxn modelId="{55601F37-EED9-2D46-ABBB-7F62E57C02DB}" type="presOf" srcId="{914BB511-FFE8-C549-8EDA-EABCBEBA9490}" destId="{5EF96AF7-0277-A443-AC11-C1D6E56D9EFB}" srcOrd="0" destOrd="0" presId="urn:microsoft.com/office/officeart/2009/layout/ReverseList"/>
    <dgm:cxn modelId="{79B293B8-1AA0-D44E-A050-CF893B793AF8}" srcId="{1D6989EF-28B2-FE4A-A204-216209792124}" destId="{914BB511-FFE8-C549-8EDA-EABCBEBA9490}" srcOrd="0" destOrd="0" parTransId="{1C655EF9-EB40-154D-900F-1CDBB62BD16B}" sibTransId="{4AE53A7D-5796-6F47-B61A-676032CA0860}"/>
    <dgm:cxn modelId="{9CB9F8A2-D5F8-9845-AB57-AB467A6DEEA3}" srcId="{1D6989EF-28B2-FE4A-A204-216209792124}" destId="{61738BEA-EE5A-9440-A60E-755C603919B1}" srcOrd="1" destOrd="0" parTransId="{F2027708-D493-B442-B4D2-A743B19B6086}" sibTransId="{F0BEDCA6-A01E-1241-9443-3D65E28AEC69}"/>
    <dgm:cxn modelId="{8B7458EC-918A-5640-A83B-1F53FB72EE46}" type="presParOf" srcId="{B5CD8259-F5FF-A34A-9B2A-D5E11C2CDA4C}" destId="{5EF96AF7-0277-A443-AC11-C1D6E56D9EFB}" srcOrd="0" destOrd="0" presId="urn:microsoft.com/office/officeart/2009/layout/ReverseList"/>
    <dgm:cxn modelId="{8AFFF25F-7285-B64C-8AFC-853620A981C4}" type="presParOf" srcId="{B5CD8259-F5FF-A34A-9B2A-D5E11C2CDA4C}" destId="{CA086ABC-984C-9247-B999-863FCFD26FA1}" srcOrd="1" destOrd="0" presId="urn:microsoft.com/office/officeart/2009/layout/ReverseList"/>
    <dgm:cxn modelId="{FF889307-AFED-9D49-B868-B093476B3D54}" type="presParOf" srcId="{B5CD8259-F5FF-A34A-9B2A-D5E11C2CDA4C}" destId="{70A6409E-5A9E-234B-9CFC-0218EE5D5331}" srcOrd="2" destOrd="0" presId="urn:microsoft.com/office/officeart/2009/layout/ReverseList"/>
    <dgm:cxn modelId="{13D56A5F-41AF-EF40-A505-FC4773A4FDB0}" type="presParOf" srcId="{B5CD8259-F5FF-A34A-9B2A-D5E11C2CDA4C}" destId="{5C1E33CD-A056-5A46-80A0-A7A3462EE3E8}" srcOrd="3" destOrd="0" presId="urn:microsoft.com/office/officeart/2009/layout/ReverseList"/>
    <dgm:cxn modelId="{39CB28B9-CB1A-2F43-AD29-32205D5D25BB}" type="presParOf" srcId="{B5CD8259-F5FF-A34A-9B2A-D5E11C2CDA4C}" destId="{33DD986D-AB35-8143-84F3-ACC99BE9F6B4}" srcOrd="4" destOrd="0" presId="urn:microsoft.com/office/officeart/2009/layout/ReverseList"/>
    <dgm:cxn modelId="{74213F40-000F-9544-BF2E-B26B9CFE07A2}" type="presParOf" srcId="{B5CD8259-F5FF-A34A-9B2A-D5E11C2CDA4C}" destId="{137A3536-2705-B44C-A252-DFA65826E7B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EB266C7-CE42-D44D-A459-049ABF2663F3}" type="doc">
      <dgm:prSet loTypeId="urn:microsoft.com/office/officeart/2005/8/layout/target3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742EC6B9-9FB7-5B48-9B97-BF41F0783060}">
      <dgm:prSet phldrT="[Texte]"/>
      <dgm:spPr/>
      <dgm:t>
        <a:bodyPr/>
        <a:lstStyle/>
        <a:p>
          <a:r>
            <a:rPr lang="fr-FR" dirty="0"/>
            <a:t>Ressources</a:t>
          </a:r>
        </a:p>
      </dgm:t>
    </dgm:pt>
    <dgm:pt modelId="{79A985E1-7895-124C-9915-658C85CA3B77}" type="parTrans" cxnId="{91C6288E-37E0-9046-BCF3-66264D19B078}">
      <dgm:prSet/>
      <dgm:spPr/>
      <dgm:t>
        <a:bodyPr/>
        <a:lstStyle/>
        <a:p>
          <a:endParaRPr lang="fr-FR"/>
        </a:p>
      </dgm:t>
    </dgm:pt>
    <dgm:pt modelId="{2EEED3B7-C353-174A-8852-A1E7884529E4}" type="sibTrans" cxnId="{91C6288E-37E0-9046-BCF3-66264D19B078}">
      <dgm:prSet/>
      <dgm:spPr/>
      <dgm:t>
        <a:bodyPr/>
        <a:lstStyle/>
        <a:p>
          <a:endParaRPr lang="fr-FR"/>
        </a:p>
      </dgm:t>
    </dgm:pt>
    <dgm:pt modelId="{068053C6-3ACF-4848-94AB-589AC387B9A1}">
      <dgm:prSet phldrT="[Texte]"/>
      <dgm:spPr/>
      <dgm:t>
        <a:bodyPr/>
        <a:lstStyle/>
        <a:p>
          <a:r>
            <a:rPr lang="fr-FR" dirty="0"/>
            <a:t>Site de l’ODE, de l’observatoire de l’eau en Martinique</a:t>
          </a:r>
        </a:p>
      </dgm:t>
    </dgm:pt>
    <dgm:pt modelId="{05D3B75A-3276-4045-AD8C-886BA94C7151}" type="parTrans" cxnId="{FD2E336F-401C-2548-86BC-6B05367F7EF2}">
      <dgm:prSet/>
      <dgm:spPr/>
      <dgm:t>
        <a:bodyPr/>
        <a:lstStyle/>
        <a:p>
          <a:endParaRPr lang="fr-FR"/>
        </a:p>
      </dgm:t>
    </dgm:pt>
    <dgm:pt modelId="{BB24DE74-E7F4-294A-8AD5-F3A56A44E32A}" type="sibTrans" cxnId="{FD2E336F-401C-2548-86BC-6B05367F7EF2}">
      <dgm:prSet/>
      <dgm:spPr/>
      <dgm:t>
        <a:bodyPr/>
        <a:lstStyle/>
        <a:p>
          <a:endParaRPr lang="fr-FR"/>
        </a:p>
      </dgm:t>
    </dgm:pt>
    <dgm:pt modelId="{07E3B1C9-3588-AA42-8CFB-09DA52538E4A}">
      <dgm:prSet phldrT="[Texte]"/>
      <dgm:spPr/>
      <dgm:t>
        <a:bodyPr/>
        <a:lstStyle/>
        <a:p>
          <a:r>
            <a:rPr lang="fr-FR" dirty="0"/>
            <a:t>Questionnement</a:t>
          </a:r>
        </a:p>
      </dgm:t>
    </dgm:pt>
    <dgm:pt modelId="{ACD9C82E-3E74-2848-A0D3-F6B05DD68F15}" type="parTrans" cxnId="{0F12E496-D3A4-4546-88F8-E34C1E6858FF}">
      <dgm:prSet/>
      <dgm:spPr/>
      <dgm:t>
        <a:bodyPr/>
        <a:lstStyle/>
        <a:p>
          <a:endParaRPr lang="fr-FR"/>
        </a:p>
      </dgm:t>
    </dgm:pt>
    <dgm:pt modelId="{4EBD4EC4-84C4-5D4E-8C33-F835C6DA3976}" type="sibTrans" cxnId="{0F12E496-D3A4-4546-88F8-E34C1E6858FF}">
      <dgm:prSet/>
      <dgm:spPr/>
      <dgm:t>
        <a:bodyPr/>
        <a:lstStyle/>
        <a:p>
          <a:endParaRPr lang="fr-FR"/>
        </a:p>
      </dgm:t>
    </dgm:pt>
    <dgm:pt modelId="{FDA4773A-7019-774E-85AF-7E630851D7DE}">
      <dgm:prSet phldrT="[Texte]"/>
      <dgm:spPr/>
      <dgm:t>
        <a:bodyPr/>
        <a:lstStyle/>
        <a:p>
          <a:r>
            <a:rPr lang="fr-FR" dirty="0"/>
            <a:t>Les milieux aquatiques en Martinique entre valorisation et défis environnementaux</a:t>
          </a:r>
        </a:p>
      </dgm:t>
    </dgm:pt>
    <dgm:pt modelId="{4E867438-DCD7-1F46-BFAE-F9C0ADB0B8E3}" type="parTrans" cxnId="{EB450A60-1070-BD4B-AE2F-09285670B548}">
      <dgm:prSet/>
      <dgm:spPr/>
      <dgm:t>
        <a:bodyPr/>
        <a:lstStyle/>
        <a:p>
          <a:endParaRPr lang="fr-FR"/>
        </a:p>
      </dgm:t>
    </dgm:pt>
    <dgm:pt modelId="{BC28E436-32A9-8047-A58F-4BCC08C5F87B}" type="sibTrans" cxnId="{EB450A60-1070-BD4B-AE2F-09285670B548}">
      <dgm:prSet/>
      <dgm:spPr/>
      <dgm:t>
        <a:bodyPr/>
        <a:lstStyle/>
        <a:p>
          <a:endParaRPr lang="fr-FR"/>
        </a:p>
      </dgm:t>
    </dgm:pt>
    <dgm:pt modelId="{C6442FA4-7822-194F-BAA6-A93B8785888D}">
      <dgm:prSet phldrT="[Texte]"/>
      <dgm:spPr/>
      <dgm:t>
        <a:bodyPr/>
        <a:lstStyle/>
        <a:p>
          <a:r>
            <a:rPr lang="fr-FR" dirty="0"/>
            <a:t>Capacités et méthodes travaillés</a:t>
          </a:r>
        </a:p>
      </dgm:t>
    </dgm:pt>
    <dgm:pt modelId="{A97DE5E4-4C7A-E74C-82CF-419C3F45310E}" type="parTrans" cxnId="{4BFF961C-C172-1348-BA56-B5D30C8CDFBE}">
      <dgm:prSet/>
      <dgm:spPr/>
      <dgm:t>
        <a:bodyPr/>
        <a:lstStyle/>
        <a:p>
          <a:endParaRPr lang="fr-FR"/>
        </a:p>
      </dgm:t>
    </dgm:pt>
    <dgm:pt modelId="{C8376286-9CAD-FD41-80EE-3B6037910C6A}" type="sibTrans" cxnId="{4BFF961C-C172-1348-BA56-B5D30C8CDFBE}">
      <dgm:prSet/>
      <dgm:spPr/>
      <dgm:t>
        <a:bodyPr/>
        <a:lstStyle/>
        <a:p>
          <a:endParaRPr lang="fr-FR"/>
        </a:p>
      </dgm:t>
    </dgm:pt>
    <dgm:pt modelId="{0F2A1104-4F50-4F49-9FDE-807FADA170CE}">
      <dgm:prSet phldrT="[Texte]"/>
      <dgm:spPr/>
      <dgm:t>
        <a:bodyPr/>
        <a:lstStyle/>
        <a:p>
          <a:r>
            <a:rPr lang="fr-FR" dirty="0"/>
            <a:t>CONSTRUIRE UNE DEMARCHE</a:t>
          </a:r>
        </a:p>
      </dgm:t>
    </dgm:pt>
    <dgm:pt modelId="{97A32333-C12E-B74E-9360-D6FE90EE89E2}" type="parTrans" cxnId="{B06EBDDB-64F8-EF4B-BA38-B1C8B452A40D}">
      <dgm:prSet/>
      <dgm:spPr/>
      <dgm:t>
        <a:bodyPr/>
        <a:lstStyle/>
        <a:p>
          <a:endParaRPr lang="fr-FR"/>
        </a:p>
      </dgm:t>
    </dgm:pt>
    <dgm:pt modelId="{51CD62E9-B129-8943-9061-4CCD55C1D936}" type="sibTrans" cxnId="{B06EBDDB-64F8-EF4B-BA38-B1C8B452A40D}">
      <dgm:prSet/>
      <dgm:spPr/>
      <dgm:t>
        <a:bodyPr/>
        <a:lstStyle/>
        <a:p>
          <a:endParaRPr lang="fr-FR"/>
        </a:p>
      </dgm:t>
    </dgm:pt>
    <dgm:pt modelId="{F5A60ABD-9AAD-3D43-BC28-137B28A81B7B}">
      <dgm:prSet phldrT="[Texte]"/>
      <dgm:spPr/>
      <dgm:t>
        <a:bodyPr/>
        <a:lstStyle/>
        <a:p>
          <a:r>
            <a:rPr lang="fr-FR" dirty="0"/>
            <a:t>UTILISER LE NUMÉRIQUE</a:t>
          </a:r>
        </a:p>
      </dgm:t>
    </dgm:pt>
    <dgm:pt modelId="{DA7D886E-9A57-774F-A1CA-1792514A0910}" type="parTrans" cxnId="{7FCCD21F-82FC-4445-B82B-B46BED86BDB5}">
      <dgm:prSet/>
      <dgm:spPr/>
      <dgm:t>
        <a:bodyPr/>
        <a:lstStyle/>
        <a:p>
          <a:endParaRPr lang="fr-FR"/>
        </a:p>
      </dgm:t>
    </dgm:pt>
    <dgm:pt modelId="{573578A5-5043-7D45-8707-6235B352672B}" type="sibTrans" cxnId="{7FCCD21F-82FC-4445-B82B-B46BED86BDB5}">
      <dgm:prSet/>
      <dgm:spPr/>
      <dgm:t>
        <a:bodyPr/>
        <a:lstStyle/>
        <a:p>
          <a:endParaRPr lang="fr-FR"/>
        </a:p>
      </dgm:t>
    </dgm:pt>
    <dgm:pt modelId="{21BA19F5-EA18-4740-B372-8359AD7B7CD9}">
      <dgm:prSet phldrT="[Texte]"/>
      <dgm:spPr/>
      <dgm:t>
        <a:bodyPr/>
        <a:lstStyle/>
        <a:p>
          <a:r>
            <a:rPr lang="fr-FR" dirty="0"/>
            <a:t>Site de l’ARS et de la DEAL</a:t>
          </a:r>
        </a:p>
      </dgm:t>
    </dgm:pt>
    <dgm:pt modelId="{5BC24D31-7245-FD4D-853B-C4089AF19EFC}" type="parTrans" cxnId="{02F3E8FE-1C85-4440-A5B4-ACD10670566C}">
      <dgm:prSet/>
      <dgm:spPr/>
      <dgm:t>
        <a:bodyPr/>
        <a:lstStyle/>
        <a:p>
          <a:endParaRPr lang="fr-FR"/>
        </a:p>
      </dgm:t>
    </dgm:pt>
    <dgm:pt modelId="{3E1E44FE-8CBB-134E-A6D0-46F094B5F9F9}" type="sibTrans" cxnId="{02F3E8FE-1C85-4440-A5B4-ACD10670566C}">
      <dgm:prSet/>
      <dgm:spPr/>
      <dgm:t>
        <a:bodyPr/>
        <a:lstStyle/>
        <a:p>
          <a:endParaRPr lang="fr-FR"/>
        </a:p>
      </dgm:t>
    </dgm:pt>
    <dgm:pt modelId="{B61F24B5-49CA-6A47-BEF0-7F4DB8DA6131}">
      <dgm:prSet phldrT="[Texte]"/>
      <dgm:spPr/>
      <dgm:t>
        <a:bodyPr/>
        <a:lstStyle/>
        <a:p>
          <a:r>
            <a:rPr lang="fr-FR" dirty="0"/>
            <a:t>Site </a:t>
          </a:r>
          <a:r>
            <a:rPr lang="fr-FR" dirty="0" err="1"/>
            <a:t>Géoconfluences</a:t>
          </a:r>
          <a:endParaRPr lang="fr-FR" dirty="0"/>
        </a:p>
      </dgm:t>
    </dgm:pt>
    <dgm:pt modelId="{4F6096F7-2FB5-7741-AB09-CE9AA4E7CD12}" type="parTrans" cxnId="{AFD05CF0-5CDD-4B48-B80D-3E1952B5B410}">
      <dgm:prSet/>
      <dgm:spPr/>
      <dgm:t>
        <a:bodyPr/>
        <a:lstStyle/>
        <a:p>
          <a:endParaRPr lang="fr-FR"/>
        </a:p>
      </dgm:t>
    </dgm:pt>
    <dgm:pt modelId="{F56283F2-4338-FC48-8FF2-64FA4FA0523A}" type="sibTrans" cxnId="{AFD05CF0-5CDD-4B48-B80D-3E1952B5B410}">
      <dgm:prSet/>
      <dgm:spPr/>
      <dgm:t>
        <a:bodyPr/>
        <a:lstStyle/>
        <a:p>
          <a:endParaRPr lang="fr-FR"/>
        </a:p>
      </dgm:t>
    </dgm:pt>
    <dgm:pt modelId="{C3AA2D76-80DC-1740-887F-7A852D281070}" type="pres">
      <dgm:prSet presAssocID="{2EB266C7-CE42-D44D-A459-049ABF2663F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419A6B8-4F23-C043-ABA9-E3E7FDD92A0B}" type="pres">
      <dgm:prSet presAssocID="{742EC6B9-9FB7-5B48-9B97-BF41F0783060}" presName="circle1" presStyleLbl="node1" presStyleIdx="0" presStyleCnt="3"/>
      <dgm:spPr/>
    </dgm:pt>
    <dgm:pt modelId="{8CFE4227-8EFA-8B47-8830-22FE53F90FDE}" type="pres">
      <dgm:prSet presAssocID="{742EC6B9-9FB7-5B48-9B97-BF41F0783060}" presName="space" presStyleCnt="0"/>
      <dgm:spPr/>
    </dgm:pt>
    <dgm:pt modelId="{D42BB125-B24C-FD49-B113-32FCE82985D3}" type="pres">
      <dgm:prSet presAssocID="{742EC6B9-9FB7-5B48-9B97-BF41F0783060}" presName="rect1" presStyleLbl="alignAcc1" presStyleIdx="0" presStyleCnt="3"/>
      <dgm:spPr/>
      <dgm:t>
        <a:bodyPr/>
        <a:lstStyle/>
        <a:p>
          <a:endParaRPr lang="fr-FR"/>
        </a:p>
      </dgm:t>
    </dgm:pt>
    <dgm:pt modelId="{23A043A5-0D13-254D-B040-BCD10BD53972}" type="pres">
      <dgm:prSet presAssocID="{07E3B1C9-3588-AA42-8CFB-09DA52538E4A}" presName="vertSpace2" presStyleLbl="node1" presStyleIdx="0" presStyleCnt="3"/>
      <dgm:spPr/>
    </dgm:pt>
    <dgm:pt modelId="{05B516AA-3CFE-3748-99C5-425F98FFE50A}" type="pres">
      <dgm:prSet presAssocID="{07E3B1C9-3588-AA42-8CFB-09DA52538E4A}" presName="circle2" presStyleLbl="node1" presStyleIdx="1" presStyleCnt="3"/>
      <dgm:spPr/>
    </dgm:pt>
    <dgm:pt modelId="{06D5C8A3-14F6-0042-9598-01F0D807644A}" type="pres">
      <dgm:prSet presAssocID="{07E3B1C9-3588-AA42-8CFB-09DA52538E4A}" presName="rect2" presStyleLbl="alignAcc1" presStyleIdx="1" presStyleCnt="3"/>
      <dgm:spPr/>
      <dgm:t>
        <a:bodyPr/>
        <a:lstStyle/>
        <a:p>
          <a:endParaRPr lang="fr-FR"/>
        </a:p>
      </dgm:t>
    </dgm:pt>
    <dgm:pt modelId="{FD66705B-4D29-A643-B850-4664032F39FE}" type="pres">
      <dgm:prSet presAssocID="{C6442FA4-7822-194F-BAA6-A93B8785888D}" presName="vertSpace3" presStyleLbl="node1" presStyleIdx="1" presStyleCnt="3"/>
      <dgm:spPr/>
    </dgm:pt>
    <dgm:pt modelId="{6877B0D3-FE77-9C42-921F-4DC678692500}" type="pres">
      <dgm:prSet presAssocID="{C6442FA4-7822-194F-BAA6-A93B8785888D}" presName="circle3" presStyleLbl="node1" presStyleIdx="2" presStyleCnt="3"/>
      <dgm:spPr/>
    </dgm:pt>
    <dgm:pt modelId="{7FDF0CED-1B7F-F946-92DB-4010C0B4D599}" type="pres">
      <dgm:prSet presAssocID="{C6442FA4-7822-194F-BAA6-A93B8785888D}" presName="rect3" presStyleLbl="alignAcc1" presStyleIdx="2" presStyleCnt="3"/>
      <dgm:spPr/>
      <dgm:t>
        <a:bodyPr/>
        <a:lstStyle/>
        <a:p>
          <a:endParaRPr lang="fr-FR"/>
        </a:p>
      </dgm:t>
    </dgm:pt>
    <dgm:pt modelId="{704B909A-CC4B-BE46-8AED-8AEBFF759A1B}" type="pres">
      <dgm:prSet presAssocID="{742EC6B9-9FB7-5B48-9B97-BF41F0783060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C489ABF-030A-2447-8133-30BEC3FD6557}" type="pres">
      <dgm:prSet presAssocID="{742EC6B9-9FB7-5B48-9B97-BF41F0783060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7783358-0BB0-1D44-A361-48AA1DAACC79}" type="pres">
      <dgm:prSet presAssocID="{07E3B1C9-3588-AA42-8CFB-09DA52538E4A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8836984-04E8-E142-91CB-819AC0866CF6}" type="pres">
      <dgm:prSet presAssocID="{07E3B1C9-3588-AA42-8CFB-09DA52538E4A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6F507DD-8CA1-574A-8D00-725723656E07}" type="pres">
      <dgm:prSet presAssocID="{C6442FA4-7822-194F-BAA6-A93B8785888D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73A0FE9-03CF-2D46-89CA-3AEF3FDF338F}" type="pres">
      <dgm:prSet presAssocID="{C6442FA4-7822-194F-BAA6-A93B8785888D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F12E496-D3A4-4546-88F8-E34C1E6858FF}" srcId="{2EB266C7-CE42-D44D-A459-049ABF2663F3}" destId="{07E3B1C9-3588-AA42-8CFB-09DA52538E4A}" srcOrd="1" destOrd="0" parTransId="{ACD9C82E-3E74-2848-A0D3-F6B05DD68F15}" sibTransId="{4EBD4EC4-84C4-5D4E-8C33-F835C6DA3976}"/>
    <dgm:cxn modelId="{FD2E336F-401C-2548-86BC-6B05367F7EF2}" srcId="{742EC6B9-9FB7-5B48-9B97-BF41F0783060}" destId="{068053C6-3ACF-4848-94AB-589AC387B9A1}" srcOrd="0" destOrd="0" parTransId="{05D3B75A-3276-4045-AD8C-886BA94C7151}" sibTransId="{BB24DE74-E7F4-294A-8AD5-F3A56A44E32A}"/>
    <dgm:cxn modelId="{7FCCD21F-82FC-4445-B82B-B46BED86BDB5}" srcId="{C6442FA4-7822-194F-BAA6-A93B8785888D}" destId="{F5A60ABD-9AAD-3D43-BC28-137B28A81B7B}" srcOrd="1" destOrd="0" parTransId="{DA7D886E-9A57-774F-A1CA-1792514A0910}" sibTransId="{573578A5-5043-7D45-8707-6235B352672B}"/>
    <dgm:cxn modelId="{E08C98AA-369F-2048-B200-99DA308C5D1B}" type="presOf" srcId="{C6442FA4-7822-194F-BAA6-A93B8785888D}" destId="{7FDF0CED-1B7F-F946-92DB-4010C0B4D599}" srcOrd="0" destOrd="0" presId="urn:microsoft.com/office/officeart/2005/8/layout/target3"/>
    <dgm:cxn modelId="{106BBCD0-3E51-7C4E-B308-3FA441103C34}" type="presOf" srcId="{068053C6-3ACF-4848-94AB-589AC387B9A1}" destId="{1C489ABF-030A-2447-8133-30BEC3FD6557}" srcOrd="0" destOrd="0" presId="urn:microsoft.com/office/officeart/2005/8/layout/target3"/>
    <dgm:cxn modelId="{73D59C46-C12F-EE49-B68E-055D9106489C}" type="presOf" srcId="{742EC6B9-9FB7-5B48-9B97-BF41F0783060}" destId="{704B909A-CC4B-BE46-8AED-8AEBFF759A1B}" srcOrd="1" destOrd="0" presId="urn:microsoft.com/office/officeart/2005/8/layout/target3"/>
    <dgm:cxn modelId="{191DCD6F-4AF2-6B4D-A4B5-C23120BC0B75}" type="presOf" srcId="{B61F24B5-49CA-6A47-BEF0-7F4DB8DA6131}" destId="{1C489ABF-030A-2447-8133-30BEC3FD6557}" srcOrd="0" destOrd="2" presId="urn:microsoft.com/office/officeart/2005/8/layout/target3"/>
    <dgm:cxn modelId="{04CEF5B7-E4C4-2646-A01D-6830D0B63935}" type="presOf" srcId="{07E3B1C9-3588-AA42-8CFB-09DA52538E4A}" destId="{47783358-0BB0-1D44-A361-48AA1DAACC79}" srcOrd="1" destOrd="0" presId="urn:microsoft.com/office/officeart/2005/8/layout/target3"/>
    <dgm:cxn modelId="{512B168A-65B0-E242-A71B-5F1DAB171A8D}" type="presOf" srcId="{07E3B1C9-3588-AA42-8CFB-09DA52538E4A}" destId="{06D5C8A3-14F6-0042-9598-01F0D807644A}" srcOrd="0" destOrd="0" presId="urn:microsoft.com/office/officeart/2005/8/layout/target3"/>
    <dgm:cxn modelId="{02F3E8FE-1C85-4440-A5B4-ACD10670566C}" srcId="{742EC6B9-9FB7-5B48-9B97-BF41F0783060}" destId="{21BA19F5-EA18-4740-B372-8359AD7B7CD9}" srcOrd="1" destOrd="0" parTransId="{5BC24D31-7245-FD4D-853B-C4089AF19EFC}" sibTransId="{3E1E44FE-8CBB-134E-A6D0-46F094B5F9F9}"/>
    <dgm:cxn modelId="{F707130B-893E-2C49-B1C2-2EEEF898711E}" type="presOf" srcId="{0F2A1104-4F50-4F49-9FDE-807FADA170CE}" destId="{073A0FE9-03CF-2D46-89CA-3AEF3FDF338F}" srcOrd="0" destOrd="0" presId="urn:microsoft.com/office/officeart/2005/8/layout/target3"/>
    <dgm:cxn modelId="{32BBF501-17E5-8446-BBAE-9C9EC49E4A4F}" type="presOf" srcId="{2EB266C7-CE42-D44D-A459-049ABF2663F3}" destId="{C3AA2D76-80DC-1740-887F-7A852D281070}" srcOrd="0" destOrd="0" presId="urn:microsoft.com/office/officeart/2005/8/layout/target3"/>
    <dgm:cxn modelId="{B06EBDDB-64F8-EF4B-BA38-B1C8B452A40D}" srcId="{C6442FA4-7822-194F-BAA6-A93B8785888D}" destId="{0F2A1104-4F50-4F49-9FDE-807FADA170CE}" srcOrd="0" destOrd="0" parTransId="{97A32333-C12E-B74E-9360-D6FE90EE89E2}" sibTransId="{51CD62E9-B129-8943-9061-4CCD55C1D936}"/>
    <dgm:cxn modelId="{4BFF961C-C172-1348-BA56-B5D30C8CDFBE}" srcId="{2EB266C7-CE42-D44D-A459-049ABF2663F3}" destId="{C6442FA4-7822-194F-BAA6-A93B8785888D}" srcOrd="2" destOrd="0" parTransId="{A97DE5E4-4C7A-E74C-82CF-419C3F45310E}" sibTransId="{C8376286-9CAD-FD41-80EE-3B6037910C6A}"/>
    <dgm:cxn modelId="{B650DC71-B4AF-6D4E-A515-6B6CAD0BEDFE}" type="presOf" srcId="{FDA4773A-7019-774E-85AF-7E630851D7DE}" destId="{88836984-04E8-E142-91CB-819AC0866CF6}" srcOrd="0" destOrd="0" presId="urn:microsoft.com/office/officeart/2005/8/layout/target3"/>
    <dgm:cxn modelId="{91C6288E-37E0-9046-BCF3-66264D19B078}" srcId="{2EB266C7-CE42-D44D-A459-049ABF2663F3}" destId="{742EC6B9-9FB7-5B48-9B97-BF41F0783060}" srcOrd="0" destOrd="0" parTransId="{79A985E1-7895-124C-9915-658C85CA3B77}" sibTransId="{2EEED3B7-C353-174A-8852-A1E7884529E4}"/>
    <dgm:cxn modelId="{6FC95A0B-B8D3-1F4F-BC95-1D2FC4214B81}" type="presOf" srcId="{C6442FA4-7822-194F-BAA6-A93B8785888D}" destId="{26F507DD-8CA1-574A-8D00-725723656E07}" srcOrd="1" destOrd="0" presId="urn:microsoft.com/office/officeart/2005/8/layout/target3"/>
    <dgm:cxn modelId="{EB450A60-1070-BD4B-AE2F-09285670B548}" srcId="{07E3B1C9-3588-AA42-8CFB-09DA52538E4A}" destId="{FDA4773A-7019-774E-85AF-7E630851D7DE}" srcOrd="0" destOrd="0" parTransId="{4E867438-DCD7-1F46-BFAE-F9C0ADB0B8E3}" sibTransId="{BC28E436-32A9-8047-A58F-4BCC08C5F87B}"/>
    <dgm:cxn modelId="{3A328E19-557B-E245-920E-B26F698B6B47}" type="presOf" srcId="{F5A60ABD-9AAD-3D43-BC28-137B28A81B7B}" destId="{073A0FE9-03CF-2D46-89CA-3AEF3FDF338F}" srcOrd="0" destOrd="1" presId="urn:microsoft.com/office/officeart/2005/8/layout/target3"/>
    <dgm:cxn modelId="{7B2C71CB-EB46-604B-90AC-273662C79476}" type="presOf" srcId="{21BA19F5-EA18-4740-B372-8359AD7B7CD9}" destId="{1C489ABF-030A-2447-8133-30BEC3FD6557}" srcOrd="0" destOrd="1" presId="urn:microsoft.com/office/officeart/2005/8/layout/target3"/>
    <dgm:cxn modelId="{AFD05CF0-5CDD-4B48-B80D-3E1952B5B410}" srcId="{742EC6B9-9FB7-5B48-9B97-BF41F0783060}" destId="{B61F24B5-49CA-6A47-BEF0-7F4DB8DA6131}" srcOrd="2" destOrd="0" parTransId="{4F6096F7-2FB5-7741-AB09-CE9AA4E7CD12}" sibTransId="{F56283F2-4338-FC48-8FF2-64FA4FA0523A}"/>
    <dgm:cxn modelId="{4648B4D3-C83A-3F47-82B3-3E6558AE8C4D}" type="presOf" srcId="{742EC6B9-9FB7-5B48-9B97-BF41F0783060}" destId="{D42BB125-B24C-FD49-B113-32FCE82985D3}" srcOrd="0" destOrd="0" presId="urn:microsoft.com/office/officeart/2005/8/layout/target3"/>
    <dgm:cxn modelId="{BD6F10C9-00CF-724C-9187-85E61F2397DC}" type="presParOf" srcId="{C3AA2D76-80DC-1740-887F-7A852D281070}" destId="{F419A6B8-4F23-C043-ABA9-E3E7FDD92A0B}" srcOrd="0" destOrd="0" presId="urn:microsoft.com/office/officeart/2005/8/layout/target3"/>
    <dgm:cxn modelId="{CAFD1617-6D6F-974F-B780-41AF42B82782}" type="presParOf" srcId="{C3AA2D76-80DC-1740-887F-7A852D281070}" destId="{8CFE4227-8EFA-8B47-8830-22FE53F90FDE}" srcOrd="1" destOrd="0" presId="urn:microsoft.com/office/officeart/2005/8/layout/target3"/>
    <dgm:cxn modelId="{8A3E8F53-FCAA-9D42-B605-4D53FB1E1015}" type="presParOf" srcId="{C3AA2D76-80DC-1740-887F-7A852D281070}" destId="{D42BB125-B24C-FD49-B113-32FCE82985D3}" srcOrd="2" destOrd="0" presId="urn:microsoft.com/office/officeart/2005/8/layout/target3"/>
    <dgm:cxn modelId="{804764DB-F28A-0E4D-BE82-D01F3CA24CEA}" type="presParOf" srcId="{C3AA2D76-80DC-1740-887F-7A852D281070}" destId="{23A043A5-0D13-254D-B040-BCD10BD53972}" srcOrd="3" destOrd="0" presId="urn:microsoft.com/office/officeart/2005/8/layout/target3"/>
    <dgm:cxn modelId="{861EB0B4-4EB0-1846-A0F5-8984C25DACBF}" type="presParOf" srcId="{C3AA2D76-80DC-1740-887F-7A852D281070}" destId="{05B516AA-3CFE-3748-99C5-425F98FFE50A}" srcOrd="4" destOrd="0" presId="urn:microsoft.com/office/officeart/2005/8/layout/target3"/>
    <dgm:cxn modelId="{5E4A1F1F-4D6E-EC4D-A055-6A79410B0E4C}" type="presParOf" srcId="{C3AA2D76-80DC-1740-887F-7A852D281070}" destId="{06D5C8A3-14F6-0042-9598-01F0D807644A}" srcOrd="5" destOrd="0" presId="urn:microsoft.com/office/officeart/2005/8/layout/target3"/>
    <dgm:cxn modelId="{BCE11C7E-93E4-6846-85C0-60D1B79248BD}" type="presParOf" srcId="{C3AA2D76-80DC-1740-887F-7A852D281070}" destId="{FD66705B-4D29-A643-B850-4664032F39FE}" srcOrd="6" destOrd="0" presId="urn:microsoft.com/office/officeart/2005/8/layout/target3"/>
    <dgm:cxn modelId="{F9666FE2-795B-9344-A03F-201909794579}" type="presParOf" srcId="{C3AA2D76-80DC-1740-887F-7A852D281070}" destId="{6877B0D3-FE77-9C42-921F-4DC678692500}" srcOrd="7" destOrd="0" presId="urn:microsoft.com/office/officeart/2005/8/layout/target3"/>
    <dgm:cxn modelId="{860674BF-8A07-0C46-AEC7-83AD2209323A}" type="presParOf" srcId="{C3AA2D76-80DC-1740-887F-7A852D281070}" destId="{7FDF0CED-1B7F-F946-92DB-4010C0B4D599}" srcOrd="8" destOrd="0" presId="urn:microsoft.com/office/officeart/2005/8/layout/target3"/>
    <dgm:cxn modelId="{971EBAAA-383A-C549-9663-2B569AD196CC}" type="presParOf" srcId="{C3AA2D76-80DC-1740-887F-7A852D281070}" destId="{704B909A-CC4B-BE46-8AED-8AEBFF759A1B}" srcOrd="9" destOrd="0" presId="urn:microsoft.com/office/officeart/2005/8/layout/target3"/>
    <dgm:cxn modelId="{3AFEF601-AC3C-8F4B-8DB3-FE7C68970551}" type="presParOf" srcId="{C3AA2D76-80DC-1740-887F-7A852D281070}" destId="{1C489ABF-030A-2447-8133-30BEC3FD6557}" srcOrd="10" destOrd="0" presId="urn:microsoft.com/office/officeart/2005/8/layout/target3"/>
    <dgm:cxn modelId="{C41CE875-3B7A-CA42-A044-6A364A8433D6}" type="presParOf" srcId="{C3AA2D76-80DC-1740-887F-7A852D281070}" destId="{47783358-0BB0-1D44-A361-48AA1DAACC79}" srcOrd="11" destOrd="0" presId="urn:microsoft.com/office/officeart/2005/8/layout/target3"/>
    <dgm:cxn modelId="{B04E5D0B-DDF4-4042-AECD-8EEBF626F49E}" type="presParOf" srcId="{C3AA2D76-80DC-1740-887F-7A852D281070}" destId="{88836984-04E8-E142-91CB-819AC0866CF6}" srcOrd="12" destOrd="0" presId="urn:microsoft.com/office/officeart/2005/8/layout/target3"/>
    <dgm:cxn modelId="{CAE5699C-6A5E-C64C-B21D-AEF302590418}" type="presParOf" srcId="{C3AA2D76-80DC-1740-887F-7A852D281070}" destId="{26F507DD-8CA1-574A-8D00-725723656E07}" srcOrd="13" destOrd="0" presId="urn:microsoft.com/office/officeart/2005/8/layout/target3"/>
    <dgm:cxn modelId="{67B83654-C830-604C-B97E-75C26126DDB5}" type="presParOf" srcId="{C3AA2D76-80DC-1740-887F-7A852D281070}" destId="{073A0FE9-03CF-2D46-89CA-3AEF3FDF338F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F9CE4D9-E945-CD41-84DC-B5D51E8AAA0C}" type="doc">
      <dgm:prSet loTypeId="urn:microsoft.com/office/officeart/2008/layout/VerticalCurvedList" loCatId="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fr-FR"/>
        </a:p>
      </dgm:t>
    </dgm:pt>
    <dgm:pt modelId="{A7F74B30-D4C0-1A4B-8B85-FBC6C14DABDC}">
      <dgm:prSet phldrT="[Texte]"/>
      <dgm:spPr/>
      <dgm:t>
        <a:bodyPr/>
        <a:lstStyle/>
        <a:p>
          <a:r>
            <a:rPr lang="fr-FR" dirty="0"/>
            <a:t>5 Groupes (DIRE, GUIDER) : trois baies, les cours d’eau près du lycée, un bassin versant</a:t>
          </a:r>
        </a:p>
      </dgm:t>
    </dgm:pt>
    <dgm:pt modelId="{E2892764-31BD-A147-848D-AE0C42AF62E9}" type="parTrans" cxnId="{B6F2D959-D237-A243-9E05-3A01B932E5C8}">
      <dgm:prSet/>
      <dgm:spPr/>
      <dgm:t>
        <a:bodyPr/>
        <a:lstStyle/>
        <a:p>
          <a:endParaRPr lang="fr-FR"/>
        </a:p>
      </dgm:t>
    </dgm:pt>
    <dgm:pt modelId="{DB5ACD69-06B0-DE42-8934-6CA3CFD55A3E}" type="sibTrans" cxnId="{B6F2D959-D237-A243-9E05-3A01B932E5C8}">
      <dgm:prSet/>
      <dgm:spPr/>
      <dgm:t>
        <a:bodyPr/>
        <a:lstStyle/>
        <a:p>
          <a:endParaRPr lang="fr-FR"/>
        </a:p>
      </dgm:t>
    </dgm:pt>
    <dgm:pt modelId="{DF8BE740-64AE-C243-AF75-EA83695F9B7A}">
      <dgm:prSet phldrT="[Texte]"/>
      <dgm:spPr/>
      <dgm:t>
        <a:bodyPr/>
        <a:lstStyle/>
        <a:p>
          <a:r>
            <a:rPr lang="fr-FR" dirty="0"/>
            <a:t>Réaliser une production (DIRE, MONTRER, GUIDER) des enjeux d’aménagement et des défis environnementaux</a:t>
          </a:r>
        </a:p>
      </dgm:t>
    </dgm:pt>
    <dgm:pt modelId="{5B9105EF-8EDB-844D-851C-08E4C85492C8}" type="parTrans" cxnId="{D1AF66EA-950D-4740-91E2-9A949AE77553}">
      <dgm:prSet/>
      <dgm:spPr/>
      <dgm:t>
        <a:bodyPr/>
        <a:lstStyle/>
        <a:p>
          <a:endParaRPr lang="fr-FR"/>
        </a:p>
      </dgm:t>
    </dgm:pt>
    <dgm:pt modelId="{F92AA975-6C0F-1B4C-979F-A4CDD741FA23}" type="sibTrans" cxnId="{D1AF66EA-950D-4740-91E2-9A949AE77553}">
      <dgm:prSet/>
      <dgm:spPr/>
      <dgm:t>
        <a:bodyPr/>
        <a:lstStyle/>
        <a:p>
          <a:endParaRPr lang="fr-FR"/>
        </a:p>
      </dgm:t>
    </dgm:pt>
    <dgm:pt modelId="{60046B4E-26FE-5943-BAC0-335A8118DA0D}">
      <dgm:prSet phldrT="[Texte]"/>
      <dgm:spPr/>
      <dgm:t>
        <a:bodyPr/>
        <a:lstStyle/>
        <a:p>
          <a:r>
            <a:rPr lang="fr-FR" dirty="0"/>
            <a:t>Présenter son travail (MONTRER, GUIDER) à deux autres groupes</a:t>
          </a:r>
        </a:p>
      </dgm:t>
    </dgm:pt>
    <dgm:pt modelId="{F32EF5EF-45A0-4147-8FA3-52D7DF7761AA}" type="parTrans" cxnId="{A05F8352-4390-2A44-A257-7C019E9BE1EB}">
      <dgm:prSet/>
      <dgm:spPr/>
      <dgm:t>
        <a:bodyPr/>
        <a:lstStyle/>
        <a:p>
          <a:endParaRPr lang="fr-FR"/>
        </a:p>
      </dgm:t>
    </dgm:pt>
    <dgm:pt modelId="{69E95012-F520-764F-B4EF-77AE9925AB83}" type="sibTrans" cxnId="{A05F8352-4390-2A44-A257-7C019E9BE1EB}">
      <dgm:prSet/>
      <dgm:spPr/>
      <dgm:t>
        <a:bodyPr/>
        <a:lstStyle/>
        <a:p>
          <a:endParaRPr lang="fr-FR"/>
        </a:p>
      </dgm:t>
    </dgm:pt>
    <dgm:pt modelId="{D8A2EE68-235F-D046-B5E6-589A2177F73D}">
      <dgm:prSet/>
      <dgm:spPr/>
      <dgm:t>
        <a:bodyPr/>
        <a:lstStyle/>
        <a:p>
          <a:r>
            <a:rPr lang="fr-FR" dirty="0"/>
            <a:t>Mise en perspective (vidéo ou écoute active): enjeux d'aménagement et enjeux environnementaux dans les milieux ultramarins</a:t>
          </a:r>
        </a:p>
      </dgm:t>
    </dgm:pt>
    <dgm:pt modelId="{8B456BE7-5C92-CA41-9FEC-792ED7DF44AD}" type="parTrans" cxnId="{6738BC12-99F1-9840-B8A4-446490768943}">
      <dgm:prSet/>
      <dgm:spPr/>
      <dgm:t>
        <a:bodyPr/>
        <a:lstStyle/>
        <a:p>
          <a:endParaRPr lang="fr-FR"/>
        </a:p>
      </dgm:t>
    </dgm:pt>
    <dgm:pt modelId="{D40DB35C-CAB2-854B-9679-6062E2025646}" type="sibTrans" cxnId="{6738BC12-99F1-9840-B8A4-446490768943}">
      <dgm:prSet/>
      <dgm:spPr/>
      <dgm:t>
        <a:bodyPr/>
        <a:lstStyle/>
        <a:p>
          <a:endParaRPr lang="fr-FR"/>
        </a:p>
      </dgm:t>
    </dgm:pt>
    <dgm:pt modelId="{65D4C740-0CC2-A74C-AF37-CF4E7ACDD9AB}" type="pres">
      <dgm:prSet presAssocID="{8F9CE4D9-E945-CD41-84DC-B5D51E8AAA0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fr-FR"/>
        </a:p>
      </dgm:t>
    </dgm:pt>
    <dgm:pt modelId="{511AC5A8-6128-9E46-B3D2-DF597E7B292B}" type="pres">
      <dgm:prSet presAssocID="{8F9CE4D9-E945-CD41-84DC-B5D51E8AAA0C}" presName="Name1" presStyleCnt="0"/>
      <dgm:spPr/>
    </dgm:pt>
    <dgm:pt modelId="{6CDC1D7A-D5E9-B34D-9037-727D3A01AF76}" type="pres">
      <dgm:prSet presAssocID="{8F9CE4D9-E945-CD41-84DC-B5D51E8AAA0C}" presName="cycle" presStyleCnt="0"/>
      <dgm:spPr/>
    </dgm:pt>
    <dgm:pt modelId="{1FAADA93-69E8-7C4D-8CC3-BC5064C45563}" type="pres">
      <dgm:prSet presAssocID="{8F9CE4D9-E945-CD41-84DC-B5D51E8AAA0C}" presName="srcNode" presStyleLbl="node1" presStyleIdx="0" presStyleCnt="4"/>
      <dgm:spPr/>
    </dgm:pt>
    <dgm:pt modelId="{A410BD22-188D-E04B-803E-99067CEA3EF0}" type="pres">
      <dgm:prSet presAssocID="{8F9CE4D9-E945-CD41-84DC-B5D51E8AAA0C}" presName="conn" presStyleLbl="parChTrans1D2" presStyleIdx="0" presStyleCnt="1"/>
      <dgm:spPr/>
      <dgm:t>
        <a:bodyPr/>
        <a:lstStyle/>
        <a:p>
          <a:endParaRPr lang="fr-FR"/>
        </a:p>
      </dgm:t>
    </dgm:pt>
    <dgm:pt modelId="{D906D199-F519-E647-A698-5D50E8CF0A69}" type="pres">
      <dgm:prSet presAssocID="{8F9CE4D9-E945-CD41-84DC-B5D51E8AAA0C}" presName="extraNode" presStyleLbl="node1" presStyleIdx="0" presStyleCnt="4"/>
      <dgm:spPr/>
    </dgm:pt>
    <dgm:pt modelId="{CD8DE2BD-DBFA-8E46-8859-FBA1F1C80A59}" type="pres">
      <dgm:prSet presAssocID="{8F9CE4D9-E945-CD41-84DC-B5D51E8AAA0C}" presName="dstNode" presStyleLbl="node1" presStyleIdx="0" presStyleCnt="4"/>
      <dgm:spPr/>
    </dgm:pt>
    <dgm:pt modelId="{6A2237C9-6834-1E40-AFF6-1D31D2BF43D1}" type="pres">
      <dgm:prSet presAssocID="{A7F74B30-D4C0-1A4B-8B85-FBC6C14DABDC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86AD300-0543-F14A-AE6B-69EFC6120FA9}" type="pres">
      <dgm:prSet presAssocID="{A7F74B30-D4C0-1A4B-8B85-FBC6C14DABDC}" presName="accent_1" presStyleCnt="0"/>
      <dgm:spPr/>
    </dgm:pt>
    <dgm:pt modelId="{CAD779EF-3A70-9F4F-A240-1ADF98B820C3}" type="pres">
      <dgm:prSet presAssocID="{A7F74B30-D4C0-1A4B-8B85-FBC6C14DABDC}" presName="accentRepeatNode" presStyleLbl="solidFgAcc1" presStyleIdx="0" presStyleCnt="4"/>
      <dgm:spPr/>
    </dgm:pt>
    <dgm:pt modelId="{D08C0F77-2CF1-4C43-A328-45CA7AC783D7}" type="pres">
      <dgm:prSet presAssocID="{DF8BE740-64AE-C243-AF75-EA83695F9B7A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B9544F9-4BF8-3F47-92B0-75A859D4E3F7}" type="pres">
      <dgm:prSet presAssocID="{DF8BE740-64AE-C243-AF75-EA83695F9B7A}" presName="accent_2" presStyleCnt="0"/>
      <dgm:spPr/>
    </dgm:pt>
    <dgm:pt modelId="{C8089532-BDE1-7644-94DC-F8334060F1C3}" type="pres">
      <dgm:prSet presAssocID="{DF8BE740-64AE-C243-AF75-EA83695F9B7A}" presName="accentRepeatNode" presStyleLbl="solidFgAcc1" presStyleIdx="1" presStyleCnt="4"/>
      <dgm:spPr/>
    </dgm:pt>
    <dgm:pt modelId="{B38B426C-0068-E54C-BF95-01070B249861}" type="pres">
      <dgm:prSet presAssocID="{60046B4E-26FE-5943-BAC0-335A8118DA0D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A8D89B4-720A-F746-9EB0-3A683BD4D09F}" type="pres">
      <dgm:prSet presAssocID="{60046B4E-26FE-5943-BAC0-335A8118DA0D}" presName="accent_3" presStyleCnt="0"/>
      <dgm:spPr/>
    </dgm:pt>
    <dgm:pt modelId="{7FE633A3-019D-D24E-BA49-ECC017569426}" type="pres">
      <dgm:prSet presAssocID="{60046B4E-26FE-5943-BAC0-335A8118DA0D}" presName="accentRepeatNode" presStyleLbl="solidFgAcc1" presStyleIdx="2" presStyleCnt="4"/>
      <dgm:spPr/>
    </dgm:pt>
    <dgm:pt modelId="{D5EADB6A-6BBE-814B-9180-EEBF6017EE79}" type="pres">
      <dgm:prSet presAssocID="{D8A2EE68-235F-D046-B5E6-589A2177F73D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0A0699A-AA4F-C84F-BAE1-6EADCCA83B74}" type="pres">
      <dgm:prSet presAssocID="{D8A2EE68-235F-D046-B5E6-589A2177F73D}" presName="accent_4" presStyleCnt="0"/>
      <dgm:spPr/>
    </dgm:pt>
    <dgm:pt modelId="{C4641D32-2ED8-5C4F-B046-19FE8F958BAA}" type="pres">
      <dgm:prSet presAssocID="{D8A2EE68-235F-D046-B5E6-589A2177F73D}" presName="accentRepeatNode" presStyleLbl="solidFgAcc1" presStyleIdx="3" presStyleCnt="4"/>
      <dgm:spPr/>
    </dgm:pt>
  </dgm:ptLst>
  <dgm:cxnLst>
    <dgm:cxn modelId="{6738BC12-99F1-9840-B8A4-446490768943}" srcId="{8F9CE4D9-E945-CD41-84DC-B5D51E8AAA0C}" destId="{D8A2EE68-235F-D046-B5E6-589A2177F73D}" srcOrd="3" destOrd="0" parTransId="{8B456BE7-5C92-CA41-9FEC-792ED7DF44AD}" sibTransId="{D40DB35C-CAB2-854B-9679-6062E2025646}"/>
    <dgm:cxn modelId="{A05F8352-4390-2A44-A257-7C019E9BE1EB}" srcId="{8F9CE4D9-E945-CD41-84DC-B5D51E8AAA0C}" destId="{60046B4E-26FE-5943-BAC0-335A8118DA0D}" srcOrd="2" destOrd="0" parTransId="{F32EF5EF-45A0-4147-8FA3-52D7DF7761AA}" sibTransId="{69E95012-F520-764F-B4EF-77AE9925AB83}"/>
    <dgm:cxn modelId="{70632D55-E475-704D-9181-4961F2A26EAC}" type="presOf" srcId="{A7F74B30-D4C0-1A4B-8B85-FBC6C14DABDC}" destId="{6A2237C9-6834-1E40-AFF6-1D31D2BF43D1}" srcOrd="0" destOrd="0" presId="urn:microsoft.com/office/officeart/2008/layout/VerticalCurvedList"/>
    <dgm:cxn modelId="{834BF1DF-64C9-C043-AE8A-6C3387726622}" type="presOf" srcId="{60046B4E-26FE-5943-BAC0-335A8118DA0D}" destId="{B38B426C-0068-E54C-BF95-01070B249861}" srcOrd="0" destOrd="0" presId="urn:microsoft.com/office/officeart/2008/layout/VerticalCurvedList"/>
    <dgm:cxn modelId="{6277A475-ADD9-8B44-A710-40F6C22F636A}" type="presOf" srcId="{DB5ACD69-06B0-DE42-8934-6CA3CFD55A3E}" destId="{A410BD22-188D-E04B-803E-99067CEA3EF0}" srcOrd="0" destOrd="0" presId="urn:microsoft.com/office/officeart/2008/layout/VerticalCurvedList"/>
    <dgm:cxn modelId="{B6F2D959-D237-A243-9E05-3A01B932E5C8}" srcId="{8F9CE4D9-E945-CD41-84DC-B5D51E8AAA0C}" destId="{A7F74B30-D4C0-1A4B-8B85-FBC6C14DABDC}" srcOrd="0" destOrd="0" parTransId="{E2892764-31BD-A147-848D-AE0C42AF62E9}" sibTransId="{DB5ACD69-06B0-DE42-8934-6CA3CFD55A3E}"/>
    <dgm:cxn modelId="{63E91BC8-E3E8-7C4B-AD83-45A67C3E8F86}" type="presOf" srcId="{8F9CE4D9-E945-CD41-84DC-B5D51E8AAA0C}" destId="{65D4C740-0CC2-A74C-AF37-CF4E7ACDD9AB}" srcOrd="0" destOrd="0" presId="urn:microsoft.com/office/officeart/2008/layout/VerticalCurvedList"/>
    <dgm:cxn modelId="{FA004E78-E681-8144-A525-F223F7577FE4}" type="presOf" srcId="{D8A2EE68-235F-D046-B5E6-589A2177F73D}" destId="{D5EADB6A-6BBE-814B-9180-EEBF6017EE79}" srcOrd="0" destOrd="0" presId="urn:microsoft.com/office/officeart/2008/layout/VerticalCurvedList"/>
    <dgm:cxn modelId="{6BEC9E9B-8C75-524A-8100-2AD0D014CDE9}" type="presOf" srcId="{DF8BE740-64AE-C243-AF75-EA83695F9B7A}" destId="{D08C0F77-2CF1-4C43-A328-45CA7AC783D7}" srcOrd="0" destOrd="0" presId="urn:microsoft.com/office/officeart/2008/layout/VerticalCurvedList"/>
    <dgm:cxn modelId="{D1AF66EA-950D-4740-91E2-9A949AE77553}" srcId="{8F9CE4D9-E945-CD41-84DC-B5D51E8AAA0C}" destId="{DF8BE740-64AE-C243-AF75-EA83695F9B7A}" srcOrd="1" destOrd="0" parTransId="{5B9105EF-8EDB-844D-851C-08E4C85492C8}" sibTransId="{F92AA975-6C0F-1B4C-979F-A4CDD741FA23}"/>
    <dgm:cxn modelId="{51291870-780C-2E41-9564-44FC696A21EF}" type="presParOf" srcId="{65D4C740-0CC2-A74C-AF37-CF4E7ACDD9AB}" destId="{511AC5A8-6128-9E46-B3D2-DF597E7B292B}" srcOrd="0" destOrd="0" presId="urn:microsoft.com/office/officeart/2008/layout/VerticalCurvedList"/>
    <dgm:cxn modelId="{7347992C-1638-664E-A7C7-B1CE0FAD296B}" type="presParOf" srcId="{511AC5A8-6128-9E46-B3D2-DF597E7B292B}" destId="{6CDC1D7A-D5E9-B34D-9037-727D3A01AF76}" srcOrd="0" destOrd="0" presId="urn:microsoft.com/office/officeart/2008/layout/VerticalCurvedList"/>
    <dgm:cxn modelId="{5145C134-F741-C142-B62F-4C98CD00461E}" type="presParOf" srcId="{6CDC1D7A-D5E9-B34D-9037-727D3A01AF76}" destId="{1FAADA93-69E8-7C4D-8CC3-BC5064C45563}" srcOrd="0" destOrd="0" presId="urn:microsoft.com/office/officeart/2008/layout/VerticalCurvedList"/>
    <dgm:cxn modelId="{99D662F6-A3AA-984D-91A5-24E2A9B43013}" type="presParOf" srcId="{6CDC1D7A-D5E9-B34D-9037-727D3A01AF76}" destId="{A410BD22-188D-E04B-803E-99067CEA3EF0}" srcOrd="1" destOrd="0" presId="urn:microsoft.com/office/officeart/2008/layout/VerticalCurvedList"/>
    <dgm:cxn modelId="{2A85BDC2-80E1-C24C-8573-E544F2C8C660}" type="presParOf" srcId="{6CDC1D7A-D5E9-B34D-9037-727D3A01AF76}" destId="{D906D199-F519-E647-A698-5D50E8CF0A69}" srcOrd="2" destOrd="0" presId="urn:microsoft.com/office/officeart/2008/layout/VerticalCurvedList"/>
    <dgm:cxn modelId="{09C6AAC4-9F66-A943-89C8-E51D5D200418}" type="presParOf" srcId="{6CDC1D7A-D5E9-B34D-9037-727D3A01AF76}" destId="{CD8DE2BD-DBFA-8E46-8859-FBA1F1C80A59}" srcOrd="3" destOrd="0" presId="urn:microsoft.com/office/officeart/2008/layout/VerticalCurvedList"/>
    <dgm:cxn modelId="{AB613887-E858-984D-BE88-C73860E7CBEF}" type="presParOf" srcId="{511AC5A8-6128-9E46-B3D2-DF597E7B292B}" destId="{6A2237C9-6834-1E40-AFF6-1D31D2BF43D1}" srcOrd="1" destOrd="0" presId="urn:microsoft.com/office/officeart/2008/layout/VerticalCurvedList"/>
    <dgm:cxn modelId="{A095632E-B3DA-7D48-981B-06E0F60CAC8E}" type="presParOf" srcId="{511AC5A8-6128-9E46-B3D2-DF597E7B292B}" destId="{086AD300-0543-F14A-AE6B-69EFC6120FA9}" srcOrd="2" destOrd="0" presId="urn:microsoft.com/office/officeart/2008/layout/VerticalCurvedList"/>
    <dgm:cxn modelId="{8042CADE-DF4D-444C-B431-23E88CF5C336}" type="presParOf" srcId="{086AD300-0543-F14A-AE6B-69EFC6120FA9}" destId="{CAD779EF-3A70-9F4F-A240-1ADF98B820C3}" srcOrd="0" destOrd="0" presId="urn:microsoft.com/office/officeart/2008/layout/VerticalCurvedList"/>
    <dgm:cxn modelId="{2A2E4D68-ED28-0142-B12A-809C35202F01}" type="presParOf" srcId="{511AC5A8-6128-9E46-B3D2-DF597E7B292B}" destId="{D08C0F77-2CF1-4C43-A328-45CA7AC783D7}" srcOrd="3" destOrd="0" presId="urn:microsoft.com/office/officeart/2008/layout/VerticalCurvedList"/>
    <dgm:cxn modelId="{99CE4A4F-490A-A148-A7E5-D3D220F294E4}" type="presParOf" srcId="{511AC5A8-6128-9E46-B3D2-DF597E7B292B}" destId="{0B9544F9-4BF8-3F47-92B0-75A859D4E3F7}" srcOrd="4" destOrd="0" presId="urn:microsoft.com/office/officeart/2008/layout/VerticalCurvedList"/>
    <dgm:cxn modelId="{79CF21BD-6BE2-E243-A7CF-F8F49757CC7A}" type="presParOf" srcId="{0B9544F9-4BF8-3F47-92B0-75A859D4E3F7}" destId="{C8089532-BDE1-7644-94DC-F8334060F1C3}" srcOrd="0" destOrd="0" presId="urn:microsoft.com/office/officeart/2008/layout/VerticalCurvedList"/>
    <dgm:cxn modelId="{88C3D961-1ED5-CB4F-97DD-EF6ADB68AE18}" type="presParOf" srcId="{511AC5A8-6128-9E46-B3D2-DF597E7B292B}" destId="{B38B426C-0068-E54C-BF95-01070B249861}" srcOrd="5" destOrd="0" presId="urn:microsoft.com/office/officeart/2008/layout/VerticalCurvedList"/>
    <dgm:cxn modelId="{6357E908-4315-7241-AED8-5538B64FF5F8}" type="presParOf" srcId="{511AC5A8-6128-9E46-B3D2-DF597E7B292B}" destId="{5A8D89B4-720A-F746-9EB0-3A683BD4D09F}" srcOrd="6" destOrd="0" presId="urn:microsoft.com/office/officeart/2008/layout/VerticalCurvedList"/>
    <dgm:cxn modelId="{FAF9645B-E699-0545-885A-1880659EAD3E}" type="presParOf" srcId="{5A8D89B4-720A-F746-9EB0-3A683BD4D09F}" destId="{7FE633A3-019D-D24E-BA49-ECC017569426}" srcOrd="0" destOrd="0" presId="urn:microsoft.com/office/officeart/2008/layout/VerticalCurvedList"/>
    <dgm:cxn modelId="{639564D6-3FB3-814B-B0AB-64BC26F1C224}" type="presParOf" srcId="{511AC5A8-6128-9E46-B3D2-DF597E7B292B}" destId="{D5EADB6A-6BBE-814B-9180-EEBF6017EE79}" srcOrd="7" destOrd="0" presId="urn:microsoft.com/office/officeart/2008/layout/VerticalCurvedList"/>
    <dgm:cxn modelId="{5F1DA760-291A-8642-8F37-8E28FB96D1CD}" type="presParOf" srcId="{511AC5A8-6128-9E46-B3D2-DF597E7B292B}" destId="{F0A0699A-AA4F-C84F-BAE1-6EADCCA83B74}" srcOrd="8" destOrd="0" presId="urn:microsoft.com/office/officeart/2008/layout/VerticalCurvedList"/>
    <dgm:cxn modelId="{FCC15598-138D-FA4F-8784-5B8C57EE3758}" type="presParOf" srcId="{F0A0699A-AA4F-C84F-BAE1-6EADCCA83B74}" destId="{C4641D32-2ED8-5C4F-B046-19FE8F958BA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7CB8BC-58B8-8D49-A123-EF4206FBC560}">
      <dsp:nvSpPr>
        <dsp:cNvPr id="0" name=""/>
        <dsp:cNvSpPr/>
      </dsp:nvSpPr>
      <dsp:spPr>
        <a:xfrm>
          <a:off x="-4445261" y="-681744"/>
          <a:ext cx="5295726" cy="5295726"/>
        </a:xfrm>
        <a:prstGeom prst="blockArc">
          <a:avLst>
            <a:gd name="adj1" fmla="val 18900000"/>
            <a:gd name="adj2" fmla="val 2700000"/>
            <a:gd name="adj3" fmla="val 408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62036D-1BEB-8545-8429-7C9CC81E4D5C}">
      <dsp:nvSpPr>
        <dsp:cNvPr id="0" name=""/>
        <dsp:cNvSpPr/>
      </dsp:nvSpPr>
      <dsp:spPr>
        <a:xfrm>
          <a:off x="546953" y="393223"/>
          <a:ext cx="9458340" cy="7864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4243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Enseigner des usages spécifiques de l’oral (le débat, l’interview…)</a:t>
          </a:r>
        </a:p>
      </dsp:txBody>
      <dsp:txXfrm>
        <a:off x="546953" y="393223"/>
        <a:ext cx="9458340" cy="786447"/>
      </dsp:txXfrm>
    </dsp:sp>
    <dsp:sp modelId="{B8F4ED7C-AA9D-2643-9125-8FD583864687}">
      <dsp:nvSpPr>
        <dsp:cNvPr id="0" name=""/>
        <dsp:cNvSpPr/>
      </dsp:nvSpPr>
      <dsp:spPr>
        <a:xfrm>
          <a:off x="55424" y="294917"/>
          <a:ext cx="983059" cy="9830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099E86-AD1F-7C48-AE71-6154D37CC100}">
      <dsp:nvSpPr>
        <dsp:cNvPr id="0" name=""/>
        <dsp:cNvSpPr/>
      </dsp:nvSpPr>
      <dsp:spPr>
        <a:xfrm>
          <a:off x="832827" y="1572894"/>
          <a:ext cx="9172467" cy="78644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4243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Enseigner l’oral pour apprendre à problématiser, formuler des hypothèses, construire un raisonnement scientifique</a:t>
          </a:r>
        </a:p>
      </dsp:txBody>
      <dsp:txXfrm>
        <a:off x="832827" y="1572894"/>
        <a:ext cx="9172467" cy="786447"/>
      </dsp:txXfrm>
    </dsp:sp>
    <dsp:sp modelId="{997B25E9-D56F-1E45-B772-EF29EEF246E6}">
      <dsp:nvSpPr>
        <dsp:cNvPr id="0" name=""/>
        <dsp:cNvSpPr/>
      </dsp:nvSpPr>
      <dsp:spPr>
        <a:xfrm>
          <a:off x="341297" y="1474588"/>
          <a:ext cx="983059" cy="9830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8BC00C-9438-CC4A-90A3-F3E46D514CEF}">
      <dsp:nvSpPr>
        <dsp:cNvPr id="0" name=""/>
        <dsp:cNvSpPr/>
      </dsp:nvSpPr>
      <dsp:spPr>
        <a:xfrm>
          <a:off x="546953" y="2752565"/>
          <a:ext cx="9458340" cy="78644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4243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Enseigner à communiquer et exprimer en public ses expériences et opinions</a:t>
          </a:r>
        </a:p>
      </dsp:txBody>
      <dsp:txXfrm>
        <a:off x="546953" y="2752565"/>
        <a:ext cx="9458340" cy="786447"/>
      </dsp:txXfrm>
    </dsp:sp>
    <dsp:sp modelId="{321EE297-3467-4941-B01D-BE844F0A1BB4}">
      <dsp:nvSpPr>
        <dsp:cNvPr id="0" name=""/>
        <dsp:cNvSpPr/>
      </dsp:nvSpPr>
      <dsp:spPr>
        <a:xfrm>
          <a:off x="55424" y="2654259"/>
          <a:ext cx="983059" cy="9830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5D4D3-9CA2-F044-A02F-6FBD990B0B47}">
      <dsp:nvSpPr>
        <dsp:cNvPr id="0" name=""/>
        <dsp:cNvSpPr/>
      </dsp:nvSpPr>
      <dsp:spPr>
        <a:xfrm rot="10800000">
          <a:off x="1886330" y="922"/>
          <a:ext cx="6688836" cy="806194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509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Préparer les élèves au Grand Oral</a:t>
          </a:r>
        </a:p>
      </dsp:txBody>
      <dsp:txXfrm rot="10800000">
        <a:off x="2087878" y="922"/>
        <a:ext cx="6487288" cy="806194"/>
      </dsp:txXfrm>
    </dsp:sp>
    <dsp:sp modelId="{8C0C6C93-3D29-0A42-BD97-0A73186D6803}">
      <dsp:nvSpPr>
        <dsp:cNvPr id="0" name=""/>
        <dsp:cNvSpPr/>
      </dsp:nvSpPr>
      <dsp:spPr>
        <a:xfrm>
          <a:off x="1483233" y="922"/>
          <a:ext cx="806194" cy="806194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2C5689-2851-8A41-8AA6-0568B873FA61}">
      <dsp:nvSpPr>
        <dsp:cNvPr id="0" name=""/>
        <dsp:cNvSpPr/>
      </dsp:nvSpPr>
      <dsp:spPr>
        <a:xfrm rot="10800000">
          <a:off x="1886330" y="1042321"/>
          <a:ext cx="6688836" cy="806194"/>
        </a:xfrm>
        <a:prstGeom prst="homePlate">
          <a:avLst/>
        </a:prstGeom>
        <a:solidFill>
          <a:schemeClr val="accent4">
            <a:hueOff val="2467253"/>
            <a:satOff val="-20119"/>
            <a:lumOff val="2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509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Prise de parole est nécessaire dans presque toutes les situations de travail</a:t>
          </a:r>
        </a:p>
      </dsp:txBody>
      <dsp:txXfrm rot="10800000">
        <a:off x="2087878" y="1042321"/>
        <a:ext cx="6487288" cy="806194"/>
      </dsp:txXfrm>
    </dsp:sp>
    <dsp:sp modelId="{06594B2A-65A9-1F49-951E-EF1A1B3C4842}">
      <dsp:nvSpPr>
        <dsp:cNvPr id="0" name=""/>
        <dsp:cNvSpPr/>
      </dsp:nvSpPr>
      <dsp:spPr>
        <a:xfrm>
          <a:off x="1483233" y="1042321"/>
          <a:ext cx="806194" cy="806194"/>
        </a:xfrm>
        <a:prstGeom prst="ellipse">
          <a:avLst/>
        </a:prstGeom>
        <a:solidFill>
          <a:schemeClr val="accent4">
            <a:tint val="50000"/>
            <a:hueOff val="2582989"/>
            <a:satOff val="-18812"/>
            <a:lumOff val="-9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7DCEEB-11AF-EC44-B986-595E9CA480AC}">
      <dsp:nvSpPr>
        <dsp:cNvPr id="0" name=""/>
        <dsp:cNvSpPr/>
      </dsp:nvSpPr>
      <dsp:spPr>
        <a:xfrm rot="10800000">
          <a:off x="1886330" y="2083720"/>
          <a:ext cx="6688836" cy="806194"/>
        </a:xfrm>
        <a:prstGeom prst="homePlate">
          <a:avLst/>
        </a:prstGeom>
        <a:solidFill>
          <a:schemeClr val="accent4">
            <a:hueOff val="4934506"/>
            <a:satOff val="-40239"/>
            <a:lumOff val="5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509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Participation de chacun à la vie publique est de plus en plus demandée</a:t>
          </a:r>
        </a:p>
      </dsp:txBody>
      <dsp:txXfrm rot="10800000">
        <a:off x="2087878" y="2083720"/>
        <a:ext cx="6487288" cy="806194"/>
      </dsp:txXfrm>
    </dsp:sp>
    <dsp:sp modelId="{E96792BE-1C7E-554F-8AA2-41AC3D991359}">
      <dsp:nvSpPr>
        <dsp:cNvPr id="0" name=""/>
        <dsp:cNvSpPr/>
      </dsp:nvSpPr>
      <dsp:spPr>
        <a:xfrm>
          <a:off x="1483233" y="2083720"/>
          <a:ext cx="806194" cy="806194"/>
        </a:xfrm>
        <a:prstGeom prst="ellipse">
          <a:avLst/>
        </a:prstGeom>
        <a:solidFill>
          <a:schemeClr val="accent4">
            <a:tint val="50000"/>
            <a:hueOff val="5165978"/>
            <a:satOff val="-37625"/>
            <a:lumOff val="-19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13D4C7-CDEE-8144-8E60-3BBA73539D9E}">
      <dsp:nvSpPr>
        <dsp:cNvPr id="0" name=""/>
        <dsp:cNvSpPr/>
      </dsp:nvSpPr>
      <dsp:spPr>
        <a:xfrm rot="10800000">
          <a:off x="1886330" y="3125119"/>
          <a:ext cx="6688836" cy="806194"/>
        </a:xfrm>
        <a:prstGeom prst="homePlate">
          <a:avLst/>
        </a:prstGeom>
        <a:solidFill>
          <a:schemeClr val="accent4">
            <a:hueOff val="7401758"/>
            <a:satOff val="-60358"/>
            <a:lumOff val="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509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Médias qui sollicitent l’intervention et les témoignages de chacun </a:t>
          </a:r>
        </a:p>
      </dsp:txBody>
      <dsp:txXfrm rot="10800000">
        <a:off x="2087878" y="3125119"/>
        <a:ext cx="6487288" cy="806194"/>
      </dsp:txXfrm>
    </dsp:sp>
    <dsp:sp modelId="{6850FCCC-A541-B440-98C5-4DA5427F9627}">
      <dsp:nvSpPr>
        <dsp:cNvPr id="0" name=""/>
        <dsp:cNvSpPr/>
      </dsp:nvSpPr>
      <dsp:spPr>
        <a:xfrm>
          <a:off x="1483233" y="3125119"/>
          <a:ext cx="806194" cy="806194"/>
        </a:xfrm>
        <a:prstGeom prst="ellipse">
          <a:avLst/>
        </a:prstGeom>
        <a:solidFill>
          <a:schemeClr val="accent4">
            <a:tint val="50000"/>
            <a:hueOff val="7748967"/>
            <a:satOff val="-56437"/>
            <a:lumOff val="-28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4F199B-2A1C-FF4C-9AB2-2A699B531513}">
      <dsp:nvSpPr>
        <dsp:cNvPr id="0" name=""/>
        <dsp:cNvSpPr/>
      </dsp:nvSpPr>
      <dsp:spPr>
        <a:xfrm>
          <a:off x="1642472" y="1966118"/>
          <a:ext cx="490114" cy="9339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5057" y="0"/>
              </a:lnTo>
              <a:lnTo>
                <a:pt x="245057" y="933906"/>
              </a:lnTo>
              <a:lnTo>
                <a:pt x="490114" y="93390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1861162" y="2406704"/>
        <a:ext cx="52735" cy="52735"/>
      </dsp:txXfrm>
    </dsp:sp>
    <dsp:sp modelId="{5C34A6EB-E0AC-2E48-9DDB-C9B7238FE2DF}">
      <dsp:nvSpPr>
        <dsp:cNvPr id="0" name=""/>
        <dsp:cNvSpPr/>
      </dsp:nvSpPr>
      <dsp:spPr>
        <a:xfrm>
          <a:off x="1642472" y="1920398"/>
          <a:ext cx="4901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0114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1875277" y="1953865"/>
        <a:ext cx="24505" cy="24505"/>
      </dsp:txXfrm>
    </dsp:sp>
    <dsp:sp modelId="{DC3A3A82-5346-6643-804E-DE168984F35B}">
      <dsp:nvSpPr>
        <dsp:cNvPr id="0" name=""/>
        <dsp:cNvSpPr/>
      </dsp:nvSpPr>
      <dsp:spPr>
        <a:xfrm>
          <a:off x="1642472" y="1032212"/>
          <a:ext cx="490114" cy="933906"/>
        </a:xfrm>
        <a:custGeom>
          <a:avLst/>
          <a:gdLst/>
          <a:ahLst/>
          <a:cxnLst/>
          <a:rect l="0" t="0" r="0" b="0"/>
          <a:pathLst>
            <a:path>
              <a:moveTo>
                <a:pt x="0" y="933906"/>
              </a:moveTo>
              <a:lnTo>
                <a:pt x="245057" y="933906"/>
              </a:lnTo>
              <a:lnTo>
                <a:pt x="245057" y="0"/>
              </a:lnTo>
              <a:lnTo>
                <a:pt x="490114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1861162" y="1472797"/>
        <a:ext cx="52735" cy="52735"/>
      </dsp:txXfrm>
    </dsp:sp>
    <dsp:sp modelId="{EAC68EDE-5738-024D-A042-AAB6A68C984F}">
      <dsp:nvSpPr>
        <dsp:cNvPr id="0" name=""/>
        <dsp:cNvSpPr/>
      </dsp:nvSpPr>
      <dsp:spPr>
        <a:xfrm rot="16200000">
          <a:off x="-697208" y="1592555"/>
          <a:ext cx="3932237" cy="7471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200" kern="1200"/>
            <a:t>ORAL</a:t>
          </a:r>
        </a:p>
      </dsp:txBody>
      <dsp:txXfrm>
        <a:off x="-697208" y="1592555"/>
        <a:ext cx="3932237" cy="747125"/>
      </dsp:txXfrm>
    </dsp:sp>
    <dsp:sp modelId="{F23F5333-561E-3E42-A422-9D54AA1AB9E3}">
      <dsp:nvSpPr>
        <dsp:cNvPr id="0" name=""/>
        <dsp:cNvSpPr/>
      </dsp:nvSpPr>
      <dsp:spPr>
        <a:xfrm>
          <a:off x="2132586" y="658649"/>
          <a:ext cx="6973317" cy="7471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Enseigner et faire apprendre des façons d’être au langage et au monde</a:t>
          </a:r>
        </a:p>
      </dsp:txBody>
      <dsp:txXfrm>
        <a:off x="2132586" y="658649"/>
        <a:ext cx="6973317" cy="747125"/>
      </dsp:txXfrm>
    </dsp:sp>
    <dsp:sp modelId="{77130943-B167-0341-ACED-4BD51081C885}">
      <dsp:nvSpPr>
        <dsp:cNvPr id="0" name=""/>
        <dsp:cNvSpPr/>
      </dsp:nvSpPr>
      <dsp:spPr>
        <a:xfrm>
          <a:off x="2132586" y="1592555"/>
          <a:ext cx="7001891" cy="7471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Enseigner et faire apprendre l’oral pour la construction et la socialisation du sujet</a:t>
          </a:r>
        </a:p>
      </dsp:txBody>
      <dsp:txXfrm>
        <a:off x="2132586" y="1592555"/>
        <a:ext cx="7001891" cy="747125"/>
      </dsp:txXfrm>
    </dsp:sp>
    <dsp:sp modelId="{4BDDF8DB-6FBB-2B4B-92D5-2DCDAAF7148B}">
      <dsp:nvSpPr>
        <dsp:cNvPr id="0" name=""/>
        <dsp:cNvSpPr/>
      </dsp:nvSpPr>
      <dsp:spPr>
        <a:xfrm>
          <a:off x="2132586" y="2526462"/>
          <a:ext cx="7030465" cy="7471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Apprendre les mots nécessaires pour dire et penser le monde</a:t>
          </a:r>
        </a:p>
      </dsp:txBody>
      <dsp:txXfrm>
        <a:off x="2132586" y="2526462"/>
        <a:ext cx="7030465" cy="7471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391011-3FF3-E44C-B5BE-CB506B60A803}">
      <dsp:nvSpPr>
        <dsp:cNvPr id="0" name=""/>
        <dsp:cNvSpPr/>
      </dsp:nvSpPr>
      <dsp:spPr>
        <a:xfrm>
          <a:off x="632775" y="1002720"/>
          <a:ext cx="2336102" cy="19267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500" kern="1200" dirty="0"/>
            <a:t>Diction d’un texte poétique mémorisé</a:t>
          </a:r>
        </a:p>
      </dsp:txBody>
      <dsp:txXfrm>
        <a:off x="677116" y="1047061"/>
        <a:ext cx="2247420" cy="1425229"/>
      </dsp:txXfrm>
    </dsp:sp>
    <dsp:sp modelId="{AE79DF3B-C9D7-7744-B43B-A0FE30598371}">
      <dsp:nvSpPr>
        <dsp:cNvPr id="0" name=""/>
        <dsp:cNvSpPr/>
      </dsp:nvSpPr>
      <dsp:spPr>
        <a:xfrm>
          <a:off x="1910531" y="1335658"/>
          <a:ext cx="2762374" cy="2762374"/>
        </a:xfrm>
        <a:prstGeom prst="leftCircularArrow">
          <a:avLst>
            <a:gd name="adj1" fmla="val 3823"/>
            <a:gd name="adj2" fmla="val 478071"/>
            <a:gd name="adj3" fmla="val 2253581"/>
            <a:gd name="adj4" fmla="val 9024489"/>
            <a:gd name="adj5" fmla="val 446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A851ED-FC55-714B-9B35-7AC29E2089C7}">
      <dsp:nvSpPr>
        <dsp:cNvPr id="0" name=""/>
        <dsp:cNvSpPr/>
      </dsp:nvSpPr>
      <dsp:spPr>
        <a:xfrm>
          <a:off x="1151909" y="2516631"/>
          <a:ext cx="2076535" cy="82576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Oral « </a:t>
          </a:r>
          <a:r>
            <a:rPr lang="fr-FR" sz="2700" kern="1200" dirty="0" err="1"/>
            <a:t>agéré</a:t>
          </a:r>
          <a:r>
            <a:rPr lang="fr-FR" sz="2700" kern="1200" dirty="0"/>
            <a:t> »</a:t>
          </a:r>
        </a:p>
      </dsp:txBody>
      <dsp:txXfrm>
        <a:off x="1176095" y="2540817"/>
        <a:ext cx="2028163" cy="777397"/>
      </dsp:txXfrm>
    </dsp:sp>
    <dsp:sp modelId="{F618C8A2-34D0-7E45-937B-1336666F33C2}">
      <dsp:nvSpPr>
        <dsp:cNvPr id="0" name=""/>
        <dsp:cNvSpPr/>
      </dsp:nvSpPr>
      <dsp:spPr>
        <a:xfrm>
          <a:off x="3731365" y="1002720"/>
          <a:ext cx="2336102" cy="19267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767172"/>
              <a:satOff val="30179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500" kern="1200" dirty="0"/>
            <a:t>Mise en œuvre d’un exposé oral</a:t>
          </a:r>
        </a:p>
      </dsp:txBody>
      <dsp:txXfrm>
        <a:off x="3775706" y="1459946"/>
        <a:ext cx="2247420" cy="1425229"/>
      </dsp:txXfrm>
    </dsp:sp>
    <dsp:sp modelId="{5B5FC9F5-D717-274A-84F0-5A8FE97D16E6}">
      <dsp:nvSpPr>
        <dsp:cNvPr id="0" name=""/>
        <dsp:cNvSpPr/>
      </dsp:nvSpPr>
      <dsp:spPr>
        <a:xfrm>
          <a:off x="4989653" y="-241344"/>
          <a:ext cx="3060876" cy="3060876"/>
        </a:xfrm>
        <a:prstGeom prst="circularArrow">
          <a:avLst>
            <a:gd name="adj1" fmla="val 3450"/>
            <a:gd name="adj2" fmla="val 427612"/>
            <a:gd name="adj3" fmla="val 19396877"/>
            <a:gd name="adj4" fmla="val 12575511"/>
            <a:gd name="adj5" fmla="val 4025"/>
          </a:avLst>
        </a:prstGeom>
        <a:solidFill>
          <a:schemeClr val="accent3">
            <a:hueOff val="-1534345"/>
            <a:satOff val="60358"/>
            <a:lumOff val="-274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E8D29E-E532-A147-BF7C-A02E0FB66DED}">
      <dsp:nvSpPr>
        <dsp:cNvPr id="0" name=""/>
        <dsp:cNvSpPr/>
      </dsp:nvSpPr>
      <dsp:spPr>
        <a:xfrm>
          <a:off x="4250499" y="589835"/>
          <a:ext cx="2076535" cy="825769"/>
        </a:xfrm>
        <a:prstGeom prst="roundRect">
          <a:avLst>
            <a:gd name="adj" fmla="val 10000"/>
          </a:avLst>
        </a:prstGeom>
        <a:solidFill>
          <a:schemeClr val="accent3">
            <a:hueOff val="-767172"/>
            <a:satOff val="30179"/>
            <a:lumOff val="-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Oral </a:t>
          </a:r>
          <a:r>
            <a:rPr lang="fr-FR" sz="2700" kern="1200" dirty="0" err="1"/>
            <a:t>monogéré</a:t>
          </a:r>
          <a:endParaRPr lang="fr-FR" sz="2700" kern="1200" dirty="0"/>
        </a:p>
      </dsp:txBody>
      <dsp:txXfrm>
        <a:off x="4274685" y="614021"/>
        <a:ext cx="2028163" cy="777397"/>
      </dsp:txXfrm>
    </dsp:sp>
    <dsp:sp modelId="{6225E44F-0DCC-CF4C-8453-9160322375AB}">
      <dsp:nvSpPr>
        <dsp:cNvPr id="0" name=""/>
        <dsp:cNvSpPr/>
      </dsp:nvSpPr>
      <dsp:spPr>
        <a:xfrm>
          <a:off x="6829954" y="1002720"/>
          <a:ext cx="2336102" cy="19267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534345"/>
              <a:satOff val="60358"/>
              <a:lumOff val="-27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500" kern="1200" dirty="0"/>
            <a:t>Participation efficace à un travail de groupe</a:t>
          </a:r>
        </a:p>
      </dsp:txBody>
      <dsp:txXfrm>
        <a:off x="6874295" y="1047061"/>
        <a:ext cx="2247420" cy="1425229"/>
      </dsp:txXfrm>
    </dsp:sp>
    <dsp:sp modelId="{EBA3A09E-6099-2544-A9C1-6E98532923D3}">
      <dsp:nvSpPr>
        <dsp:cNvPr id="0" name=""/>
        <dsp:cNvSpPr/>
      </dsp:nvSpPr>
      <dsp:spPr>
        <a:xfrm>
          <a:off x="7349088" y="2516631"/>
          <a:ext cx="2076535" cy="825769"/>
        </a:xfrm>
        <a:prstGeom prst="roundRect">
          <a:avLst>
            <a:gd name="adj" fmla="val 10000"/>
          </a:avLst>
        </a:prstGeom>
        <a:solidFill>
          <a:schemeClr val="accent3">
            <a:hueOff val="-1534345"/>
            <a:satOff val="60358"/>
            <a:lumOff val="-27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Oral </a:t>
          </a:r>
          <a:r>
            <a:rPr lang="fr-FR" sz="2700" kern="1200" dirty="0" err="1"/>
            <a:t>polygéré</a:t>
          </a:r>
          <a:endParaRPr lang="fr-FR" sz="2700" kern="1200" dirty="0"/>
        </a:p>
      </dsp:txBody>
      <dsp:txXfrm>
        <a:off x="7373274" y="2540817"/>
        <a:ext cx="2028163" cy="7773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F9C98B-BAF1-2D4B-962A-F0ABD0FE02F1}">
      <dsp:nvSpPr>
        <dsp:cNvPr id="0" name=""/>
        <dsp:cNvSpPr/>
      </dsp:nvSpPr>
      <dsp:spPr>
        <a:xfrm rot="5400000">
          <a:off x="6410994" y="-2681166"/>
          <a:ext cx="857435" cy="643737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600" kern="1200" dirty="0"/>
            <a:t>Très utile dans la vie citoyenne</a:t>
          </a:r>
        </a:p>
      </dsp:txBody>
      <dsp:txXfrm rot="-5400000">
        <a:off x="3621024" y="150661"/>
        <a:ext cx="6395519" cy="773721"/>
      </dsp:txXfrm>
    </dsp:sp>
    <dsp:sp modelId="{536E9B9B-703C-3848-B706-E3594A719AED}">
      <dsp:nvSpPr>
        <dsp:cNvPr id="0" name=""/>
        <dsp:cNvSpPr/>
      </dsp:nvSpPr>
      <dsp:spPr>
        <a:xfrm>
          <a:off x="0" y="1623"/>
          <a:ext cx="3621024" cy="10717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200" kern="1200" dirty="0"/>
            <a:t>Oral </a:t>
          </a:r>
          <a:r>
            <a:rPr lang="fr-FR" sz="4200" kern="1200" dirty="0" err="1"/>
            <a:t>polygéré</a:t>
          </a:r>
          <a:endParaRPr lang="fr-FR" sz="4200" kern="1200" dirty="0"/>
        </a:p>
      </dsp:txBody>
      <dsp:txXfrm>
        <a:off x="52321" y="53944"/>
        <a:ext cx="3516382" cy="967152"/>
      </dsp:txXfrm>
    </dsp:sp>
    <dsp:sp modelId="{ECAC3746-E4B4-C845-AF5E-77434CDD560F}">
      <dsp:nvSpPr>
        <dsp:cNvPr id="0" name=""/>
        <dsp:cNvSpPr/>
      </dsp:nvSpPr>
      <dsp:spPr>
        <a:xfrm rot="5400000">
          <a:off x="6410994" y="-1555782"/>
          <a:ext cx="857435" cy="6437376"/>
        </a:xfrm>
        <a:prstGeom prst="round2SameRect">
          <a:avLst/>
        </a:prstGeom>
        <a:solidFill>
          <a:schemeClr val="accent4">
            <a:tint val="40000"/>
            <a:alpha val="90000"/>
            <a:hueOff val="3889044"/>
            <a:satOff val="-28001"/>
            <a:lumOff val="-1166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3889044"/>
              <a:satOff val="-28001"/>
              <a:lumOff val="-11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600" kern="1200" dirty="0"/>
            <a:t>Utile pour réussir aux examens</a:t>
          </a:r>
        </a:p>
      </dsp:txBody>
      <dsp:txXfrm rot="-5400000">
        <a:off x="3621024" y="1276045"/>
        <a:ext cx="6395519" cy="773721"/>
      </dsp:txXfrm>
    </dsp:sp>
    <dsp:sp modelId="{00DCC94C-669B-BF41-ABE6-58F63BC45D57}">
      <dsp:nvSpPr>
        <dsp:cNvPr id="0" name=""/>
        <dsp:cNvSpPr/>
      </dsp:nvSpPr>
      <dsp:spPr>
        <a:xfrm>
          <a:off x="0" y="1127008"/>
          <a:ext cx="3621024" cy="1071794"/>
        </a:xfrm>
        <a:prstGeom prst="roundRect">
          <a:avLst/>
        </a:prstGeom>
        <a:solidFill>
          <a:schemeClr val="accent4">
            <a:hueOff val="3700879"/>
            <a:satOff val="-30179"/>
            <a:lumOff val="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200" kern="1200" dirty="0"/>
            <a:t>Oral </a:t>
          </a:r>
          <a:r>
            <a:rPr lang="fr-FR" sz="4200" kern="1200" dirty="0" err="1"/>
            <a:t>monogéré</a:t>
          </a:r>
          <a:endParaRPr lang="fr-FR" sz="4200" kern="1200" dirty="0"/>
        </a:p>
      </dsp:txBody>
      <dsp:txXfrm>
        <a:off x="52321" y="1179329"/>
        <a:ext cx="3516382" cy="967152"/>
      </dsp:txXfrm>
    </dsp:sp>
    <dsp:sp modelId="{CE21BFEF-AFCC-A244-AEA6-CD71DD6494CB}">
      <dsp:nvSpPr>
        <dsp:cNvPr id="0" name=""/>
        <dsp:cNvSpPr/>
      </dsp:nvSpPr>
      <dsp:spPr>
        <a:xfrm rot="5400000">
          <a:off x="6410994" y="-430397"/>
          <a:ext cx="857435" cy="6437376"/>
        </a:xfrm>
        <a:prstGeom prst="round2SameRect">
          <a:avLst/>
        </a:prstGeom>
        <a:solidFill>
          <a:schemeClr val="accent4">
            <a:tint val="40000"/>
            <a:alpha val="90000"/>
            <a:hueOff val="7778089"/>
            <a:satOff val="-56002"/>
            <a:lumOff val="-2333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7778089"/>
              <a:satOff val="-56002"/>
              <a:lumOff val="-23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600" kern="1200" dirty="0"/>
            <a:t>Utile pour acquérir les éléments non verbaux et discours du travail d'acteurs</a:t>
          </a:r>
        </a:p>
      </dsp:txBody>
      <dsp:txXfrm rot="-5400000">
        <a:off x="3621024" y="2401430"/>
        <a:ext cx="6395519" cy="773721"/>
      </dsp:txXfrm>
    </dsp:sp>
    <dsp:sp modelId="{9A94CFDE-0CBA-894E-8A3D-0588965D24A2}">
      <dsp:nvSpPr>
        <dsp:cNvPr id="0" name=""/>
        <dsp:cNvSpPr/>
      </dsp:nvSpPr>
      <dsp:spPr>
        <a:xfrm>
          <a:off x="0" y="2252393"/>
          <a:ext cx="3621024" cy="1071794"/>
        </a:xfrm>
        <a:prstGeom prst="roundRect">
          <a:avLst/>
        </a:prstGeom>
        <a:solidFill>
          <a:schemeClr val="accent4">
            <a:hueOff val="7401758"/>
            <a:satOff val="-60358"/>
            <a:lumOff val="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200" kern="1200" dirty="0"/>
            <a:t>Oral </a:t>
          </a:r>
          <a:r>
            <a:rPr lang="fr-FR" sz="4200" kern="1200" dirty="0" err="1"/>
            <a:t>agéré</a:t>
          </a:r>
          <a:endParaRPr lang="fr-FR" sz="4200" kern="1200" dirty="0"/>
        </a:p>
      </dsp:txBody>
      <dsp:txXfrm>
        <a:off x="52321" y="2304714"/>
        <a:ext cx="3516382" cy="9671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6A2EC-2977-854F-8C08-4CFC9E074A7D}">
      <dsp:nvSpPr>
        <dsp:cNvPr id="0" name=""/>
        <dsp:cNvSpPr/>
      </dsp:nvSpPr>
      <dsp:spPr>
        <a:xfrm>
          <a:off x="-4017797" y="-616758"/>
          <a:ext cx="4787929" cy="4787929"/>
        </a:xfrm>
        <a:prstGeom prst="blockArc">
          <a:avLst>
            <a:gd name="adj1" fmla="val 18900000"/>
            <a:gd name="adj2" fmla="val 2700000"/>
            <a:gd name="adj3" fmla="val 451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5C16AB-99D9-A044-95AA-836C8C97DB21}">
      <dsp:nvSpPr>
        <dsp:cNvPr id="0" name=""/>
        <dsp:cNvSpPr/>
      </dsp:nvSpPr>
      <dsp:spPr>
        <a:xfrm>
          <a:off x="403561" y="273263"/>
          <a:ext cx="9607700" cy="5468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4031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Engagement corporel : parler debout</a:t>
          </a:r>
        </a:p>
      </dsp:txBody>
      <dsp:txXfrm>
        <a:off x="403561" y="273263"/>
        <a:ext cx="9607700" cy="546810"/>
      </dsp:txXfrm>
    </dsp:sp>
    <dsp:sp modelId="{5B4060B2-958C-854A-9480-7599129687B4}">
      <dsp:nvSpPr>
        <dsp:cNvPr id="0" name=""/>
        <dsp:cNvSpPr/>
      </dsp:nvSpPr>
      <dsp:spPr>
        <a:xfrm>
          <a:off x="61804" y="204911"/>
          <a:ext cx="683513" cy="6835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1FF0AF-CFF9-4742-B58B-9D800ADDD916}">
      <dsp:nvSpPr>
        <dsp:cNvPr id="0" name=""/>
        <dsp:cNvSpPr/>
      </dsp:nvSpPr>
      <dsp:spPr>
        <a:xfrm>
          <a:off x="717060" y="1093621"/>
          <a:ext cx="9294201" cy="54681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4031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Réflexion : articuler un discours à l'exigence d'un contenu</a:t>
          </a:r>
        </a:p>
      </dsp:txBody>
      <dsp:txXfrm>
        <a:off x="717060" y="1093621"/>
        <a:ext cx="9294201" cy="546810"/>
      </dsp:txXfrm>
    </dsp:sp>
    <dsp:sp modelId="{3337AC7A-F8B3-BC44-B769-AFAABE07AD1A}">
      <dsp:nvSpPr>
        <dsp:cNvPr id="0" name=""/>
        <dsp:cNvSpPr/>
      </dsp:nvSpPr>
      <dsp:spPr>
        <a:xfrm>
          <a:off x="375303" y="1025270"/>
          <a:ext cx="683513" cy="6835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0C1B5B-DBB6-3045-A052-DF1D102B0954}">
      <dsp:nvSpPr>
        <dsp:cNvPr id="0" name=""/>
        <dsp:cNvSpPr/>
      </dsp:nvSpPr>
      <dsp:spPr>
        <a:xfrm>
          <a:off x="717060" y="1913979"/>
          <a:ext cx="9294201" cy="54681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4031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Préparation du propos et mémorisation</a:t>
          </a:r>
        </a:p>
      </dsp:txBody>
      <dsp:txXfrm>
        <a:off x="717060" y="1913979"/>
        <a:ext cx="9294201" cy="546810"/>
      </dsp:txXfrm>
    </dsp:sp>
    <dsp:sp modelId="{98636D9B-5560-064B-B460-8ED6E9766AF5}">
      <dsp:nvSpPr>
        <dsp:cNvPr id="0" name=""/>
        <dsp:cNvSpPr/>
      </dsp:nvSpPr>
      <dsp:spPr>
        <a:xfrm>
          <a:off x="375303" y="1845628"/>
          <a:ext cx="683513" cy="6835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5EAC31-FE72-F544-9017-FF84E10873BB}">
      <dsp:nvSpPr>
        <dsp:cNvPr id="0" name=""/>
        <dsp:cNvSpPr/>
      </dsp:nvSpPr>
      <dsp:spPr>
        <a:xfrm>
          <a:off x="403561" y="2734338"/>
          <a:ext cx="9607700" cy="54681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4031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Mise en place d’une connexion avec l’auditoire</a:t>
          </a:r>
        </a:p>
      </dsp:txBody>
      <dsp:txXfrm>
        <a:off x="403561" y="2734338"/>
        <a:ext cx="9607700" cy="546810"/>
      </dsp:txXfrm>
    </dsp:sp>
    <dsp:sp modelId="{048E818D-8A96-8C4D-BBB9-782F84178419}">
      <dsp:nvSpPr>
        <dsp:cNvPr id="0" name=""/>
        <dsp:cNvSpPr/>
      </dsp:nvSpPr>
      <dsp:spPr>
        <a:xfrm>
          <a:off x="61804" y="2665986"/>
          <a:ext cx="683513" cy="6835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BB85CD-C7E4-E84C-8AF8-6F678043CBBD}">
      <dsp:nvSpPr>
        <dsp:cNvPr id="0" name=""/>
        <dsp:cNvSpPr/>
      </dsp:nvSpPr>
      <dsp:spPr>
        <a:xfrm rot="5400000">
          <a:off x="-164163" y="165074"/>
          <a:ext cx="1094421" cy="766095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Corps</a:t>
          </a:r>
        </a:p>
      </dsp:txBody>
      <dsp:txXfrm rot="-5400000">
        <a:off x="1" y="383959"/>
        <a:ext cx="766095" cy="328326"/>
      </dsp:txXfrm>
    </dsp:sp>
    <dsp:sp modelId="{106AC4B9-0281-4B43-A276-8B749550B9A8}">
      <dsp:nvSpPr>
        <dsp:cNvPr id="0" name=""/>
        <dsp:cNvSpPr/>
      </dsp:nvSpPr>
      <dsp:spPr>
        <a:xfrm rot="5400000">
          <a:off x="5056560" y="-4289553"/>
          <a:ext cx="711373" cy="92923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/>
            <a:t>Enseignement debout (cours d’EPS ; sans table)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/>
            <a:t>Apprendre à s’engager dans un oral (EPS, SVT : respiration basse) </a:t>
          </a:r>
        </a:p>
      </dsp:txBody>
      <dsp:txXfrm rot="-5400000">
        <a:off x="766095" y="35638"/>
        <a:ext cx="9257578" cy="641921"/>
      </dsp:txXfrm>
    </dsp:sp>
    <dsp:sp modelId="{3E3C53B4-BE37-AF42-85B7-2769C9302296}">
      <dsp:nvSpPr>
        <dsp:cNvPr id="0" name=""/>
        <dsp:cNvSpPr/>
      </dsp:nvSpPr>
      <dsp:spPr>
        <a:xfrm rot="5400000">
          <a:off x="-164163" y="1110405"/>
          <a:ext cx="1094421" cy="766095"/>
        </a:xfrm>
        <a:prstGeom prst="chevron">
          <a:avLst/>
        </a:prstGeom>
        <a:solidFill>
          <a:schemeClr val="accent3">
            <a:hueOff val="-511448"/>
            <a:satOff val="20119"/>
            <a:lumOff val="-915"/>
            <a:alphaOff val="0"/>
          </a:schemeClr>
        </a:solidFill>
        <a:ln w="12700" cap="flat" cmpd="sng" algn="ctr">
          <a:solidFill>
            <a:schemeClr val="accent3">
              <a:hueOff val="-511448"/>
              <a:satOff val="20119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Réflexion</a:t>
          </a:r>
        </a:p>
      </dsp:txBody>
      <dsp:txXfrm rot="-5400000">
        <a:off x="1" y="1329290"/>
        <a:ext cx="766095" cy="328326"/>
      </dsp:txXfrm>
    </dsp:sp>
    <dsp:sp modelId="{79942F73-55E4-A84B-8B5B-C0656235BE6E}">
      <dsp:nvSpPr>
        <dsp:cNvPr id="0" name=""/>
        <dsp:cNvSpPr/>
      </dsp:nvSpPr>
      <dsp:spPr>
        <a:xfrm rot="5400000">
          <a:off x="5056560" y="-3344223"/>
          <a:ext cx="711373" cy="92923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511448"/>
              <a:satOff val="20119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/>
            <a:t>Maîtriser les principales notions de son oral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/>
            <a:t>Problématiser, formuler des hypothèses, vérifier ses hypothèses</a:t>
          </a:r>
        </a:p>
      </dsp:txBody>
      <dsp:txXfrm rot="-5400000">
        <a:off x="766095" y="980968"/>
        <a:ext cx="9257578" cy="641921"/>
      </dsp:txXfrm>
    </dsp:sp>
    <dsp:sp modelId="{61DFCE06-8DE1-4A41-941A-976C391E8C9B}">
      <dsp:nvSpPr>
        <dsp:cNvPr id="0" name=""/>
        <dsp:cNvSpPr/>
      </dsp:nvSpPr>
      <dsp:spPr>
        <a:xfrm rot="5400000">
          <a:off x="-164163" y="2055736"/>
          <a:ext cx="1094421" cy="766095"/>
        </a:xfrm>
        <a:prstGeom prst="chevron">
          <a:avLst/>
        </a:prstGeom>
        <a:solidFill>
          <a:schemeClr val="accent3">
            <a:hueOff val="-1022897"/>
            <a:satOff val="40239"/>
            <a:lumOff val="-1831"/>
            <a:alphaOff val="0"/>
          </a:schemeClr>
        </a:solidFill>
        <a:ln w="12700" cap="flat" cmpd="sng" algn="ctr">
          <a:solidFill>
            <a:schemeClr val="accent3">
              <a:hueOff val="-1022897"/>
              <a:satOff val="40239"/>
              <a:lumOff val="-18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 err="1"/>
            <a:t>Prépararion</a:t>
          </a:r>
          <a:endParaRPr lang="fr-FR" sz="1200" kern="1200" dirty="0"/>
        </a:p>
      </dsp:txBody>
      <dsp:txXfrm rot="-5400000">
        <a:off x="1" y="2274621"/>
        <a:ext cx="766095" cy="328326"/>
      </dsp:txXfrm>
    </dsp:sp>
    <dsp:sp modelId="{817DC3D8-8AC1-BB45-93AD-671DC00DD54D}">
      <dsp:nvSpPr>
        <dsp:cNvPr id="0" name=""/>
        <dsp:cNvSpPr/>
      </dsp:nvSpPr>
      <dsp:spPr>
        <a:xfrm rot="5400000">
          <a:off x="5056560" y="-2398892"/>
          <a:ext cx="711373" cy="92923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022897"/>
              <a:satOff val="40239"/>
              <a:lumOff val="-18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/>
            <a:t>Organiser son propos (argumentation en Lettres, Histoire, LVE, DNL…)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/>
            <a:t>Mémoriser la structure et les notions (à l’aide d’une carte mentale, notamment)</a:t>
          </a:r>
        </a:p>
      </dsp:txBody>
      <dsp:txXfrm rot="-5400000">
        <a:off x="766095" y="1926299"/>
        <a:ext cx="9257578" cy="641921"/>
      </dsp:txXfrm>
    </dsp:sp>
    <dsp:sp modelId="{94CA2226-5C39-2A45-BE87-DC7E4CDBDAE6}">
      <dsp:nvSpPr>
        <dsp:cNvPr id="0" name=""/>
        <dsp:cNvSpPr/>
      </dsp:nvSpPr>
      <dsp:spPr>
        <a:xfrm rot="5400000">
          <a:off x="-164163" y="3001067"/>
          <a:ext cx="1094421" cy="766095"/>
        </a:xfrm>
        <a:prstGeom prst="chevron">
          <a:avLst/>
        </a:prstGeom>
        <a:solidFill>
          <a:schemeClr val="accent3">
            <a:hueOff val="-1534345"/>
            <a:satOff val="60358"/>
            <a:lumOff val="-2746"/>
            <a:alphaOff val="0"/>
          </a:schemeClr>
        </a:solidFill>
        <a:ln w="12700" cap="flat" cmpd="sng" algn="ctr">
          <a:solidFill>
            <a:schemeClr val="accent3">
              <a:hueOff val="-1534345"/>
              <a:satOff val="60358"/>
              <a:lumOff val="-27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Connexion</a:t>
          </a:r>
        </a:p>
      </dsp:txBody>
      <dsp:txXfrm rot="-5400000">
        <a:off x="1" y="3219952"/>
        <a:ext cx="766095" cy="328326"/>
      </dsp:txXfrm>
    </dsp:sp>
    <dsp:sp modelId="{D0D80180-B3BD-B14F-8E6D-BF4D5E97B7F5}">
      <dsp:nvSpPr>
        <dsp:cNvPr id="0" name=""/>
        <dsp:cNvSpPr/>
      </dsp:nvSpPr>
      <dsp:spPr>
        <a:xfrm rot="5400000">
          <a:off x="5056560" y="-1453561"/>
          <a:ext cx="711373" cy="92923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534345"/>
              <a:satOff val="60358"/>
              <a:lumOff val="-27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/>
            <a:t>Interagir avec son auditoire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/>
            <a:t>Répondre aux questions en y articulant ses connaissances</a:t>
          </a:r>
        </a:p>
      </dsp:txBody>
      <dsp:txXfrm rot="-5400000">
        <a:off x="766095" y="2871630"/>
        <a:ext cx="9257578" cy="64192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86ABC-984C-9247-B999-863FCFD26FA1}">
      <dsp:nvSpPr>
        <dsp:cNvPr id="0" name=""/>
        <dsp:cNvSpPr/>
      </dsp:nvSpPr>
      <dsp:spPr>
        <a:xfrm rot="16200000">
          <a:off x="3018107" y="1578969"/>
          <a:ext cx="3343497" cy="2043231"/>
        </a:xfrm>
        <a:prstGeom prst="round2SameRect">
          <a:avLst>
            <a:gd name="adj1" fmla="val 16670"/>
            <a:gd name="adj2" fmla="val 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127000" rIns="114300" bIns="1270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CONDUIRE UNE DEMARCHE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Construire et vérifier des hypothèses sur une situation historique ou géographique</a:t>
          </a:r>
        </a:p>
      </dsp:txBody>
      <dsp:txXfrm rot="5400000">
        <a:off x="3768000" y="1028596"/>
        <a:ext cx="1943471" cy="3143977"/>
      </dsp:txXfrm>
    </dsp:sp>
    <dsp:sp modelId="{5C1E33CD-A056-5A46-80A0-A7A3462EE3E8}">
      <dsp:nvSpPr>
        <dsp:cNvPr id="0" name=""/>
        <dsp:cNvSpPr/>
      </dsp:nvSpPr>
      <dsp:spPr>
        <a:xfrm rot="5400000">
          <a:off x="5154118" y="1578969"/>
          <a:ext cx="3343497" cy="2043231"/>
        </a:xfrm>
        <a:prstGeom prst="round2SameRect">
          <a:avLst>
            <a:gd name="adj1" fmla="val 16670"/>
            <a:gd name="adj2" fmla="val 0"/>
          </a:avLst>
        </a:prstGeom>
        <a:solidFill>
          <a:schemeClr val="accent4">
            <a:tint val="50000"/>
            <a:hueOff val="7728578"/>
            <a:satOff val="-57700"/>
            <a:lumOff val="82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27000" rIns="76200" bIns="1270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UTILISER LE NUMÉRIQUE 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Identifier et évaluer les ressources pertinentes en Histoire-Géographie</a:t>
          </a:r>
        </a:p>
      </dsp:txBody>
      <dsp:txXfrm rot="-5400000">
        <a:off x="5804251" y="1028596"/>
        <a:ext cx="1943471" cy="3143977"/>
      </dsp:txXfrm>
    </dsp:sp>
    <dsp:sp modelId="{33DD986D-AB35-8143-84F3-ACC99BE9F6B4}">
      <dsp:nvSpPr>
        <dsp:cNvPr id="0" name=""/>
        <dsp:cNvSpPr/>
      </dsp:nvSpPr>
      <dsp:spPr>
        <a:xfrm>
          <a:off x="4689647" y="0"/>
          <a:ext cx="2136010" cy="2135906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7A3536-2705-B44C-A252-DFA65826E7BD}">
      <dsp:nvSpPr>
        <dsp:cNvPr id="0" name=""/>
        <dsp:cNvSpPr/>
      </dsp:nvSpPr>
      <dsp:spPr>
        <a:xfrm rot="10800000">
          <a:off x="4689647" y="3064743"/>
          <a:ext cx="2136010" cy="2135906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4">
            <a:hueOff val="7401758"/>
            <a:satOff val="-60358"/>
            <a:lumOff val="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19A6B8-4F23-C043-ABA9-E3E7FDD92A0B}">
      <dsp:nvSpPr>
        <dsp:cNvPr id="0" name=""/>
        <dsp:cNvSpPr/>
      </dsp:nvSpPr>
      <dsp:spPr>
        <a:xfrm>
          <a:off x="0" y="0"/>
          <a:ext cx="3932237" cy="3932237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2BB125-B24C-FD49-B113-32FCE82985D3}">
      <dsp:nvSpPr>
        <dsp:cNvPr id="0" name=""/>
        <dsp:cNvSpPr/>
      </dsp:nvSpPr>
      <dsp:spPr>
        <a:xfrm>
          <a:off x="1966118" y="0"/>
          <a:ext cx="8092281" cy="39322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500" kern="1200" dirty="0"/>
            <a:t>Ressources</a:t>
          </a:r>
        </a:p>
      </dsp:txBody>
      <dsp:txXfrm>
        <a:off x="1966118" y="0"/>
        <a:ext cx="4046140" cy="1179673"/>
      </dsp:txXfrm>
    </dsp:sp>
    <dsp:sp modelId="{05B516AA-3CFE-3748-99C5-425F98FFE50A}">
      <dsp:nvSpPr>
        <dsp:cNvPr id="0" name=""/>
        <dsp:cNvSpPr/>
      </dsp:nvSpPr>
      <dsp:spPr>
        <a:xfrm>
          <a:off x="688142" y="1179673"/>
          <a:ext cx="2555951" cy="2555951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3700879"/>
            <a:satOff val="-30179"/>
            <a:lumOff val="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D5C8A3-14F6-0042-9598-01F0D807644A}">
      <dsp:nvSpPr>
        <dsp:cNvPr id="0" name=""/>
        <dsp:cNvSpPr/>
      </dsp:nvSpPr>
      <dsp:spPr>
        <a:xfrm>
          <a:off x="1966118" y="1179673"/>
          <a:ext cx="8092281" cy="25559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700879"/>
              <a:satOff val="-30179"/>
              <a:lumOff val="3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500" kern="1200" dirty="0"/>
            <a:t>Questionnement</a:t>
          </a:r>
        </a:p>
      </dsp:txBody>
      <dsp:txXfrm>
        <a:off x="1966118" y="1179673"/>
        <a:ext cx="4046140" cy="1179669"/>
      </dsp:txXfrm>
    </dsp:sp>
    <dsp:sp modelId="{6877B0D3-FE77-9C42-921F-4DC678692500}">
      <dsp:nvSpPr>
        <dsp:cNvPr id="0" name=""/>
        <dsp:cNvSpPr/>
      </dsp:nvSpPr>
      <dsp:spPr>
        <a:xfrm>
          <a:off x="1376283" y="2359343"/>
          <a:ext cx="1179669" cy="1179669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7401758"/>
            <a:satOff val="-60358"/>
            <a:lumOff val="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DF0CED-1B7F-F946-92DB-4010C0B4D599}">
      <dsp:nvSpPr>
        <dsp:cNvPr id="0" name=""/>
        <dsp:cNvSpPr/>
      </dsp:nvSpPr>
      <dsp:spPr>
        <a:xfrm>
          <a:off x="1966118" y="2359343"/>
          <a:ext cx="8092281" cy="117966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7401758"/>
              <a:satOff val="-60358"/>
              <a:lumOff val="7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500" kern="1200" dirty="0"/>
            <a:t>Capacités et méthodes travaillés</a:t>
          </a:r>
        </a:p>
      </dsp:txBody>
      <dsp:txXfrm>
        <a:off x="1966118" y="2359343"/>
        <a:ext cx="4046140" cy="1179669"/>
      </dsp:txXfrm>
    </dsp:sp>
    <dsp:sp modelId="{1C489ABF-030A-2447-8133-30BEC3FD6557}">
      <dsp:nvSpPr>
        <dsp:cNvPr id="0" name=""/>
        <dsp:cNvSpPr/>
      </dsp:nvSpPr>
      <dsp:spPr>
        <a:xfrm>
          <a:off x="6012259" y="0"/>
          <a:ext cx="4046140" cy="1179673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Site de l’ODE, de l’observatoire de l’eau en Martinique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Site de l’ARS et de la DEAL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Site </a:t>
          </a:r>
          <a:r>
            <a:rPr lang="fr-FR" sz="1800" kern="1200" dirty="0" err="1"/>
            <a:t>Géoconfluences</a:t>
          </a:r>
          <a:endParaRPr lang="fr-FR" sz="1800" kern="1200" dirty="0"/>
        </a:p>
      </dsp:txBody>
      <dsp:txXfrm>
        <a:off x="6012259" y="0"/>
        <a:ext cx="4046140" cy="1179673"/>
      </dsp:txXfrm>
    </dsp:sp>
    <dsp:sp modelId="{88836984-04E8-E142-91CB-819AC0866CF6}">
      <dsp:nvSpPr>
        <dsp:cNvPr id="0" name=""/>
        <dsp:cNvSpPr/>
      </dsp:nvSpPr>
      <dsp:spPr>
        <a:xfrm>
          <a:off x="6012259" y="1179673"/>
          <a:ext cx="4046140" cy="1179669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Les milieux aquatiques en Martinique entre valorisation et défis environnementaux</a:t>
          </a:r>
        </a:p>
      </dsp:txBody>
      <dsp:txXfrm>
        <a:off x="6012259" y="1179673"/>
        <a:ext cx="4046140" cy="1179669"/>
      </dsp:txXfrm>
    </dsp:sp>
    <dsp:sp modelId="{073A0FE9-03CF-2D46-89CA-3AEF3FDF338F}">
      <dsp:nvSpPr>
        <dsp:cNvPr id="0" name=""/>
        <dsp:cNvSpPr/>
      </dsp:nvSpPr>
      <dsp:spPr>
        <a:xfrm>
          <a:off x="6012259" y="2359343"/>
          <a:ext cx="4046140" cy="1179669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CONSTRUIRE UNE DEMARCHE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UTILISER LE NUMÉRIQUE</a:t>
          </a:r>
        </a:p>
      </dsp:txBody>
      <dsp:txXfrm>
        <a:off x="6012259" y="2359343"/>
        <a:ext cx="4046140" cy="117966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10BD22-188D-E04B-803E-99067CEA3EF0}">
      <dsp:nvSpPr>
        <dsp:cNvPr id="0" name=""/>
        <dsp:cNvSpPr/>
      </dsp:nvSpPr>
      <dsp:spPr>
        <a:xfrm>
          <a:off x="-4445261" y="-681744"/>
          <a:ext cx="5295726" cy="5295726"/>
        </a:xfrm>
        <a:prstGeom prst="blockArc">
          <a:avLst>
            <a:gd name="adj1" fmla="val 18900000"/>
            <a:gd name="adj2" fmla="val 2700000"/>
            <a:gd name="adj3" fmla="val 408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2237C9-6834-1E40-AFF6-1D31D2BF43D1}">
      <dsp:nvSpPr>
        <dsp:cNvPr id="0" name=""/>
        <dsp:cNvSpPr/>
      </dsp:nvSpPr>
      <dsp:spPr>
        <a:xfrm>
          <a:off x="445502" y="302310"/>
          <a:ext cx="10674217" cy="6049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16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5 Groupes (DIRE, GUIDER) : trois baies, les cours d’eau près du lycée, un bassin versant</a:t>
          </a:r>
        </a:p>
      </dsp:txBody>
      <dsp:txXfrm>
        <a:off x="445502" y="302310"/>
        <a:ext cx="10674217" cy="604935"/>
      </dsp:txXfrm>
    </dsp:sp>
    <dsp:sp modelId="{CAD779EF-3A70-9F4F-A240-1ADF98B820C3}">
      <dsp:nvSpPr>
        <dsp:cNvPr id="0" name=""/>
        <dsp:cNvSpPr/>
      </dsp:nvSpPr>
      <dsp:spPr>
        <a:xfrm>
          <a:off x="67417" y="226693"/>
          <a:ext cx="756169" cy="7561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8C0F77-2CF1-4C43-A328-45CA7AC783D7}">
      <dsp:nvSpPr>
        <dsp:cNvPr id="0" name=""/>
        <dsp:cNvSpPr/>
      </dsp:nvSpPr>
      <dsp:spPr>
        <a:xfrm>
          <a:off x="792325" y="1209870"/>
          <a:ext cx="10327394" cy="60493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16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Réaliser une production (DIRE, MONTRER, GUIDER) des enjeux d’aménagement et des défis environnementaux</a:t>
          </a:r>
        </a:p>
      </dsp:txBody>
      <dsp:txXfrm>
        <a:off x="792325" y="1209870"/>
        <a:ext cx="10327394" cy="604935"/>
      </dsp:txXfrm>
    </dsp:sp>
    <dsp:sp modelId="{C8089532-BDE1-7644-94DC-F8334060F1C3}">
      <dsp:nvSpPr>
        <dsp:cNvPr id="0" name=""/>
        <dsp:cNvSpPr/>
      </dsp:nvSpPr>
      <dsp:spPr>
        <a:xfrm>
          <a:off x="414240" y="1134253"/>
          <a:ext cx="756169" cy="7561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B426C-0068-E54C-BF95-01070B249861}">
      <dsp:nvSpPr>
        <dsp:cNvPr id="0" name=""/>
        <dsp:cNvSpPr/>
      </dsp:nvSpPr>
      <dsp:spPr>
        <a:xfrm>
          <a:off x="792325" y="2117430"/>
          <a:ext cx="10327394" cy="60493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16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Présenter son travail (MONTRER, GUIDER) à deux autres groupes</a:t>
          </a:r>
        </a:p>
      </dsp:txBody>
      <dsp:txXfrm>
        <a:off x="792325" y="2117430"/>
        <a:ext cx="10327394" cy="604935"/>
      </dsp:txXfrm>
    </dsp:sp>
    <dsp:sp modelId="{7FE633A3-019D-D24E-BA49-ECC017569426}">
      <dsp:nvSpPr>
        <dsp:cNvPr id="0" name=""/>
        <dsp:cNvSpPr/>
      </dsp:nvSpPr>
      <dsp:spPr>
        <a:xfrm>
          <a:off x="414240" y="2041814"/>
          <a:ext cx="756169" cy="7561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EADB6A-6BBE-814B-9180-EEBF6017EE79}">
      <dsp:nvSpPr>
        <dsp:cNvPr id="0" name=""/>
        <dsp:cNvSpPr/>
      </dsp:nvSpPr>
      <dsp:spPr>
        <a:xfrm>
          <a:off x="445502" y="3024991"/>
          <a:ext cx="10674217" cy="60493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16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Mise en perspective (vidéo ou écoute active): enjeux d'aménagement et enjeux environnementaux dans les milieux ultramarins</a:t>
          </a:r>
        </a:p>
      </dsp:txBody>
      <dsp:txXfrm>
        <a:off x="445502" y="3024991"/>
        <a:ext cx="10674217" cy="604935"/>
      </dsp:txXfrm>
    </dsp:sp>
    <dsp:sp modelId="{C4641D32-2ED8-5C4F-B046-19FE8F958BAA}">
      <dsp:nvSpPr>
        <dsp:cNvPr id="0" name=""/>
        <dsp:cNvSpPr/>
      </dsp:nvSpPr>
      <dsp:spPr>
        <a:xfrm>
          <a:off x="67417" y="2949374"/>
          <a:ext cx="756169" cy="7561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446FCBA-C0F3-1F4E-94FC-D0248E14EF20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9487FB-057A-9A4D-8542-D5335B38FF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29871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FCBA-C0F3-1F4E-94FC-D0248E14EF20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87FB-057A-9A4D-8542-D5335B38FF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446FCBA-C0F3-1F4E-94FC-D0248E14EF20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509487FB-057A-9A4D-8542-D5335B38FF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195370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FCBA-C0F3-1F4E-94FC-D0248E14EF20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87FB-057A-9A4D-8542-D5335B38FF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60991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FCBA-C0F3-1F4E-94FC-D0248E14EF20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87FB-057A-9A4D-8542-D5335B38FF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39600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FCBA-C0F3-1F4E-94FC-D0248E14EF20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87FB-057A-9A4D-8542-D5335B38FF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19347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FCBA-C0F3-1F4E-94FC-D0248E14EF20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87FB-057A-9A4D-8542-D5335B38FF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33394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FCBA-C0F3-1F4E-94FC-D0248E14EF20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509487FB-057A-9A4D-8542-D5335B38FF6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568629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446FCBA-C0F3-1F4E-94FC-D0248E14EF20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509487FB-057A-9A4D-8542-D5335B38FF6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353869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FCBA-C0F3-1F4E-94FC-D0248E14EF20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87FB-057A-9A4D-8542-D5335B38FF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4700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FCBA-C0F3-1F4E-94FC-D0248E14EF20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87FB-057A-9A4D-8542-D5335B38FF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62686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446FCBA-C0F3-1F4E-94FC-D0248E14EF20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9487FB-057A-9A4D-8542-D5335B38FF6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xmlns="" val="1395860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NULL" TargetMode="External"/><Relationship Id="rId1" Type="http://schemas.openxmlformats.org/officeDocument/2006/relationships/video" Target="https://www.youtube.com/embed/_v9Ag-iR308?feature=oembed" TargetMode="External"/><Relationship Id="rId6" Type="http://schemas.openxmlformats.org/officeDocument/2006/relationships/image" Target="../media/image8.png"/><Relationship Id="rId5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Fiche%20de%20sce&#769;nario%20pe&#769;dagogique%20ORAL.docx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Travail%20en%20cours%20de%20production/HG_Fiche%20ressource%20CHLORDECONE%20Lyce&#769;e.docx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4.xml"/><Relationship Id="rId1" Type="http://schemas.openxmlformats.org/officeDocument/2006/relationships/video" Target="NULL" TargetMode="External"/><Relationship Id="rId6" Type="http://schemas.openxmlformats.org/officeDocument/2006/relationships/image" Target="../media/image16.png"/><Relationship Id="rId5" Type="http://schemas.microsoft.com/office/2007/relationships/media" Target="../media/media2.m4a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rsee.fr/doc/reper_1157-1330_2001_num_24_1_2367" TargetMode="External"/><Relationship Id="rId7" Type="http://schemas.openxmlformats.org/officeDocument/2006/relationships/hyperlink" Target="http://www.observatoire-eau-martinique.fr/" TargetMode="External"/><Relationship Id="rId2" Type="http://schemas.openxmlformats.org/officeDocument/2006/relationships/hyperlink" Target="https://journals.openedition.org/dse/139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aumartinique.fr/oe-accueil" TargetMode="External"/><Relationship Id="rId5" Type="http://schemas.openxmlformats.org/officeDocument/2006/relationships/hyperlink" Target="http://centre-alain-savary.ens-lyon.fr/CAS/education-prioritaire/ressources/theme-1-perspectives-pedagogiques-et-educatives/realiser-un-enseignement-plus-explicite/enseigner-plus-explicitement-un-dossier-ressource" TargetMode="External"/><Relationship Id="rId4" Type="http://schemas.openxmlformats.org/officeDocument/2006/relationships/hyperlink" Target="https://fr.padlet.com/AMFRANCAIS/oraltransversa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F6D45A9-A5FD-AE4B-BED7-3DC8EDFA42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4400" b="1" dirty="0"/>
              <a:t>Enseigner l’ORAL AVEC LA PEDAGOGIE EXPLICITE </a:t>
            </a:r>
            <a:br>
              <a:rPr lang="fr-FR" sz="4400" b="1" dirty="0"/>
            </a:br>
            <a:endParaRPr lang="fr-FR" sz="4400" b="1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67459377-4D8E-4F45-8697-2EA230E31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488874"/>
            <a:ext cx="9070848" cy="1021278"/>
          </a:xfrm>
        </p:spPr>
        <p:txBody>
          <a:bodyPr>
            <a:noAutofit/>
          </a:bodyPr>
          <a:lstStyle/>
          <a:p>
            <a:pPr algn="r"/>
            <a:r>
              <a:rPr lang="fr-FR" sz="1400" dirty="0" err="1"/>
              <a:t>Erwann</a:t>
            </a:r>
            <a:r>
              <a:rPr lang="fr-FR" sz="1400" dirty="0"/>
              <a:t> </a:t>
            </a:r>
            <a:r>
              <a:rPr lang="fr-FR" sz="1400" dirty="0" err="1"/>
              <a:t>Jadé</a:t>
            </a:r>
            <a:r>
              <a:rPr lang="fr-FR" sz="1400" dirty="0"/>
              <a:t>, Lycée de F. Fanon, Trinité</a:t>
            </a:r>
          </a:p>
          <a:p>
            <a:pPr algn="r"/>
            <a:r>
              <a:rPr lang="fr-FR" sz="1400" dirty="0"/>
              <a:t>Gilles </a:t>
            </a:r>
            <a:r>
              <a:rPr lang="fr-FR" sz="1400" dirty="0" err="1"/>
              <a:t>Gaudion</a:t>
            </a:r>
            <a:r>
              <a:rPr lang="fr-FR" sz="1400" dirty="0"/>
              <a:t>, Lycée de F. Fanon, Trinité </a:t>
            </a:r>
          </a:p>
          <a:p>
            <a:pPr algn="r"/>
            <a:r>
              <a:rPr lang="fr-FR" sz="1400" dirty="0"/>
              <a:t>Brigitte Louise-</a:t>
            </a:r>
            <a:r>
              <a:rPr lang="fr-FR" sz="1400" dirty="0" err="1"/>
              <a:t>Palix</a:t>
            </a:r>
            <a:r>
              <a:rPr lang="fr-FR" sz="1400" dirty="0"/>
              <a:t>, Lycée Acajou 2, Le Lamentin</a:t>
            </a:r>
          </a:p>
          <a:p>
            <a:pPr algn="r"/>
            <a:r>
              <a:rPr lang="fr-FR" sz="1400" dirty="0"/>
              <a:t>Florence Beuze, Collège Cassien Sainte-Claire, </a:t>
            </a:r>
            <a:r>
              <a:rPr lang="fr-FR" sz="1400" dirty="0" err="1"/>
              <a:t>Fort-de-Francee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xmlns="" val="4056641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D490B53-D2DB-C647-B12A-A51D9FAAF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/>
              <a:t>L’ORAL : un objet d’enseignement transdisciplinaire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95C0541-9B70-D64C-899A-7A16BFE43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51127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515DE33-B8D4-384A-9E61-4F59DAF9A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I. L’oral : éléments de définitions</a:t>
            </a: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xmlns="" id="{8B0A6C69-5EBA-854E-B6F8-8C40F0FD51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34960032"/>
              </p:ext>
            </p:extLst>
          </p:nvPr>
        </p:nvGraphicFramePr>
        <p:xfrm>
          <a:off x="1066800" y="2103438"/>
          <a:ext cx="10058400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50CDEC2A-467E-854A-85C4-254286776821}"/>
              </a:ext>
            </a:extLst>
          </p:cNvPr>
          <p:cNvSpPr txBox="1"/>
          <p:nvPr/>
        </p:nvSpPr>
        <p:spPr>
          <a:xfrm>
            <a:off x="10070275" y="6035675"/>
            <a:ext cx="2600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Bautier</a:t>
            </a:r>
            <a:r>
              <a:rPr lang="fr-FR" dirty="0"/>
              <a:t> E., 2016</a:t>
            </a:r>
          </a:p>
        </p:txBody>
      </p:sp>
    </p:spTree>
    <p:extLst>
      <p:ext uri="{BB962C8B-B14F-4D97-AF65-F5344CB8AC3E}">
        <p14:creationId xmlns:p14="http://schemas.microsoft.com/office/powerpoint/2010/main" xmlns="" val="192652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515DE33-B8D4-384A-9E61-4F59DAF9A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II. Pourquoi enseigner l’oral?</a:t>
            </a:r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xmlns="" id="{C0E1910E-C34A-D040-80C0-EC6FC56C4F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75984526"/>
              </p:ext>
            </p:extLst>
          </p:nvPr>
        </p:nvGraphicFramePr>
        <p:xfrm>
          <a:off x="1066800" y="2103438"/>
          <a:ext cx="10058400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32539BD9-2757-B546-802C-C71323D23595}"/>
              </a:ext>
            </a:extLst>
          </p:cNvPr>
          <p:cNvSpPr txBox="1"/>
          <p:nvPr/>
        </p:nvSpPr>
        <p:spPr>
          <a:xfrm>
            <a:off x="10200903" y="6074311"/>
            <a:ext cx="2097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Bautier</a:t>
            </a:r>
            <a:r>
              <a:rPr lang="fr-FR" dirty="0"/>
              <a:t> E., 2016</a:t>
            </a:r>
          </a:p>
        </p:txBody>
      </p:sp>
    </p:spTree>
    <p:extLst>
      <p:ext uri="{BB962C8B-B14F-4D97-AF65-F5344CB8AC3E}">
        <p14:creationId xmlns:p14="http://schemas.microsoft.com/office/powerpoint/2010/main" xmlns="" val="4159196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515DE33-B8D4-384A-9E61-4F59DAF9A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III. Pour quoi enseigner l’oral?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xmlns="" id="{29746865-FB95-CF4B-A3FD-5CBC40120C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66056270"/>
              </p:ext>
            </p:extLst>
          </p:nvPr>
        </p:nvGraphicFramePr>
        <p:xfrm>
          <a:off x="1066800" y="2103438"/>
          <a:ext cx="10058400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16EC16BD-9D96-804D-B3B5-73C728C2067D}"/>
              </a:ext>
            </a:extLst>
          </p:cNvPr>
          <p:cNvSpPr txBox="1"/>
          <p:nvPr/>
        </p:nvSpPr>
        <p:spPr>
          <a:xfrm>
            <a:off x="10082150" y="6035675"/>
            <a:ext cx="2493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Bautier</a:t>
            </a:r>
            <a:r>
              <a:rPr lang="fr-FR" dirty="0"/>
              <a:t> E., 2016</a:t>
            </a:r>
          </a:p>
        </p:txBody>
      </p:sp>
    </p:spTree>
    <p:extLst>
      <p:ext uri="{BB962C8B-B14F-4D97-AF65-F5344CB8AC3E}">
        <p14:creationId xmlns:p14="http://schemas.microsoft.com/office/powerpoint/2010/main" xmlns="" val="343808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B9D5A9D-69D3-7B4E-BC4B-607079188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5400" dirty="0"/>
              <a:t>Enseigner les méthodes et techniques de l’oral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AA4A1730-1656-AF4B-9DB5-E717592E7F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4614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7E3D70D-0DAC-4F41-AD77-A7E35FD4A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I.a</a:t>
            </a:r>
            <a:r>
              <a:rPr lang="fr-FR" dirty="0"/>
              <a:t>/ Quel oral enseigner?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xmlns="" id="{BB470D40-9D20-A340-A73D-0BD18C7ACE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85936826"/>
              </p:ext>
            </p:extLst>
          </p:nvPr>
        </p:nvGraphicFramePr>
        <p:xfrm>
          <a:off x="1066800" y="2103438"/>
          <a:ext cx="10058400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23A83ACB-D92F-F243-98B6-E5D250174F19}"/>
              </a:ext>
            </a:extLst>
          </p:cNvPr>
          <p:cNvSpPr txBox="1"/>
          <p:nvPr/>
        </p:nvSpPr>
        <p:spPr>
          <a:xfrm>
            <a:off x="8172450" y="6035675"/>
            <a:ext cx="368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Garcia-</a:t>
            </a:r>
            <a:r>
              <a:rPr lang="fr-FR" dirty="0" err="1"/>
              <a:t>Debanc</a:t>
            </a:r>
            <a:r>
              <a:rPr lang="fr-FR" dirty="0"/>
              <a:t> C., </a:t>
            </a:r>
            <a:r>
              <a:rPr lang="fr-FR" dirty="0" err="1"/>
              <a:t>Delcambre</a:t>
            </a:r>
            <a:r>
              <a:rPr lang="fr-FR" dirty="0"/>
              <a:t> I.,  2001</a:t>
            </a:r>
          </a:p>
        </p:txBody>
      </p:sp>
    </p:spTree>
    <p:extLst>
      <p:ext uri="{BB962C8B-B14F-4D97-AF65-F5344CB8AC3E}">
        <p14:creationId xmlns:p14="http://schemas.microsoft.com/office/powerpoint/2010/main" xmlns="" val="2595596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7E3D70D-0DAC-4F41-AD77-A7E35FD4A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I.b</a:t>
            </a:r>
            <a:r>
              <a:rPr lang="fr-FR" dirty="0"/>
              <a:t>/ Quel oral enseigner? </a:t>
            </a:r>
          </a:p>
        </p:txBody>
      </p:sp>
      <p:graphicFrame>
        <p:nvGraphicFramePr>
          <p:cNvPr id="9" name="Espace réservé du contenu 8">
            <a:extLst>
              <a:ext uri="{FF2B5EF4-FFF2-40B4-BE49-F238E27FC236}">
                <a16:creationId xmlns:a16="http://schemas.microsoft.com/office/drawing/2014/main" xmlns="" id="{01846085-6BEF-8B41-B018-62EE07133A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35638743"/>
              </p:ext>
            </p:extLst>
          </p:nvPr>
        </p:nvGraphicFramePr>
        <p:xfrm>
          <a:off x="1066800" y="2103439"/>
          <a:ext cx="10058400" cy="3325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284B14A1-4040-EE41-991F-FB6EA2A69210}"/>
              </a:ext>
            </a:extLst>
          </p:cNvPr>
          <p:cNvSpPr txBox="1"/>
          <p:nvPr/>
        </p:nvSpPr>
        <p:spPr>
          <a:xfrm>
            <a:off x="557212" y="5429251"/>
            <a:ext cx="12387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2"/>
                </a:solidFill>
              </a:rPr>
              <a:t>Les trois sont importants mail il faut les clarifier : cf. oral &amp; pédagogie explicite.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15A0F1D0-4C78-DE45-9B26-156E5DD0388D}"/>
              </a:ext>
            </a:extLst>
          </p:cNvPr>
          <p:cNvSpPr txBox="1"/>
          <p:nvPr/>
        </p:nvSpPr>
        <p:spPr>
          <a:xfrm>
            <a:off x="8143875" y="6019847"/>
            <a:ext cx="384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Garcia-</a:t>
            </a:r>
            <a:r>
              <a:rPr lang="fr-FR" dirty="0" err="1"/>
              <a:t>Debanc</a:t>
            </a:r>
            <a:r>
              <a:rPr lang="fr-FR" dirty="0"/>
              <a:t> C., </a:t>
            </a:r>
            <a:r>
              <a:rPr lang="fr-FR" dirty="0" err="1"/>
              <a:t>Delcambre</a:t>
            </a:r>
            <a:r>
              <a:rPr lang="fr-FR" dirty="0"/>
              <a:t> I.,  2001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30295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9205110-007F-074D-B8E4-A997E67A4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II. Les 4 compétences fondamentales de l’oral (</a:t>
            </a:r>
            <a:r>
              <a:rPr lang="fr-FR" dirty="0" err="1"/>
              <a:t>Delhay</a:t>
            </a:r>
            <a:r>
              <a:rPr lang="fr-FR" dirty="0"/>
              <a:t>, 2019)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xmlns="" id="{1BCCA280-F1AA-714E-A2E6-5820F8D9C1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06974385"/>
              </p:ext>
            </p:extLst>
          </p:nvPr>
        </p:nvGraphicFramePr>
        <p:xfrm>
          <a:off x="1066800" y="2103439"/>
          <a:ext cx="10058400" cy="3554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52CA637-BB02-1B4C-A910-2CFBC094498B}"/>
              </a:ext>
            </a:extLst>
          </p:cNvPr>
          <p:cNvSpPr/>
          <p:nvPr/>
        </p:nvSpPr>
        <p:spPr>
          <a:xfrm>
            <a:off x="1619249" y="5846074"/>
            <a:ext cx="98964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Les quatre compétences doivent être clarifiées : cf. oral &amp; pédagogie explicite.</a:t>
            </a:r>
          </a:p>
        </p:txBody>
      </p:sp>
    </p:spTree>
    <p:extLst>
      <p:ext uri="{BB962C8B-B14F-4D97-AF65-F5344CB8AC3E}">
        <p14:creationId xmlns:p14="http://schemas.microsoft.com/office/powerpoint/2010/main" xmlns="" val="715582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CB74A3E-299B-EF42-B733-6A861EF2B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fr-FR" dirty="0"/>
              <a:t>III. Lever les barrières et travailler en </a:t>
            </a:r>
            <a:r>
              <a:rPr lang="fr-FR" dirty="0" err="1"/>
              <a:t>trans</a:t>
            </a:r>
            <a:r>
              <a:rPr lang="fr-FR" dirty="0"/>
              <a:t>/interdisciplinarité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xmlns="" id="{3FB62C25-6718-834D-AAA6-39691D02F0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66834303"/>
              </p:ext>
            </p:extLst>
          </p:nvPr>
        </p:nvGraphicFramePr>
        <p:xfrm>
          <a:off x="1066800" y="2400321"/>
          <a:ext cx="10058400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247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9135E35-6D59-0C42-95F6-DC2AC829F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Le GRAND ORAL (</a:t>
            </a:r>
            <a:r>
              <a:rPr lang="fr-FR" sz="4400" b="1" u="sng" dirty="0"/>
              <a:t>RECOMMANDATIONS </a:t>
            </a:r>
            <a:r>
              <a:rPr lang="fr-FR" sz="4400" dirty="0"/>
              <a:t>DU RAPPORT DE CYRIL DELHAY, 2019)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A4DB85F3-9608-634E-8B92-6014D1B3E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46595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2020E0B-5E17-3742-AB24-ED1994BEB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/>
              <a:t>I. Le Grand oral : jalons et recommandations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AF52AB7-619B-D447-82D5-7B3147918B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103120"/>
            <a:ext cx="5638800" cy="4297680"/>
          </a:xfrm>
        </p:spPr>
        <p:txBody>
          <a:bodyPr>
            <a:normAutofit lnSpcReduction="10000"/>
          </a:bodyPr>
          <a:lstStyle/>
          <a:p>
            <a:pPr marL="342900" indent="-342900">
              <a:buFontTx/>
              <a:buChar char="-"/>
            </a:pPr>
            <a:r>
              <a:rPr lang="fr-FR" sz="2400" dirty="0"/>
              <a:t>10% de la note finale du bac</a:t>
            </a:r>
          </a:p>
          <a:p>
            <a:pPr marL="342900" indent="-342900">
              <a:buFontTx/>
              <a:buChar char="-"/>
            </a:pPr>
            <a:r>
              <a:rPr lang="fr-FR" sz="2400" dirty="0"/>
              <a:t>Lié à l’</a:t>
            </a:r>
            <a:r>
              <a:rPr lang="fr-FR" sz="2400" b="1" dirty="0"/>
              <a:t>un des deux enseignements de spécialité </a:t>
            </a:r>
            <a:r>
              <a:rPr lang="fr-FR" sz="2400" b="1" u="sng" dirty="0"/>
              <a:t>et </a:t>
            </a:r>
            <a:r>
              <a:rPr lang="fr-FR" sz="2400" b="1" dirty="0"/>
              <a:t>préparée en 1e et </a:t>
            </a:r>
            <a:r>
              <a:rPr lang="fr-FR" sz="2400" b="1" dirty="0" err="1"/>
              <a:t>Tle</a:t>
            </a:r>
            <a:endParaRPr lang="fr-FR" sz="2400" b="1" dirty="0"/>
          </a:p>
          <a:p>
            <a:pPr marL="342900" indent="-342900">
              <a:buFontTx/>
              <a:buChar char="-"/>
            </a:pPr>
            <a:r>
              <a:rPr lang="fr-FR" sz="2400" dirty="0"/>
              <a:t>Une épreuve de </a:t>
            </a:r>
            <a:r>
              <a:rPr lang="fr-FR" sz="2400" b="1" dirty="0"/>
              <a:t>20 minutes 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/>
              <a:t>5 minutes pour </a:t>
            </a:r>
            <a:r>
              <a:rPr lang="fr-FR" sz="2400" b="1" dirty="0"/>
              <a:t>s’engager et convaincre</a:t>
            </a:r>
            <a:r>
              <a:rPr lang="fr-FR" sz="2400" dirty="0"/>
              <a:t> (présentation du candidat debout et sans notes)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/>
              <a:t>10 minutes pour </a:t>
            </a:r>
            <a:r>
              <a:rPr lang="fr-FR" sz="2400" b="1" dirty="0"/>
              <a:t>dialoguer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/>
              <a:t>5 minutes pour r</a:t>
            </a:r>
            <a:r>
              <a:rPr lang="fr-FR" sz="2400" b="1" dirty="0"/>
              <a:t>evenir sur sa réflexion et exprimer une pensée en acte  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xmlns="" id="{49B5ADE6-0D8A-7742-98D4-C01B673E06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88201" y="2173628"/>
            <a:ext cx="3174999" cy="4129447"/>
          </a:xfrm>
        </p:spPr>
      </p:pic>
    </p:spTree>
    <p:extLst>
      <p:ext uri="{BB962C8B-B14F-4D97-AF65-F5344CB8AC3E}">
        <p14:creationId xmlns:p14="http://schemas.microsoft.com/office/powerpoint/2010/main" xmlns="" val="3778139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274BF2E-BD47-A14D-96CE-FEF6EE8B8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36194"/>
            <a:ext cx="10591800" cy="1371600"/>
          </a:xfrm>
        </p:spPr>
        <p:txBody>
          <a:bodyPr>
            <a:normAutofit fontScale="90000"/>
          </a:bodyPr>
          <a:lstStyle/>
          <a:p>
            <a:r>
              <a:rPr lang="fr-FR" dirty="0"/>
              <a:t>II. Grand oral : descripteurs de réussite (jalons)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877DE67E-2E05-DC48-8C1E-D1227C8BE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4010" y="1338244"/>
            <a:ext cx="7483979" cy="5283562"/>
          </a:xfrm>
        </p:spPr>
      </p:pic>
    </p:spTree>
    <p:extLst>
      <p:ext uri="{BB962C8B-B14F-4D97-AF65-F5344CB8AC3E}">
        <p14:creationId xmlns:p14="http://schemas.microsoft.com/office/powerpoint/2010/main" xmlns="" val="993020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2020E0B-5E17-3742-AB24-ED1994BEB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/>
              <a:t>III. Le Grand oral : finalités et difficultés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AF52AB7-619B-D447-82D5-7B3147918B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014194"/>
            <a:ext cx="5638800" cy="2049806"/>
          </a:xfrm>
        </p:spPr>
        <p:txBody>
          <a:bodyPr>
            <a:normAutofit/>
          </a:bodyPr>
          <a:lstStyle/>
          <a:p>
            <a:r>
              <a:rPr lang="fr-FR" sz="2400" b="1" dirty="0"/>
              <a:t>Un oral pour </a:t>
            </a:r>
            <a:endParaRPr lang="fr-FR" dirty="0"/>
          </a:p>
          <a:p>
            <a:pPr marL="457200" indent="-457200">
              <a:buFontTx/>
              <a:buChar char="-"/>
            </a:pPr>
            <a:r>
              <a:rPr lang="fr-FR" dirty="0"/>
              <a:t>Pour s’exprimer dans un français adapté et précis</a:t>
            </a:r>
          </a:p>
          <a:p>
            <a:pPr marL="457200" indent="-457200">
              <a:buFontTx/>
              <a:buChar char="-"/>
            </a:pPr>
            <a:r>
              <a:rPr lang="fr-FR" dirty="0"/>
              <a:t>Soutenir une idée et argumenter</a:t>
            </a:r>
          </a:p>
          <a:p>
            <a:pPr marL="457200" indent="-457200">
              <a:buFontTx/>
              <a:buChar char="-"/>
            </a:pPr>
            <a:r>
              <a:rPr lang="fr-FR" dirty="0"/>
              <a:t>Présenter le « projet de l’année »</a:t>
            </a:r>
          </a:p>
          <a:p>
            <a:endParaRPr lang="fr-FR" dirty="0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xmlns="" id="{C41F0708-4865-6743-AFDD-5A2689B07A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70638" y="2633568"/>
            <a:ext cx="4754562" cy="2687826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E19DCF7-5E58-404C-A229-4DF269E91E65}"/>
              </a:ext>
            </a:extLst>
          </p:cNvPr>
          <p:cNvSpPr/>
          <p:nvPr/>
        </p:nvSpPr>
        <p:spPr>
          <a:xfrm>
            <a:off x="457200" y="4064000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/>
              <a:t>Pas d’horaire dédié mais …</a:t>
            </a:r>
          </a:p>
          <a:p>
            <a:pPr marL="457200" indent="-457200">
              <a:buFontTx/>
              <a:buChar char="-"/>
            </a:pPr>
            <a:r>
              <a:rPr lang="fr-FR" dirty="0"/>
              <a:t>Nécessité de préparer les élèves à une prestation orale à l’issue d’une réflexion ou d’une recherche</a:t>
            </a:r>
          </a:p>
          <a:p>
            <a:pPr marL="457200" indent="-457200">
              <a:buFontTx/>
              <a:buChar char="-"/>
            </a:pPr>
            <a:r>
              <a:rPr lang="fr-FR" dirty="0"/>
              <a:t>De créer les conditions d’une pédagogie explicite de l’oral dans nos pratiques enseignantes</a:t>
            </a:r>
          </a:p>
          <a:p>
            <a:pPr marL="457200" indent="-457200">
              <a:buFontTx/>
              <a:buChar char="-"/>
            </a:pPr>
            <a:r>
              <a:rPr lang="fr-FR" dirty="0"/>
              <a:t>Faire une place et de mettre en œuvre une évaluation concernée et partagée des compétences orales des élèves</a:t>
            </a:r>
          </a:p>
        </p:txBody>
      </p:sp>
    </p:spTree>
    <p:extLst>
      <p:ext uri="{BB962C8B-B14F-4D97-AF65-F5344CB8AC3E}">
        <p14:creationId xmlns:p14="http://schemas.microsoft.com/office/powerpoint/2010/main" xmlns="" val="1007801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2AFE915-6477-364F-AFB7-B0BF963E7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La </a:t>
            </a:r>
            <a:r>
              <a:rPr lang="fr-FR" sz="4400" dirty="0" err="1"/>
              <a:t>pedagogie</a:t>
            </a:r>
            <a:r>
              <a:rPr lang="fr-FR" sz="4400" dirty="0"/>
              <a:t> explicite </a:t>
            </a:r>
            <a:r>
              <a:rPr lang="fr-FR" sz="4400" dirty="0" err="1"/>
              <a:t>appliquee</a:t>
            </a:r>
            <a:r>
              <a:rPr lang="fr-FR" sz="4400" dirty="0"/>
              <a:t> a l’ENSEIGNEMENT DE L’oral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FD98294-0E86-114F-8031-C7F4AEEF6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44337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65901B8-678B-394C-9B96-7FCADEF60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I. L’essentiel de la pédagogie explicite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06D4B3F7-5EC8-D444-8ACC-60BF11F46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235"/>
          <a:stretch/>
        </p:blipFill>
        <p:spPr>
          <a:xfrm>
            <a:off x="1318650" y="1844040"/>
            <a:ext cx="9554699" cy="4889466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0D950DCF-BF85-E143-89B4-4E6AB44D6E54}"/>
              </a:ext>
            </a:extLst>
          </p:cNvPr>
          <p:cNvSpPr txBox="1"/>
          <p:nvPr/>
        </p:nvSpPr>
        <p:spPr>
          <a:xfrm>
            <a:off x="259080" y="6446520"/>
            <a:ext cx="11414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Source : http://centre-</a:t>
            </a:r>
            <a:r>
              <a:rPr lang="fr-FR" sz="1000" dirty="0" err="1"/>
              <a:t>alain</a:t>
            </a:r>
            <a:r>
              <a:rPr lang="fr-FR" sz="1000" dirty="0"/>
              <a:t>-</a:t>
            </a:r>
            <a:r>
              <a:rPr lang="fr-FR" sz="1000" dirty="0" err="1"/>
              <a:t>savary.ens-lyon.fr</a:t>
            </a:r>
            <a:r>
              <a:rPr lang="fr-FR" sz="1000" dirty="0"/>
              <a:t>/CAS/</a:t>
            </a:r>
            <a:r>
              <a:rPr lang="fr-FR" sz="1000" dirty="0" err="1"/>
              <a:t>education</a:t>
            </a:r>
            <a:r>
              <a:rPr lang="fr-FR" sz="1000" dirty="0"/>
              <a:t>-prioritaire/ressources/theme-1-perspectives-pedagogiques-et-educatives/</a:t>
            </a:r>
            <a:r>
              <a:rPr lang="fr-FR" sz="1000" dirty="0" err="1"/>
              <a:t>realiser</a:t>
            </a:r>
            <a:r>
              <a:rPr lang="fr-FR" sz="1000" dirty="0"/>
              <a:t>-un-enseignement-plus-explicite/enseigner-plus-explicitement-un-dossier-ressource</a:t>
            </a:r>
          </a:p>
        </p:txBody>
      </p:sp>
    </p:spTree>
    <p:extLst>
      <p:ext uri="{BB962C8B-B14F-4D97-AF65-F5344CB8AC3E}">
        <p14:creationId xmlns:p14="http://schemas.microsoft.com/office/powerpoint/2010/main" xmlns="" val="2898425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7FC2773-639A-EE48-A5F2-40DD5BFEE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25" y="194310"/>
            <a:ext cx="11058525" cy="1371600"/>
          </a:xfrm>
        </p:spPr>
        <p:txBody>
          <a:bodyPr>
            <a:normAutofit fontScale="90000"/>
          </a:bodyPr>
          <a:lstStyle/>
          <a:p>
            <a:r>
              <a:rPr lang="fr-FR" dirty="0"/>
              <a:t>II. Expliciter sa pédagogie de l’enseignement oral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xmlns="" id="{140CF068-8548-804A-8076-4CF69504C9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05000700"/>
              </p:ext>
            </p:extLst>
          </p:nvPr>
        </p:nvGraphicFramePr>
        <p:xfrm>
          <a:off x="628135" y="1488371"/>
          <a:ext cx="10935730" cy="4547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7865">
                  <a:extLst>
                    <a:ext uri="{9D8B030D-6E8A-4147-A177-3AD203B41FA5}">
                      <a16:colId xmlns:a16="http://schemas.microsoft.com/office/drawing/2014/main" xmlns="" val="268781919"/>
                    </a:ext>
                  </a:extLst>
                </a:gridCol>
                <a:gridCol w="5467865">
                  <a:extLst>
                    <a:ext uri="{9D8B030D-6E8A-4147-A177-3AD203B41FA5}">
                      <a16:colId xmlns:a16="http://schemas.microsoft.com/office/drawing/2014/main" xmlns="" val="2089676388"/>
                    </a:ext>
                  </a:extLst>
                </a:gridCol>
              </a:tblGrid>
              <a:tr h="800570">
                <a:tc>
                  <a:txBody>
                    <a:bodyPr/>
                    <a:lstStyle/>
                    <a:p>
                      <a:r>
                        <a:rPr lang="fr-FR" sz="2400" dirty="0"/>
                        <a:t>L’enseignement explicite passe par les actions de…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L’enseignement explicite n’est pas…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5663790"/>
                  </a:ext>
                </a:extLst>
              </a:tr>
              <a:tr h="1276447">
                <a:tc>
                  <a:txBody>
                    <a:bodyPr/>
                    <a:lstStyle/>
                    <a:p>
                      <a:r>
                        <a:rPr lang="fr-FR" sz="2400" b="1" dirty="0"/>
                        <a:t>Dire</a:t>
                      </a:r>
                      <a:r>
                        <a:rPr lang="fr-FR" sz="2400" dirty="0"/>
                        <a:t> : rendre explicite les intentions et les objectifs de la leçon pour les élèves / les prérequis dont les élèves auront besoin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La </a:t>
                      </a:r>
                      <a:r>
                        <a:rPr lang="fr-FR" sz="2400" b="1" dirty="0"/>
                        <a:t>simplification </a:t>
                      </a:r>
                      <a:r>
                        <a:rPr lang="fr-FR" sz="2400" dirty="0"/>
                        <a:t>de la commande ou de la tâche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0581107"/>
                  </a:ext>
                </a:extLst>
              </a:tr>
              <a:tr h="893511">
                <a:tc>
                  <a:txBody>
                    <a:bodyPr/>
                    <a:lstStyle/>
                    <a:p>
                      <a:r>
                        <a:rPr lang="fr-FR" sz="2400" b="1" dirty="0"/>
                        <a:t>Montrer : </a:t>
                      </a:r>
                      <a:r>
                        <a:rPr lang="fr-FR" sz="2400" b="0" dirty="0"/>
                        <a:t>l’</a:t>
                      </a:r>
                      <a:r>
                        <a:rPr lang="fr-FR" sz="2400" b="0" dirty="0" err="1"/>
                        <a:t>enseignant.e</a:t>
                      </a:r>
                      <a:r>
                        <a:rPr lang="fr-FR" sz="2400" b="0" dirty="0"/>
                        <a:t> exécute la tâche et énonce le raisonnement adapté à haute voix</a:t>
                      </a:r>
                      <a:endParaRPr lang="fr-FR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La </a:t>
                      </a:r>
                      <a:r>
                        <a:rPr lang="fr-FR" sz="2400" b="1" dirty="0"/>
                        <a:t>fragmentation</a:t>
                      </a:r>
                      <a:r>
                        <a:rPr lang="fr-FR" sz="2400" dirty="0"/>
                        <a:t> de la tâche en étapes ou séquences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89322932"/>
                  </a:ext>
                </a:extLst>
              </a:tr>
              <a:tr h="1512187">
                <a:tc>
                  <a:txBody>
                    <a:bodyPr/>
                    <a:lstStyle/>
                    <a:p>
                      <a:r>
                        <a:rPr lang="fr-FR" sz="2400" b="1" dirty="0"/>
                        <a:t>Guider : </a:t>
                      </a:r>
                      <a:r>
                        <a:rPr lang="fr-FR" sz="2400" b="0" dirty="0"/>
                        <a:t>l’</a:t>
                      </a:r>
                      <a:r>
                        <a:rPr lang="fr-FR" sz="2400" b="0" dirty="0" err="1"/>
                        <a:t>enseignant.e</a:t>
                      </a:r>
                      <a:r>
                        <a:rPr lang="fr-FR" sz="2400" b="0" dirty="0"/>
                        <a:t> amène les élèves à rendre explicite leur raisonnement préalable (comment fais-tu?), il ou elle fournit les rétroactions nécessaires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Un surcroît d’aide et d’</a:t>
                      </a:r>
                      <a:r>
                        <a:rPr lang="fr-FR" sz="2400" b="1" dirty="0"/>
                        <a:t>explications</a:t>
                      </a:r>
                      <a:r>
                        <a:rPr lang="fr-FR" sz="2400" dirty="0"/>
                        <a:t>. Pour les élèves fragiles qui participe d’asseoir leurs difficultés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87107562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6DCFC167-499E-AE4A-84EE-C368058322BF}"/>
              </a:ext>
            </a:extLst>
          </p:cNvPr>
          <p:cNvSpPr txBox="1"/>
          <p:nvPr/>
        </p:nvSpPr>
        <p:spPr>
          <a:xfrm>
            <a:off x="9855029" y="6134623"/>
            <a:ext cx="2075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Bissonnette S., 2010</a:t>
            </a:r>
          </a:p>
        </p:txBody>
      </p:sp>
    </p:spTree>
    <p:extLst>
      <p:ext uri="{BB962C8B-B14F-4D97-AF65-F5344CB8AC3E}">
        <p14:creationId xmlns:p14="http://schemas.microsoft.com/office/powerpoint/2010/main" xmlns="" val="3977400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E7CA30E-9754-B547-AC32-45CF39DFB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72" y="261594"/>
            <a:ext cx="11381743" cy="1371600"/>
          </a:xfrm>
        </p:spPr>
        <p:txBody>
          <a:bodyPr>
            <a:normAutofit fontScale="90000"/>
          </a:bodyPr>
          <a:lstStyle/>
          <a:p>
            <a:r>
              <a:rPr lang="fr-FR" dirty="0"/>
              <a:t>III. La parole, une action responsable qui s’apprend</a:t>
            </a:r>
          </a:p>
        </p:txBody>
      </p:sp>
      <p:pic>
        <p:nvPicPr>
          <p:cNvPr id="4" name="Média en ligne 3" descr="Le vibrant plaidoyer de Michelle Obama pour Hillary Clinton">
            <a:hlinkClick r:id="" action="ppaction://media"/>
            <a:extLst>
              <a:ext uri="{FF2B5EF4-FFF2-40B4-BE49-F238E27FC236}">
                <a16:creationId xmlns:a16="http://schemas.microsoft.com/office/drawing/2014/main" xmlns="" id="{7F9C247F-EDBE-2448-99BB-2A2450EF718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326543" y="1374820"/>
            <a:ext cx="5222839" cy="2937550"/>
          </a:xfrm>
          <a:prstGeom prst="rect">
            <a:avLst/>
          </a:prstGeom>
        </p:spPr>
      </p:pic>
      <p:sp>
        <p:nvSpPr>
          <p:cNvPr id="7" name="Flèche en arc 6">
            <a:extLst>
              <a:ext uri="{FF2B5EF4-FFF2-40B4-BE49-F238E27FC236}">
                <a16:creationId xmlns:a16="http://schemas.microsoft.com/office/drawing/2014/main" xmlns="" id="{1643DBDF-D1B3-834B-BC14-04E26F2D749D}"/>
              </a:ext>
            </a:extLst>
          </p:cNvPr>
          <p:cNvSpPr/>
          <p:nvPr/>
        </p:nvSpPr>
        <p:spPr>
          <a:xfrm rot="18944695">
            <a:off x="3960199" y="2805578"/>
            <a:ext cx="2545080" cy="2085436"/>
          </a:xfrm>
          <a:prstGeom prst="circularArrow">
            <a:avLst>
              <a:gd name="adj1" fmla="val 7648"/>
              <a:gd name="adj2" fmla="val 1142319"/>
              <a:gd name="adj3" fmla="val 20405377"/>
              <a:gd name="adj4" fmla="val 10800000"/>
              <a:gd name="adj5" fmla="val 1250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92D050"/>
              </a:solidFill>
            </a:endParaRPr>
          </a:p>
        </p:txBody>
      </p:sp>
      <p:pic>
        <p:nvPicPr>
          <p:cNvPr id="3" name="Média en ligne 2" descr="Enregistrement #2.mp4">
            <a:hlinkClick r:id="" action="ppaction://media"/>
            <a:extLst>
              <a:ext uri="{FF2B5EF4-FFF2-40B4-BE49-F238E27FC236}">
                <a16:creationId xmlns:a16="http://schemas.microsoft.com/office/drawing/2014/main" xmlns="" id="{FBD4DAB4-8D17-9A46-9E40-D1BB536E4E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98859" y="4910230"/>
            <a:ext cx="6694860" cy="389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339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60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ADC1CEB-8AE0-F44E-8205-FE595AF0A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/>
              <a:t>QSF : La France des milieux métropolitains et ultramarins entre valorisation et protection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66A71B0-8CCC-7245-BCD7-9653A6E2CF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GEOGRAPHIE, Classe de Seconde, Thème 1 : Sociétés et environnements, des équilibres fragiles</a:t>
            </a:r>
          </a:p>
        </p:txBody>
      </p:sp>
    </p:spTree>
    <p:extLst>
      <p:ext uri="{BB962C8B-B14F-4D97-AF65-F5344CB8AC3E}">
        <p14:creationId xmlns:p14="http://schemas.microsoft.com/office/powerpoint/2010/main" xmlns="" val="1893504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2E4D422-8157-B145-A7C1-309350536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 dit le programme ? (1/2)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488DA0B9-AABA-5347-BED0-64B6919632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6711" y="2014194"/>
            <a:ext cx="6165359" cy="3932237"/>
          </a:xfr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8AEFE830-48F2-D84B-94B2-C8BF703ECB80}"/>
              </a:ext>
            </a:extLst>
          </p:cNvPr>
          <p:cNvSpPr txBox="1"/>
          <p:nvPr/>
        </p:nvSpPr>
        <p:spPr>
          <a:xfrm>
            <a:off x="7202905" y="2422358"/>
            <a:ext cx="4162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Interactions Sociétés et Environnements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DA320CF1-3751-194E-A304-4A7AD538E70F}"/>
              </a:ext>
            </a:extLst>
          </p:cNvPr>
          <p:cNvSpPr txBox="1"/>
          <p:nvPr/>
        </p:nvSpPr>
        <p:spPr>
          <a:xfrm>
            <a:off x="7202903" y="3199854"/>
            <a:ext cx="4700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Etude de la gestion d’une ressource majeure : l’eau par exemple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F803C181-A6A9-9C42-BDB5-80C4B1EDAEA3}"/>
              </a:ext>
            </a:extLst>
          </p:cNvPr>
          <p:cNvSpPr txBox="1"/>
          <p:nvPr/>
        </p:nvSpPr>
        <p:spPr>
          <a:xfrm>
            <a:off x="7202903" y="3977350"/>
            <a:ext cx="4395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Approvisionnement durable en ressources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96D86C18-BE66-1743-830A-52F059CDA18B}"/>
              </a:ext>
            </a:extLst>
          </p:cNvPr>
          <p:cNvSpPr txBox="1"/>
          <p:nvPr/>
        </p:nvSpPr>
        <p:spPr>
          <a:xfrm>
            <a:off x="7202903" y="4754846"/>
            <a:ext cx="4700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Les principales caractéristiques des différents milieux à l’échelle mondiale</a:t>
            </a:r>
          </a:p>
        </p:txBody>
      </p:sp>
    </p:spTree>
    <p:extLst>
      <p:ext uri="{BB962C8B-B14F-4D97-AF65-F5344CB8AC3E}">
        <p14:creationId xmlns:p14="http://schemas.microsoft.com/office/powerpoint/2010/main" xmlns="" val="416111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04167E-6 -4.44444E-6 L -1.04167E-6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2E4D422-8157-B145-A7C1-309350536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 dit le programme ? (2/2)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xmlns="" id="{110DCC83-FC7E-C843-8BE5-565D0A121E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1513" y="1795767"/>
            <a:ext cx="10714383" cy="2836160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AFB44829-2D76-644A-AA69-891BAC37DF28}"/>
              </a:ext>
            </a:extLst>
          </p:cNvPr>
          <p:cNvSpPr txBox="1"/>
          <p:nvPr/>
        </p:nvSpPr>
        <p:spPr>
          <a:xfrm>
            <a:off x="4104167" y="5600434"/>
            <a:ext cx="7676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Actions de valorisation et de protection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5C4BF92B-E764-694B-AA8C-BDAC61AA8408}"/>
              </a:ext>
            </a:extLst>
          </p:cNvPr>
          <p:cNvSpPr txBox="1"/>
          <p:nvPr/>
        </p:nvSpPr>
        <p:spPr>
          <a:xfrm>
            <a:off x="1066800" y="5082363"/>
            <a:ext cx="4653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Richesse et fragilité des milieux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AEF5B8B5-5593-1B47-B711-9CE769A1873A}"/>
              </a:ext>
            </a:extLst>
          </p:cNvPr>
          <p:cNvSpPr txBox="1"/>
          <p:nvPr/>
        </p:nvSpPr>
        <p:spPr>
          <a:xfrm>
            <a:off x="7579165" y="5156733"/>
            <a:ext cx="4201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Enjeux d’aménagements </a:t>
            </a:r>
            <a:r>
              <a:rPr lang="fr-FR" b="1" dirty="0" err="1"/>
              <a:t>multiscalaires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xmlns="" val="233983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A07C41B-5238-0047-9217-E6BF4B683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I. Capacités et méthodes travaillées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xmlns="" id="{6105E9F1-5DD4-5848-9E85-15A6E6E271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63667575"/>
              </p:ext>
            </p:extLst>
          </p:nvPr>
        </p:nvGraphicFramePr>
        <p:xfrm>
          <a:off x="457201" y="1657350"/>
          <a:ext cx="11515724" cy="5200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9758489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7710E42-933F-3C47-B173-E41C7928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II. Préparer son scénario pédagogique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xmlns="" id="{3FC8CA33-ED96-7648-BBF6-A7281F598C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42507666"/>
              </p:ext>
            </p:extLst>
          </p:nvPr>
        </p:nvGraphicFramePr>
        <p:xfrm>
          <a:off x="1066800" y="2103438"/>
          <a:ext cx="10058400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7847130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C0231A3-162E-8D4D-8370-D54CA34D4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III. Proposition de scénario pédagogique explicite pour enseigner l’oral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xmlns="" id="{E6BB44AE-19CC-A846-9535-E444F6913E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00426534"/>
              </p:ext>
            </p:extLst>
          </p:nvPr>
        </p:nvGraphicFramePr>
        <p:xfrm>
          <a:off x="600075" y="2103438"/>
          <a:ext cx="11172825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6262249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C0231A3-162E-8D4D-8370-D54CA34D4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III. Proposition de scénario pédagogique explicite pour enseigner l’oral</a:t>
            </a:r>
          </a:p>
        </p:txBody>
      </p:sp>
      <p:pic>
        <p:nvPicPr>
          <p:cNvPr id="7" name="Espace réservé du contenu 6">
            <a:hlinkClick r:id="rId2"/>
            <a:extLst>
              <a:ext uri="{FF2B5EF4-FFF2-40B4-BE49-F238E27FC236}">
                <a16:creationId xmlns:a16="http://schemas.microsoft.com/office/drawing/2014/main" xmlns="" id="{3F88A1C6-7C16-D546-905F-9566AE8486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90701" y="1957052"/>
            <a:ext cx="6234546" cy="4496209"/>
          </a:xfr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7B4F00C6-CEF8-2840-BD58-19B6812A9DD2}"/>
              </a:ext>
            </a:extLst>
          </p:cNvPr>
          <p:cNvSpPr txBox="1"/>
          <p:nvPr/>
        </p:nvSpPr>
        <p:spPr>
          <a:xfrm>
            <a:off x="1267196" y="3007490"/>
            <a:ext cx="1092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highlight>
                  <a:srgbClr val="FFFF00"/>
                </a:highlight>
              </a:rPr>
              <a:t>Dire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750B7B0F-038F-DE4A-9EF7-1F063403E68F}"/>
              </a:ext>
            </a:extLst>
          </p:cNvPr>
          <p:cNvSpPr txBox="1"/>
          <p:nvPr/>
        </p:nvSpPr>
        <p:spPr>
          <a:xfrm>
            <a:off x="1066800" y="3825145"/>
            <a:ext cx="1199408" cy="38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highlight>
                  <a:srgbClr val="FFFF00"/>
                </a:highlight>
              </a:rPr>
              <a:t>Montrer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E5094B3F-ECBE-4340-965A-27ED4F4BF9BF}"/>
              </a:ext>
            </a:extLst>
          </p:cNvPr>
          <p:cNvSpPr txBox="1"/>
          <p:nvPr/>
        </p:nvSpPr>
        <p:spPr>
          <a:xfrm>
            <a:off x="1136566" y="4639860"/>
            <a:ext cx="1353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highlight>
                  <a:srgbClr val="FFFF00"/>
                </a:highlight>
              </a:rPr>
              <a:t>Guider</a:t>
            </a:r>
          </a:p>
        </p:txBody>
      </p:sp>
    </p:spTree>
    <p:extLst>
      <p:ext uri="{BB962C8B-B14F-4D97-AF65-F5344CB8AC3E}">
        <p14:creationId xmlns:p14="http://schemas.microsoft.com/office/powerpoint/2010/main" xmlns="" val="301220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C0231A3-162E-8D4D-8370-D54CA34D4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III. Proposition de scénario pédagogique explicite pour enseigner l’oral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7B4F00C6-CEF8-2840-BD58-19B6812A9DD2}"/>
              </a:ext>
            </a:extLst>
          </p:cNvPr>
          <p:cNvSpPr txBox="1"/>
          <p:nvPr/>
        </p:nvSpPr>
        <p:spPr>
          <a:xfrm>
            <a:off x="1267196" y="3007490"/>
            <a:ext cx="1092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highlight>
                  <a:srgbClr val="FFFF00"/>
                </a:highlight>
              </a:rPr>
              <a:t>Dire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750B7B0F-038F-DE4A-9EF7-1F063403E68F}"/>
              </a:ext>
            </a:extLst>
          </p:cNvPr>
          <p:cNvSpPr txBox="1"/>
          <p:nvPr/>
        </p:nvSpPr>
        <p:spPr>
          <a:xfrm>
            <a:off x="1066800" y="3825145"/>
            <a:ext cx="1199408" cy="38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highlight>
                  <a:srgbClr val="FFFF00"/>
                </a:highlight>
              </a:rPr>
              <a:t>Montrer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E5094B3F-ECBE-4340-965A-27ED4F4BF9BF}"/>
              </a:ext>
            </a:extLst>
          </p:cNvPr>
          <p:cNvSpPr txBox="1"/>
          <p:nvPr/>
        </p:nvSpPr>
        <p:spPr>
          <a:xfrm>
            <a:off x="1136566" y="4639860"/>
            <a:ext cx="1353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highlight>
                  <a:srgbClr val="FFFF00"/>
                </a:highlight>
              </a:rPr>
              <a:t>Guider</a:t>
            </a:r>
          </a:p>
        </p:txBody>
      </p:sp>
      <p:pic>
        <p:nvPicPr>
          <p:cNvPr id="11" name="Espace réservé du contenu 5">
            <a:extLst>
              <a:ext uri="{FF2B5EF4-FFF2-40B4-BE49-F238E27FC236}">
                <a16:creationId xmlns:a16="http://schemas.microsoft.com/office/drawing/2014/main" xmlns="" id="{D3492A2F-E503-5A42-878E-BCDCF91546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0133" y="2103438"/>
            <a:ext cx="6067109" cy="4367483"/>
          </a:xfrm>
        </p:spPr>
      </p:pic>
    </p:spTree>
    <p:extLst>
      <p:ext uri="{BB962C8B-B14F-4D97-AF65-F5344CB8AC3E}">
        <p14:creationId xmlns:p14="http://schemas.microsoft.com/office/powerpoint/2010/main" xmlns="" val="291028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C0231A3-162E-8D4D-8370-D54CA34D4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III. Proposition de scénario pédagogique explicite pour enseigner l’oral</a:t>
            </a:r>
          </a:p>
        </p:txBody>
      </p:sp>
      <p:pic>
        <p:nvPicPr>
          <p:cNvPr id="6" name="Espace réservé du contenu 5">
            <a:hlinkClick r:id="rId2"/>
            <a:extLst>
              <a:ext uri="{FF2B5EF4-FFF2-40B4-BE49-F238E27FC236}">
                <a16:creationId xmlns:a16="http://schemas.microsoft.com/office/drawing/2014/main" xmlns="" id="{7CB1C1E3-9BE0-4143-9315-BAF59600AD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00748" y="2103438"/>
            <a:ext cx="3000794" cy="4197610"/>
          </a:xfrm>
        </p:spPr>
      </p:pic>
    </p:spTree>
    <p:extLst>
      <p:ext uri="{BB962C8B-B14F-4D97-AF65-F5344CB8AC3E}">
        <p14:creationId xmlns:p14="http://schemas.microsoft.com/office/powerpoint/2010/main" xmlns="" val="209217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962335C-8CEC-8649-BCBD-2B7A3011A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/>
              <a:t>Evaluation orale par groupe rotatif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xmlns="" id="{85EDA909-FF4A-6D45-A4E1-8F12A75DCD1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43262" y="2103438"/>
            <a:ext cx="4401639" cy="3748087"/>
          </a:xfrm>
        </p:spPr>
      </p:pic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xmlns="" id="{0D29402B-6592-994E-8F4F-1E715F383B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47101" y="2014194"/>
            <a:ext cx="4457470" cy="3877999"/>
          </a:xfrm>
        </p:spPr>
      </p:pic>
      <p:pic>
        <p:nvPicPr>
          <p:cNvPr id="8" name="Média en ligne 7" descr="Nantes 4eB.m4a">
            <a:hlinkClick r:id="" action="ppaction://media"/>
            <a:extLst>
              <a:ext uri="{FF2B5EF4-FFF2-40B4-BE49-F238E27FC236}">
                <a16:creationId xmlns:a16="http://schemas.microsoft.com/office/drawing/2014/main" xmlns="" id="{F49FC793-3D3F-5E48-869C-7EF27017670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37681" y="480887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780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3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8DC76AA-0B92-694B-BEAB-14C11B7E5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u="sng" dirty="0"/>
              <a:t>Comment fonctionne la rotation ?</a:t>
            </a:r>
            <a:endParaRPr lang="fr-FR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xmlns="" id="{F9B7380D-31A2-4C43-83CD-DE12E46120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4743" y="2014194"/>
            <a:ext cx="4862513" cy="4230387"/>
          </a:xfr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3A6033AA-0C91-CA42-A550-2B583C4BBCF1}"/>
              </a:ext>
            </a:extLst>
          </p:cNvPr>
          <p:cNvSpPr txBox="1"/>
          <p:nvPr/>
        </p:nvSpPr>
        <p:spPr>
          <a:xfrm>
            <a:off x="8941901" y="2042267"/>
            <a:ext cx="2743199" cy="48013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>
                <a:solidFill>
                  <a:srgbClr val="FFC000"/>
                </a:solidFill>
              </a:rPr>
              <a:t>Points de vigilance</a:t>
            </a:r>
          </a:p>
          <a:p>
            <a:r>
              <a:rPr lang="fr-FR" b="1" dirty="0">
                <a:solidFill>
                  <a:srgbClr val="FFC000"/>
                </a:solidFill>
              </a:rPr>
              <a:t>Salle d’attente : les groupes ne finissent pas toujours en même temps</a:t>
            </a:r>
          </a:p>
          <a:p>
            <a:endParaRPr lang="fr-FR" b="1" dirty="0">
              <a:solidFill>
                <a:srgbClr val="FFC000"/>
              </a:solidFill>
            </a:endParaRPr>
          </a:p>
          <a:p>
            <a:r>
              <a:rPr lang="fr-FR" b="1" dirty="0">
                <a:solidFill>
                  <a:srgbClr val="FFC000"/>
                </a:solidFill>
              </a:rPr>
              <a:t>Une grande salle : atténuer le volume sonore</a:t>
            </a:r>
          </a:p>
          <a:p>
            <a:endParaRPr lang="fr-FR" b="1" dirty="0">
              <a:solidFill>
                <a:srgbClr val="FFC000"/>
              </a:solidFill>
            </a:endParaRPr>
          </a:p>
          <a:p>
            <a:r>
              <a:rPr lang="fr-FR" b="1" dirty="0">
                <a:solidFill>
                  <a:srgbClr val="FFC000"/>
                </a:solidFill>
              </a:rPr>
              <a:t>Dictaphone pour enregistrer les échanges (</a:t>
            </a:r>
            <a:r>
              <a:rPr lang="fr-FR" b="1" dirty="0" err="1">
                <a:solidFill>
                  <a:srgbClr val="FFC000"/>
                </a:solidFill>
              </a:rPr>
              <a:t>Canopé</a:t>
            </a:r>
            <a:r>
              <a:rPr lang="fr-FR" b="1" dirty="0">
                <a:solidFill>
                  <a:srgbClr val="FFC000"/>
                </a:solidFill>
              </a:rPr>
              <a:t>)</a:t>
            </a:r>
          </a:p>
          <a:p>
            <a:endParaRPr lang="fr-FR" b="1" dirty="0">
              <a:solidFill>
                <a:srgbClr val="FFC000"/>
              </a:solidFill>
            </a:endParaRPr>
          </a:p>
          <a:p>
            <a:r>
              <a:rPr lang="fr-FR" b="1" dirty="0">
                <a:solidFill>
                  <a:srgbClr val="FFC000"/>
                </a:solidFill>
              </a:rPr>
              <a:t>Filmer la séance (</a:t>
            </a:r>
            <a:r>
              <a:rPr lang="fr-FR" b="1" dirty="0" err="1">
                <a:solidFill>
                  <a:srgbClr val="FFC000"/>
                </a:solidFill>
              </a:rPr>
              <a:t>Canopé</a:t>
            </a:r>
            <a:r>
              <a:rPr lang="fr-FR" b="1" dirty="0">
                <a:solidFill>
                  <a:srgbClr val="FFC000"/>
                </a:solidFill>
              </a:rPr>
              <a:t>)</a:t>
            </a:r>
          </a:p>
          <a:p>
            <a:endParaRPr lang="fr-FR" b="1" dirty="0">
              <a:solidFill>
                <a:srgbClr val="FFC000"/>
              </a:solidFill>
            </a:endParaRPr>
          </a:p>
          <a:p>
            <a:r>
              <a:rPr lang="fr-FR" b="1" dirty="0">
                <a:solidFill>
                  <a:srgbClr val="FFC000"/>
                </a:solidFill>
              </a:rPr>
              <a:t>1 ou 2 élèves appariteurs : aide mise en œuvre</a:t>
            </a:r>
          </a:p>
          <a:p>
            <a:endParaRPr lang="fr-FR" b="1" dirty="0">
              <a:solidFill>
                <a:srgbClr val="FFC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E03F23D8-3ADE-684C-80CA-63CC2680E41E}"/>
              </a:ext>
            </a:extLst>
          </p:cNvPr>
          <p:cNvSpPr txBox="1"/>
          <p:nvPr/>
        </p:nvSpPr>
        <p:spPr>
          <a:xfrm>
            <a:off x="506900" y="2017427"/>
            <a:ext cx="2743200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>
                <a:solidFill>
                  <a:srgbClr val="00B050"/>
                </a:solidFill>
              </a:rPr>
              <a:t>Points forts</a:t>
            </a:r>
          </a:p>
          <a:p>
            <a:r>
              <a:rPr lang="fr-FR" b="1" dirty="0">
                <a:solidFill>
                  <a:srgbClr val="00B050"/>
                </a:solidFill>
              </a:rPr>
              <a:t>Répétition : améliorer la présentation</a:t>
            </a:r>
          </a:p>
          <a:p>
            <a:endParaRPr lang="fr-FR" b="1" dirty="0">
              <a:solidFill>
                <a:srgbClr val="00B050"/>
              </a:solidFill>
            </a:endParaRPr>
          </a:p>
          <a:p>
            <a:r>
              <a:rPr lang="fr-FR" b="1" dirty="0">
                <a:solidFill>
                  <a:srgbClr val="00B050"/>
                </a:solidFill>
              </a:rPr>
              <a:t>3 étapes du Grand Oral mises en œuvre</a:t>
            </a:r>
          </a:p>
          <a:p>
            <a:endParaRPr lang="fr-FR" b="1" dirty="0">
              <a:solidFill>
                <a:srgbClr val="00B050"/>
              </a:solidFill>
            </a:endParaRPr>
          </a:p>
          <a:p>
            <a:r>
              <a:rPr lang="fr-FR" b="1" dirty="0">
                <a:solidFill>
                  <a:srgbClr val="00B050"/>
                </a:solidFill>
              </a:rPr>
              <a:t>Une présentation préparée à double titre</a:t>
            </a:r>
          </a:p>
          <a:p>
            <a:endParaRPr lang="fr-FR" b="1" dirty="0">
              <a:solidFill>
                <a:srgbClr val="00B050"/>
              </a:solidFill>
            </a:endParaRPr>
          </a:p>
          <a:p>
            <a:r>
              <a:rPr lang="fr-FR" b="1" dirty="0">
                <a:solidFill>
                  <a:srgbClr val="00B050"/>
                </a:solidFill>
              </a:rPr>
              <a:t>1) Production du groupe</a:t>
            </a:r>
          </a:p>
          <a:p>
            <a:endParaRPr lang="fr-FR" b="1" dirty="0">
              <a:solidFill>
                <a:srgbClr val="00B050"/>
              </a:solidFill>
            </a:endParaRPr>
          </a:p>
          <a:p>
            <a:r>
              <a:rPr lang="fr-FR" b="1" dirty="0">
                <a:solidFill>
                  <a:srgbClr val="00B050"/>
                </a:solidFill>
              </a:rPr>
              <a:t>2) Présentation au groupe d’appartenance (1</a:t>
            </a:r>
            <a:r>
              <a:rPr lang="fr-FR" b="1" baseline="30000" dirty="0">
                <a:solidFill>
                  <a:srgbClr val="00B050"/>
                </a:solidFill>
              </a:rPr>
              <a:t>er</a:t>
            </a:r>
            <a:r>
              <a:rPr lang="fr-FR" b="1" dirty="0">
                <a:solidFill>
                  <a:srgbClr val="00B050"/>
                </a:solidFill>
              </a:rPr>
              <a:t> oral)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394627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8DC76AA-0B92-694B-BEAB-14C11B7E5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87" y="726388"/>
            <a:ext cx="10436226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u="sng" dirty="0"/>
              <a:t>Comment apprendre à travailler en équipe ?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D059B5E3-BF1A-0B49-9A91-D6C9271FE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6288" y="2103438"/>
            <a:ext cx="7379424" cy="4111968"/>
          </a:xfrm>
        </p:spPr>
      </p:pic>
    </p:spTree>
    <p:extLst>
      <p:ext uri="{BB962C8B-B14F-4D97-AF65-F5344CB8AC3E}">
        <p14:creationId xmlns:p14="http://schemas.microsoft.com/office/powerpoint/2010/main" xmlns="" val="29404026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16A7483-D76A-DB49-88AE-BB42B9D2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Bibliographie et </a:t>
            </a:r>
            <a:r>
              <a:rPr lang="fr-FR" dirty="0" err="1"/>
              <a:t>sitographie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074EE92-4D93-5841-9AAA-5D46FBBAF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38746"/>
            <a:ext cx="10850880" cy="39319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b="1" dirty="0"/>
              <a:t>Articles scientifiques </a:t>
            </a:r>
          </a:p>
          <a:p>
            <a:pPr marL="0" indent="0">
              <a:buNone/>
            </a:pPr>
            <a:r>
              <a:rPr lang="fr-FR" dirty="0" err="1"/>
              <a:t>Bautier</a:t>
            </a:r>
            <a:r>
              <a:rPr lang="fr-FR" dirty="0"/>
              <a:t> E., «</a:t>
            </a:r>
            <a:r>
              <a:rPr lang="fr-FR" dirty="0">
                <a:hlinkClick r:id="rId2"/>
              </a:rPr>
              <a:t> Et si l’oral pouvait permettre de réduire les inégalités? </a:t>
            </a:r>
            <a:r>
              <a:rPr lang="fr-FR" dirty="0"/>
              <a:t>» dans </a:t>
            </a:r>
            <a:r>
              <a:rPr lang="fr-FR" i="1" dirty="0"/>
              <a:t>Les Dossiers des Sciences de l’Education</a:t>
            </a:r>
            <a:r>
              <a:rPr lang="fr-FR" dirty="0"/>
              <a:t>, n°36, 2016, pp.109-129</a:t>
            </a:r>
          </a:p>
          <a:p>
            <a:pPr marL="0" indent="0">
              <a:buNone/>
            </a:pPr>
            <a:r>
              <a:rPr lang="fr-FR" dirty="0"/>
              <a:t>Garcia-</a:t>
            </a:r>
            <a:r>
              <a:rPr lang="fr-FR" dirty="0" err="1"/>
              <a:t>Debanc</a:t>
            </a:r>
            <a:r>
              <a:rPr lang="fr-FR" dirty="0"/>
              <a:t> C., </a:t>
            </a:r>
            <a:r>
              <a:rPr lang="fr-FR" dirty="0" err="1"/>
              <a:t>Declambre</a:t>
            </a:r>
            <a:r>
              <a:rPr lang="fr-FR" dirty="0"/>
              <a:t> I., </a:t>
            </a:r>
            <a:r>
              <a:rPr lang="fr-FR" dirty="0">
                <a:hlinkClick r:id="rId3"/>
              </a:rPr>
              <a:t>« Enseigner l’oral? » </a:t>
            </a:r>
            <a:r>
              <a:rPr lang="fr-FR" i="1" dirty="0"/>
              <a:t>dans Repères. Recherches en didactique du français langue maternelle, </a:t>
            </a:r>
            <a:r>
              <a:rPr lang="fr-FR" dirty="0"/>
              <a:t> n°24-25, 2001, pp. 3-21</a:t>
            </a:r>
            <a:endParaRPr lang="fr-FR" i="1" dirty="0"/>
          </a:p>
          <a:p>
            <a:pPr marL="0" indent="0">
              <a:buNone/>
            </a:pPr>
            <a:r>
              <a:rPr lang="fr-FR" b="1" dirty="0"/>
              <a:t>Sites </a:t>
            </a:r>
          </a:p>
          <a:p>
            <a:pPr marL="0" indent="0">
              <a:buNone/>
            </a:pPr>
            <a:r>
              <a:rPr lang="fr-FR" dirty="0" err="1"/>
              <a:t>Padlet</a:t>
            </a:r>
            <a:r>
              <a:rPr lang="fr-FR" dirty="0"/>
              <a:t> « Enseigner l’oral : une compétence transversale » : </a:t>
            </a:r>
            <a:r>
              <a:rPr lang="fr-FR" dirty="0">
                <a:hlinkClick r:id="rId4"/>
              </a:rPr>
              <a:t>https://fr.padlet.com/AMFRANCAIS/oraltransversal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Enseigner plus explicitement : </a:t>
            </a:r>
            <a:r>
              <a:rPr lang="fr-FR" dirty="0">
                <a:hlinkClick r:id="rId5"/>
              </a:rPr>
              <a:t>http://centre-alain-savary.ens-lyon.fr/CAS/education-prioritaire/ressources/theme-1-perspectives-pedagogiques-et-educatives/realiser-un-enseignement-plus-explicite/enseigner-plus-explicitement-un-dossier-ressource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Site de l’ODE : </a:t>
            </a:r>
            <a:r>
              <a:rPr lang="fr-FR" dirty="0">
                <a:hlinkClick r:id="rId6"/>
              </a:rPr>
              <a:t>http://www.eaumartinique.fr/oe-accueil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Site de l’observatoire de l’eau : </a:t>
            </a:r>
            <a:r>
              <a:rPr lang="fr-FR" dirty="0">
                <a:hlinkClick r:id="rId7"/>
              </a:rPr>
              <a:t>http://www.observatoire-eau-martinique.fr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9147885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{58E62103-12FE-9243-BB93-A30EB2D28E5E}tf10001067</Template>
  <TotalTime>838</TotalTime>
  <Words>1152</Words>
  <Application>Microsoft Macintosh PowerPoint</Application>
  <PresentationFormat>Personnalisé</PresentationFormat>
  <Paragraphs>164</Paragraphs>
  <Slides>31</Slides>
  <Notes>0</Notes>
  <HiddenSlides>0</HiddenSlides>
  <MMClips>3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2" baseType="lpstr">
      <vt:lpstr>Savon</vt:lpstr>
      <vt:lpstr>Enseigner l’ORAL AVEC LA PEDAGOGIE EXPLICITE  </vt:lpstr>
      <vt:lpstr>L’ORAL : un objet d’enseignement transdisciplinaire</vt:lpstr>
      <vt:lpstr>I. L’oral : éléments de définitions</vt:lpstr>
      <vt:lpstr>II. Pourquoi enseigner l’oral?</vt:lpstr>
      <vt:lpstr>III. Pour quoi enseigner l’oral?</vt:lpstr>
      <vt:lpstr>Enseigner les méthodes et techniques de l’oral</vt:lpstr>
      <vt:lpstr>I.a/ Quel oral enseigner? </vt:lpstr>
      <vt:lpstr>I.b/ Quel oral enseigner? </vt:lpstr>
      <vt:lpstr>II. Les 4 compétences fondamentales de l’oral (Delhay, 2019)</vt:lpstr>
      <vt:lpstr>III. Lever les barrières et travailler en trans/interdisciplinarité </vt:lpstr>
      <vt:lpstr>Le GRAND ORAL (RECOMMANDATIONS DU RAPPORT DE CYRIL DELHAY, 2019)</vt:lpstr>
      <vt:lpstr>I. Le Grand oral : jalons et recommandations</vt:lpstr>
      <vt:lpstr>II. Grand oral : descripteurs de réussite (jalons)</vt:lpstr>
      <vt:lpstr>III. Le Grand oral : finalités et difficultés</vt:lpstr>
      <vt:lpstr>La pedagogie explicite appliquee a l’ENSEIGNEMENT DE L’oral</vt:lpstr>
      <vt:lpstr>I. L’essentiel de la pédagogie explicite</vt:lpstr>
      <vt:lpstr>II. Expliciter sa pédagogie de l’enseignement oral</vt:lpstr>
      <vt:lpstr>III. La parole, une action responsable qui s’apprend</vt:lpstr>
      <vt:lpstr>QSF : La France des milieux métropolitains et ultramarins entre valorisation et protection</vt:lpstr>
      <vt:lpstr>Que dit le programme ? (1/2)</vt:lpstr>
      <vt:lpstr>Que dit le programme ? (2/2)</vt:lpstr>
      <vt:lpstr>I. Capacités et méthodes travaillées</vt:lpstr>
      <vt:lpstr>II. Préparer son scénario pédagogique</vt:lpstr>
      <vt:lpstr>III. Proposition de scénario pédagogique explicite pour enseigner l’oral</vt:lpstr>
      <vt:lpstr>III. Proposition de scénario pédagogique explicite pour enseigner l’oral</vt:lpstr>
      <vt:lpstr>III. Proposition de scénario pédagogique explicite pour enseigner l’oral</vt:lpstr>
      <vt:lpstr>III. Proposition de scénario pédagogique explicite pour enseigner l’oral</vt:lpstr>
      <vt:lpstr>Evaluation orale par groupe rotatif</vt:lpstr>
      <vt:lpstr>Comment fonctionne la rotation ?</vt:lpstr>
      <vt:lpstr>Comment apprendre à travailler en équipe ?</vt:lpstr>
      <vt:lpstr>Bibliographie et sitographie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Enseigner l’ORAL AVEC LA PEDAGOGIE EXPLCITE</dc:title>
  <dc:creator>Florence Beuze</dc:creator>
  <cp:lastModifiedBy>Moi</cp:lastModifiedBy>
  <cp:revision>49</cp:revision>
  <dcterms:created xsi:type="dcterms:W3CDTF">2019-11-17T03:00:37Z</dcterms:created>
  <dcterms:modified xsi:type="dcterms:W3CDTF">2020-01-07T02:35:44Z</dcterms:modified>
</cp:coreProperties>
</file>