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1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AEC6AC-0072-4892-B7D0-BE1E1C4589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F96138E-3749-4400-BE35-B7A9669BDA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8865DF7-C4B4-4BD1-9BE4-C2EDABCDE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ADFC-A483-4FEC-ACF4-F4B4B390EEDE}" type="datetimeFigureOut">
              <a:rPr lang="fr-FR" smtClean="0"/>
              <a:t>10/10/2021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29C33B3-60D5-43ED-8BB3-4E0642BFD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7F35953-9AED-4A2F-9E12-AF2FBAEEB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1E44C-8F44-4A87-BD9F-00B3F3B7EE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5383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C74EB9-D34D-4960-B3A4-74BB0AC8A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6A6CA05-6E48-4E62-B40A-8863589F4E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3FCD2D4-7AD4-4866-9B5B-B2BADB45E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ADFC-A483-4FEC-ACF4-F4B4B390EEDE}" type="datetimeFigureOut">
              <a:rPr lang="fr-FR" smtClean="0"/>
              <a:t>10/10/2021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EEA0FA-AEEB-463B-AA13-9DE1EDAF4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D849EC6-A8F0-4712-B3FC-31651B96E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1E44C-8F44-4A87-BD9F-00B3F3B7EE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4906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A16D49-2ECA-4F6C-9E08-1E1554DD5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E3E0B4E-2605-4227-AC17-34545C05E3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A9F735-E9BE-4FE1-9A03-5A680BAE9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ADFC-A483-4FEC-ACF4-F4B4B390EEDE}" type="datetimeFigureOut">
              <a:rPr lang="fr-FR" smtClean="0"/>
              <a:t>10/10/2021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B5743F1-3CD7-4469-B8FC-9D8FAD6FA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11DC26F-2164-463A-A01F-D9D466CDF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1E44C-8F44-4A87-BD9F-00B3F3B7EE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6978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8389E0-3BC9-49EB-9CEB-B44C68F78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1F0C4BC-76FF-487E-BA93-FC193FA095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2512EA8-81E7-4D7C-8760-38CA7F87E8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AE55062-793F-4576-9202-1F1D6C13C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ADFC-A483-4FEC-ACF4-F4B4B390EEDE}" type="datetimeFigureOut">
              <a:rPr lang="fr-FR" smtClean="0"/>
              <a:t>10/10/2021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2CB1676-17A2-4223-9F50-90F315440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F5CFB3F-73AC-4389-8CA7-507537F67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1E44C-8F44-4A87-BD9F-00B3F3B7EE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5250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B59F26-CC36-42F2-AF7B-7023FEF24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B4104BE-9373-49A7-9536-FC1BFE7989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D863B12-0ED0-4A6A-B5BD-76948FAF34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2C6163E-F008-4F90-96F7-0D9E834420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CC9B6E5-B103-4FBF-994D-85D5D434B5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20B013B-EF61-442D-819A-EA7C23B68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ADFC-A483-4FEC-ACF4-F4B4B390EEDE}" type="datetimeFigureOut">
              <a:rPr lang="fr-FR" smtClean="0"/>
              <a:t>10/10/2021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DB32CA3-BA6B-4022-A6AC-03758FEB5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434569C-45A4-4837-B95F-AB90F31CD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1E44C-8F44-4A87-BD9F-00B3F3B7EE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431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7DD411-AA83-4BA8-9747-AD99ECBEE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69BA1D8-DD8D-4374-8B52-7DF889F60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ADFC-A483-4FEC-ACF4-F4B4B390EEDE}" type="datetimeFigureOut">
              <a:rPr lang="fr-FR" smtClean="0"/>
              <a:t>10/10/2021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C76147A-4954-4355-B311-1E33E1169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D2C970D-EB2F-43EF-9DA2-235691681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1E44C-8F44-4A87-BD9F-00B3F3B7EE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4901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30AE4A1-9BC0-4124-A6B3-F55393819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ADFC-A483-4FEC-ACF4-F4B4B390EEDE}" type="datetimeFigureOut">
              <a:rPr lang="fr-FR" smtClean="0"/>
              <a:t>10/10/2021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45A5BBF-DC80-4D17-935D-7ACB91EED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E1457A5-B28D-4170-B6C0-C783B7303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1E44C-8F44-4A87-BD9F-00B3F3B7EE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5464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3FE23F-1C27-4534-9B6B-609CB77CC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199DDC-3EC9-4AF2-B036-E6254AB615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6BD0018-2798-45D6-94C0-0492663C6C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97739BB-4E9E-4CF0-A49E-63E6DB796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ADFC-A483-4FEC-ACF4-F4B4B390EEDE}" type="datetimeFigureOut">
              <a:rPr lang="fr-FR" smtClean="0"/>
              <a:t>10/10/2021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5648575-7136-4A19-9DFC-E66DA7F72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AD0E385-7D16-4EEC-B432-5133A7BAB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1E44C-8F44-4A87-BD9F-00B3F3B7EE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6372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E5AA4B-73B2-4F2C-A507-C875F5415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70900D2-4A90-4CD3-9BF7-8C7E08EE40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65404B6-9F5B-491A-8DBD-8807CACE5F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35B0A87-AD65-40BD-88C6-4443B335A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ADFC-A483-4FEC-ACF4-F4B4B390EEDE}" type="datetimeFigureOut">
              <a:rPr lang="fr-FR" smtClean="0"/>
              <a:t>10/10/2021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C43623E-54E0-45D3-AEBB-05AAFD1E5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91DB8DF-4D76-4318-B79D-2A0457793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1E44C-8F44-4A87-BD9F-00B3F3B7EE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5384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9D92D4-C65B-42C1-B4B1-3FB428FD9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AE07808-98B4-4709-A730-8A296FF199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86266D-5EF0-4657-90BF-D13FD5065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ADFC-A483-4FEC-ACF4-F4B4B390EEDE}" type="datetimeFigureOut">
              <a:rPr lang="fr-FR" smtClean="0"/>
              <a:t>10/10/2021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0E93D7-2C65-4422-ACEE-95A70CF63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D853E56-2420-4A7B-9459-E254C126F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1E44C-8F44-4A87-BD9F-00B3F3B7EE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5276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3273FF3-68F4-4DCB-A78A-A3C0C8AEEF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6D6DBF2-236A-408F-B0CA-C7D1F9B9DE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6A4B347-97DA-417D-AA7C-AAA70EE8C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ADFC-A483-4FEC-ACF4-F4B4B390EEDE}" type="datetimeFigureOut">
              <a:rPr lang="fr-FR" smtClean="0"/>
              <a:t>10/10/2021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913E962-0C43-4A1F-9311-55E9B2411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B570EDB-2875-4290-8526-7AA539148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1E44C-8F44-4A87-BD9F-00B3F3B7EE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9290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4011BB9-AFAD-42B3-9DA6-172AA269F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0BAB93-5677-45C1-83A4-A2901200C8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08726B0-0B38-4607-8198-5144BB17E4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1ADFC-A483-4FEC-ACF4-F4B4B390EEDE}" type="datetimeFigureOut">
              <a:rPr lang="fr-FR" smtClean="0"/>
              <a:t>10/10/2021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E483196-5CFE-4BF3-92AF-FEE9B1B123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F4F849E-F042-4501-84D7-007CEE79D3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31E44C-8F44-4A87-BD9F-00B3F3B7EE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1239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31521D8-0746-43C5-8D21-5C8C374C27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175" y="144010"/>
            <a:ext cx="11522290" cy="6511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74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C657C6E-3C52-4862-B2F5-55A8EB44F4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69" y="0"/>
            <a:ext cx="121733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918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E814800-4BD9-40D0-A898-2EE41088E3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2362" y="-54185"/>
            <a:ext cx="12396723" cy="696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085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87AEF77-1202-4E57-9D4A-3E8C6F69BC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279" y="128959"/>
            <a:ext cx="11847442" cy="6600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3620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3E9FA79-5241-46E9-B46E-F88A2A43A4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525" y="106017"/>
            <a:ext cx="11852507" cy="6626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164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CF8D07B-0F3D-4AE0-8D2D-72724CEA42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287" y="135493"/>
            <a:ext cx="11741426" cy="6587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8958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4BAA2C3-BFA9-4FD4-A0C9-3335C769B8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26" y="0"/>
            <a:ext cx="11873947" cy="6667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1341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C02B9BF-5A8E-4AAB-B711-090B0AEFAE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66" y="-69574"/>
            <a:ext cx="12069267" cy="6732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1868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57ECAE0-D87C-4CCC-87F3-5B02AD687F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72" y="-9572"/>
            <a:ext cx="12175028" cy="6867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6154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BD502E9-DB56-46D1-A9DB-B385E1A27C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66" y="92765"/>
            <a:ext cx="12092668" cy="6765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826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5210BC0-97B8-4F57-A630-FF237C64E7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823"/>
            <a:ext cx="12083943" cy="6760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38508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0</Words>
  <Application>Microsoft Office PowerPoint</Application>
  <PresentationFormat>Grand écran</PresentationFormat>
  <Paragraphs>0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Max GRANIER</dc:creator>
  <cp:lastModifiedBy>Isabelle ARNAUD</cp:lastModifiedBy>
  <cp:revision>8</cp:revision>
  <dcterms:created xsi:type="dcterms:W3CDTF">2018-05-09T18:16:52Z</dcterms:created>
  <dcterms:modified xsi:type="dcterms:W3CDTF">2021-10-10T19:16:23Z</dcterms:modified>
</cp:coreProperties>
</file>