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8" r:id="rId2"/>
    <p:sldId id="271" r:id="rId3"/>
    <p:sldId id="256" r:id="rId4"/>
    <p:sldId id="261" r:id="rId5"/>
    <p:sldId id="260" r:id="rId6"/>
    <p:sldId id="259" r:id="rId7"/>
    <p:sldId id="257" r:id="rId8"/>
    <p:sldId id="267" r:id="rId9"/>
    <p:sldId id="269" r:id="rId10"/>
    <p:sldId id="262" r:id="rId11"/>
    <p:sldId id="264" r:id="rId12"/>
    <p:sldId id="270" r:id="rId13"/>
    <p:sldId id="266" r:id="rId14"/>
    <p:sldId id="268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errette LETI" initials="PL" lastIdx="1" clrIdx="0">
    <p:extLst>
      <p:ext uri="{19B8F6BF-5375-455C-9EA6-DF929625EA0E}">
        <p15:presenceInfo xmlns:p15="http://schemas.microsoft.com/office/powerpoint/2012/main" userId="7a0c4fd83741016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3C3E0F-DC71-4353-883E-C0F8E7F27A38}" v="10" dt="2021-08-23T13:55:48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tte LETI" userId="7a0c4fd837410166" providerId="LiveId" clId="{5F3C3E0F-DC71-4353-883E-C0F8E7F27A38}"/>
    <pc:docChg chg="modSld">
      <pc:chgData name="Pierrette LETI" userId="7a0c4fd837410166" providerId="LiveId" clId="{5F3C3E0F-DC71-4353-883E-C0F8E7F27A38}" dt="2021-08-23T13:56:32.803" v="12" actId="255"/>
      <pc:docMkLst>
        <pc:docMk/>
      </pc:docMkLst>
      <pc:sldChg chg="modSp mod">
        <pc:chgData name="Pierrette LETI" userId="7a0c4fd837410166" providerId="LiveId" clId="{5F3C3E0F-DC71-4353-883E-C0F8E7F27A38}" dt="2021-08-23T13:55:20.286" v="10" actId="20577"/>
        <pc:sldMkLst>
          <pc:docMk/>
          <pc:sldMk cId="209841484" sldId="264"/>
        </pc:sldMkLst>
        <pc:spChg chg="mod">
          <ac:chgData name="Pierrette LETI" userId="7a0c4fd837410166" providerId="LiveId" clId="{5F3C3E0F-DC71-4353-883E-C0F8E7F27A38}" dt="2021-08-23T13:55:20.286" v="10" actId="20577"/>
          <ac:spMkLst>
            <pc:docMk/>
            <pc:sldMk cId="209841484" sldId="264"/>
            <ac:spMk id="8" creationId="{D8AC3094-3F86-4A78-9CCA-1F57B6E3A498}"/>
          </ac:spMkLst>
        </pc:spChg>
      </pc:sldChg>
      <pc:sldChg chg="modSp">
        <pc:chgData name="Pierrette LETI" userId="7a0c4fd837410166" providerId="LiveId" clId="{5F3C3E0F-DC71-4353-883E-C0F8E7F27A38}" dt="2021-08-23T13:55:05.089" v="8" actId="20577"/>
        <pc:sldMkLst>
          <pc:docMk/>
          <pc:sldMk cId="3914898022" sldId="266"/>
        </pc:sldMkLst>
        <pc:graphicFrameChg chg="mod">
          <ac:chgData name="Pierrette LETI" userId="7a0c4fd837410166" providerId="LiveId" clId="{5F3C3E0F-DC71-4353-883E-C0F8E7F27A38}" dt="2021-08-23T13:55:05.089" v="8" actId="20577"/>
          <ac:graphicFrameMkLst>
            <pc:docMk/>
            <pc:sldMk cId="3914898022" sldId="266"/>
            <ac:graphicFrameMk id="10" creationId="{25369D0B-01BC-49EF-BFCF-B9CFA6272850}"/>
          </ac:graphicFrameMkLst>
        </pc:graphicFrameChg>
      </pc:sldChg>
      <pc:sldChg chg="modSp mod">
        <pc:chgData name="Pierrette LETI" userId="7a0c4fd837410166" providerId="LiveId" clId="{5F3C3E0F-DC71-4353-883E-C0F8E7F27A38}" dt="2021-08-23T13:56:32.803" v="12" actId="255"/>
        <pc:sldMkLst>
          <pc:docMk/>
          <pc:sldMk cId="4212084518" sldId="268"/>
        </pc:sldMkLst>
        <pc:spChg chg="mod">
          <ac:chgData name="Pierrette LETI" userId="7a0c4fd837410166" providerId="LiveId" clId="{5F3C3E0F-DC71-4353-883E-C0F8E7F27A38}" dt="2021-08-23T13:56:32.803" v="12" actId="255"/>
          <ac:spMkLst>
            <pc:docMk/>
            <pc:sldMk cId="4212084518" sldId="268"/>
            <ac:spMk id="3" creationId="{6F14A8BB-DE73-43A0-A2CA-2054A77E52FF}"/>
          </ac:spMkLst>
        </pc:sp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cairn.info/revue-le-francais-aujourd-hui-2007-2-page-65.htm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473EF4-0E46-4673-B2DB-45A99C7A873F}" type="doc">
      <dgm:prSet loTypeId="urn:microsoft.com/office/officeart/2005/8/layout/pyramid4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fr-FR"/>
        </a:p>
      </dgm:t>
    </dgm:pt>
    <dgm:pt modelId="{7D455676-0F43-474D-8610-D91D835CBF7D}">
      <dgm:prSet phldrT="[Texte]"/>
      <dgm:spPr/>
      <dgm:t>
        <a:bodyPr/>
        <a:lstStyle/>
        <a:p>
          <a:r>
            <a:rPr lang="fr-FR" dirty="0"/>
            <a:t>Adultes proches</a:t>
          </a:r>
        </a:p>
      </dgm:t>
    </dgm:pt>
    <dgm:pt modelId="{F1DD1286-1F82-40CC-8671-E9DA94BBD11F}" type="parTrans" cxnId="{C434D587-FD43-40C3-8B10-8E714FD37EDF}">
      <dgm:prSet/>
      <dgm:spPr/>
      <dgm:t>
        <a:bodyPr/>
        <a:lstStyle/>
        <a:p>
          <a:endParaRPr lang="fr-FR"/>
        </a:p>
      </dgm:t>
    </dgm:pt>
    <dgm:pt modelId="{67EF7CC2-4B15-429A-B485-5E59361C7B3C}" type="sibTrans" cxnId="{C434D587-FD43-40C3-8B10-8E714FD37EDF}">
      <dgm:prSet/>
      <dgm:spPr/>
      <dgm:t>
        <a:bodyPr/>
        <a:lstStyle/>
        <a:p>
          <a:endParaRPr lang="fr-FR"/>
        </a:p>
      </dgm:t>
    </dgm:pt>
    <dgm:pt modelId="{41B3BF44-97EC-4706-9DA8-96E838369677}">
      <dgm:prSet phldrT="[Texte]"/>
      <dgm:spPr/>
      <dgm:t>
        <a:bodyPr/>
        <a:lstStyle/>
        <a:p>
          <a:r>
            <a:rPr lang="fr-FR" dirty="0"/>
            <a:t>Pairs</a:t>
          </a:r>
        </a:p>
      </dgm:t>
    </dgm:pt>
    <dgm:pt modelId="{951030AF-C287-4BF5-8CB8-E36F09BA651B}" type="parTrans" cxnId="{370F6A6E-B535-4135-949D-E0722991D069}">
      <dgm:prSet/>
      <dgm:spPr/>
      <dgm:t>
        <a:bodyPr/>
        <a:lstStyle/>
        <a:p>
          <a:endParaRPr lang="fr-FR"/>
        </a:p>
      </dgm:t>
    </dgm:pt>
    <dgm:pt modelId="{3F2CA621-C086-4499-B29C-E7652D64A782}" type="sibTrans" cxnId="{370F6A6E-B535-4135-949D-E0722991D069}">
      <dgm:prSet/>
      <dgm:spPr/>
      <dgm:t>
        <a:bodyPr/>
        <a:lstStyle/>
        <a:p>
          <a:endParaRPr lang="fr-FR"/>
        </a:p>
      </dgm:t>
    </dgm:pt>
    <dgm:pt modelId="{1072F7A7-ECC7-43F8-B3B8-D2C40D1060AB}">
      <dgm:prSet phldrT="[Texte]"/>
      <dgm:spPr/>
      <dgm:t>
        <a:bodyPr/>
        <a:lstStyle/>
        <a:p>
          <a:r>
            <a:rPr lang="fr-FR" dirty="0"/>
            <a:t>Lieux ou activités relais de la socialisation familiale</a:t>
          </a:r>
        </a:p>
      </dgm:t>
    </dgm:pt>
    <dgm:pt modelId="{4C000934-B5B2-4840-9327-BB96D9599CFD}" type="parTrans" cxnId="{09BFAB9A-3C41-4AB3-9140-9E00B086C46F}">
      <dgm:prSet/>
      <dgm:spPr/>
      <dgm:t>
        <a:bodyPr/>
        <a:lstStyle/>
        <a:p>
          <a:endParaRPr lang="fr-FR"/>
        </a:p>
      </dgm:t>
    </dgm:pt>
    <dgm:pt modelId="{625A3CA9-450F-4329-A4D3-BC3783B90399}" type="sibTrans" cxnId="{09BFAB9A-3C41-4AB3-9140-9E00B086C46F}">
      <dgm:prSet/>
      <dgm:spPr/>
      <dgm:t>
        <a:bodyPr/>
        <a:lstStyle/>
        <a:p>
          <a:endParaRPr lang="fr-FR"/>
        </a:p>
      </dgm:t>
    </dgm:pt>
    <dgm:pt modelId="{336BF8CD-B481-4798-9A11-8E30F078B41F}">
      <dgm:prSet phldrT="[Texte]"/>
      <dgm:spPr>
        <a:ln w="38100"/>
      </dgm:spPr>
      <dgm:t>
        <a:bodyPr/>
        <a:lstStyle/>
        <a:p>
          <a:r>
            <a:rPr lang="fr-FR" dirty="0"/>
            <a:t>Niveau de diplôme des parents =&gt; </a:t>
          </a:r>
          <a:r>
            <a:rPr lang="fr-FR" b="1" dirty="0"/>
            <a:t>rôle des intermédiaires différents</a:t>
          </a:r>
        </a:p>
      </dgm:t>
    </dgm:pt>
    <dgm:pt modelId="{76717960-966E-4E60-A1A6-EE49647EA5B3}" type="parTrans" cxnId="{DD4E84B8-F9A8-4095-AB41-BC2300CF30C1}">
      <dgm:prSet/>
      <dgm:spPr/>
      <dgm:t>
        <a:bodyPr/>
        <a:lstStyle/>
        <a:p>
          <a:endParaRPr lang="fr-FR"/>
        </a:p>
      </dgm:t>
    </dgm:pt>
    <dgm:pt modelId="{F9535812-2BF1-4C77-8FB6-C40CB3086098}" type="sibTrans" cxnId="{DD4E84B8-F9A8-4095-AB41-BC2300CF30C1}">
      <dgm:prSet/>
      <dgm:spPr/>
      <dgm:t>
        <a:bodyPr/>
        <a:lstStyle/>
        <a:p>
          <a:endParaRPr lang="fr-FR"/>
        </a:p>
      </dgm:t>
    </dgm:pt>
    <dgm:pt modelId="{ACEBF98F-27E5-41B2-AC70-5C11E555145F}" type="pres">
      <dgm:prSet presAssocID="{C1473EF4-0E46-4673-B2DB-45A99C7A873F}" presName="compositeShape" presStyleCnt="0">
        <dgm:presLayoutVars>
          <dgm:chMax val="9"/>
          <dgm:dir/>
          <dgm:resizeHandles val="exact"/>
        </dgm:presLayoutVars>
      </dgm:prSet>
      <dgm:spPr/>
    </dgm:pt>
    <dgm:pt modelId="{6641C306-B508-43C3-A5C5-2C2A57A02FC2}" type="pres">
      <dgm:prSet presAssocID="{C1473EF4-0E46-4673-B2DB-45A99C7A873F}" presName="triangle1" presStyleLbl="node1" presStyleIdx="0" presStyleCnt="4">
        <dgm:presLayoutVars>
          <dgm:bulletEnabled val="1"/>
        </dgm:presLayoutVars>
      </dgm:prSet>
      <dgm:spPr/>
    </dgm:pt>
    <dgm:pt modelId="{B754FD92-FDEC-46AB-9E4E-6A6CABCB0EAC}" type="pres">
      <dgm:prSet presAssocID="{C1473EF4-0E46-4673-B2DB-45A99C7A873F}" presName="triangle2" presStyleLbl="node1" presStyleIdx="1" presStyleCnt="4">
        <dgm:presLayoutVars>
          <dgm:bulletEnabled val="1"/>
        </dgm:presLayoutVars>
      </dgm:prSet>
      <dgm:spPr/>
    </dgm:pt>
    <dgm:pt modelId="{8F688458-580B-4DBF-8FF8-9F9B017C27F8}" type="pres">
      <dgm:prSet presAssocID="{C1473EF4-0E46-4673-B2DB-45A99C7A873F}" presName="triangle3" presStyleLbl="node1" presStyleIdx="2" presStyleCnt="4" custLinFactNeighborX="364" custLinFactNeighborY="195">
        <dgm:presLayoutVars>
          <dgm:bulletEnabled val="1"/>
        </dgm:presLayoutVars>
      </dgm:prSet>
      <dgm:spPr/>
    </dgm:pt>
    <dgm:pt modelId="{54D0C259-71EC-457C-91AD-826191406F80}" type="pres">
      <dgm:prSet presAssocID="{C1473EF4-0E46-4673-B2DB-45A99C7A873F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9EFBCF40-DB5B-4CA9-BC41-86503117CF56}" type="presOf" srcId="{336BF8CD-B481-4798-9A11-8E30F078B41F}" destId="{8F688458-580B-4DBF-8FF8-9F9B017C27F8}" srcOrd="0" destOrd="0" presId="urn:microsoft.com/office/officeart/2005/8/layout/pyramid4"/>
    <dgm:cxn modelId="{CE0F526D-47CF-40FC-A447-5B1B52C16997}" type="presOf" srcId="{41B3BF44-97EC-4706-9DA8-96E838369677}" destId="{54D0C259-71EC-457C-91AD-826191406F80}" srcOrd="0" destOrd="0" presId="urn:microsoft.com/office/officeart/2005/8/layout/pyramid4"/>
    <dgm:cxn modelId="{370F6A6E-B535-4135-949D-E0722991D069}" srcId="{C1473EF4-0E46-4673-B2DB-45A99C7A873F}" destId="{41B3BF44-97EC-4706-9DA8-96E838369677}" srcOrd="3" destOrd="0" parTransId="{951030AF-C287-4BF5-8CB8-E36F09BA651B}" sibTransId="{3F2CA621-C086-4499-B29C-E7652D64A782}"/>
    <dgm:cxn modelId="{C434D587-FD43-40C3-8B10-8E714FD37EDF}" srcId="{C1473EF4-0E46-4673-B2DB-45A99C7A873F}" destId="{7D455676-0F43-474D-8610-D91D835CBF7D}" srcOrd="0" destOrd="0" parTransId="{F1DD1286-1F82-40CC-8671-E9DA94BBD11F}" sibTransId="{67EF7CC2-4B15-429A-B485-5E59361C7B3C}"/>
    <dgm:cxn modelId="{154CCA89-3B0B-402B-A077-FD36F07C4DFB}" type="presOf" srcId="{1072F7A7-ECC7-43F8-B3B8-D2C40D1060AB}" destId="{B754FD92-FDEC-46AB-9E4E-6A6CABCB0EAC}" srcOrd="0" destOrd="0" presId="urn:microsoft.com/office/officeart/2005/8/layout/pyramid4"/>
    <dgm:cxn modelId="{09BFAB9A-3C41-4AB3-9140-9E00B086C46F}" srcId="{C1473EF4-0E46-4673-B2DB-45A99C7A873F}" destId="{1072F7A7-ECC7-43F8-B3B8-D2C40D1060AB}" srcOrd="1" destOrd="0" parTransId="{4C000934-B5B2-4840-9327-BB96D9599CFD}" sibTransId="{625A3CA9-450F-4329-A4D3-BC3783B90399}"/>
    <dgm:cxn modelId="{DD4E84B8-F9A8-4095-AB41-BC2300CF30C1}" srcId="{C1473EF4-0E46-4673-B2DB-45A99C7A873F}" destId="{336BF8CD-B481-4798-9A11-8E30F078B41F}" srcOrd="2" destOrd="0" parTransId="{76717960-966E-4E60-A1A6-EE49647EA5B3}" sibTransId="{F9535812-2BF1-4C77-8FB6-C40CB3086098}"/>
    <dgm:cxn modelId="{FBC370BB-D58A-4F78-A79E-35C87ED459DE}" type="presOf" srcId="{C1473EF4-0E46-4673-B2DB-45A99C7A873F}" destId="{ACEBF98F-27E5-41B2-AC70-5C11E555145F}" srcOrd="0" destOrd="0" presId="urn:microsoft.com/office/officeart/2005/8/layout/pyramid4"/>
    <dgm:cxn modelId="{3B782FDB-E3A0-46A8-BC3C-4EA3A57A74E6}" type="presOf" srcId="{7D455676-0F43-474D-8610-D91D835CBF7D}" destId="{6641C306-B508-43C3-A5C5-2C2A57A02FC2}" srcOrd="0" destOrd="0" presId="urn:microsoft.com/office/officeart/2005/8/layout/pyramid4"/>
    <dgm:cxn modelId="{02DEB1D8-6F64-4B93-8772-1BBAEB691276}" type="presParOf" srcId="{ACEBF98F-27E5-41B2-AC70-5C11E555145F}" destId="{6641C306-B508-43C3-A5C5-2C2A57A02FC2}" srcOrd="0" destOrd="0" presId="urn:microsoft.com/office/officeart/2005/8/layout/pyramid4"/>
    <dgm:cxn modelId="{7DAF8DF5-2599-453D-AC27-73B8BC110EB5}" type="presParOf" srcId="{ACEBF98F-27E5-41B2-AC70-5C11E555145F}" destId="{B754FD92-FDEC-46AB-9E4E-6A6CABCB0EAC}" srcOrd="1" destOrd="0" presId="urn:microsoft.com/office/officeart/2005/8/layout/pyramid4"/>
    <dgm:cxn modelId="{BA7C0191-5916-4ECC-8F28-08B5A6F0481E}" type="presParOf" srcId="{ACEBF98F-27E5-41B2-AC70-5C11E555145F}" destId="{8F688458-580B-4DBF-8FF8-9F9B017C27F8}" srcOrd="2" destOrd="0" presId="urn:microsoft.com/office/officeart/2005/8/layout/pyramid4"/>
    <dgm:cxn modelId="{2B01DBFC-57F2-4F5D-B868-FA4DBCF4777F}" type="presParOf" srcId="{ACEBF98F-27E5-41B2-AC70-5C11E555145F}" destId="{54D0C259-71EC-457C-91AD-826191406F80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473EF4-0E46-4673-B2DB-45A99C7A873F}" type="doc">
      <dgm:prSet loTypeId="urn:microsoft.com/office/officeart/2005/8/layout/arrow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7D455676-0F43-474D-8610-D91D835CBF7D}">
      <dgm:prSet phldrT="[Texte]"/>
      <dgm:spPr/>
      <dgm:t>
        <a:bodyPr/>
        <a:lstStyle/>
        <a:p>
          <a:r>
            <a:rPr lang="fr-FR" dirty="0"/>
            <a:t>Sollicitations extra-scolaires</a:t>
          </a:r>
        </a:p>
      </dgm:t>
    </dgm:pt>
    <dgm:pt modelId="{F1DD1286-1F82-40CC-8671-E9DA94BBD11F}" type="parTrans" cxnId="{C434D587-FD43-40C3-8B10-8E714FD37EDF}">
      <dgm:prSet/>
      <dgm:spPr/>
      <dgm:t>
        <a:bodyPr/>
        <a:lstStyle/>
        <a:p>
          <a:endParaRPr lang="fr-FR"/>
        </a:p>
      </dgm:t>
    </dgm:pt>
    <dgm:pt modelId="{67EF7CC2-4B15-429A-B485-5E59361C7B3C}" type="sibTrans" cxnId="{C434D587-FD43-40C3-8B10-8E714FD37EDF}">
      <dgm:prSet/>
      <dgm:spPr/>
      <dgm:t>
        <a:bodyPr/>
        <a:lstStyle/>
        <a:p>
          <a:endParaRPr lang="fr-FR"/>
        </a:p>
      </dgm:t>
    </dgm:pt>
    <dgm:pt modelId="{41B3BF44-97EC-4706-9DA8-96E838369677}">
      <dgm:prSet phldrT="[Texte]"/>
      <dgm:spPr/>
      <dgm:t>
        <a:bodyPr/>
        <a:lstStyle/>
        <a:p>
          <a:r>
            <a:rPr lang="fr-FR" dirty="0"/>
            <a:t>Sollicitations scolaires </a:t>
          </a:r>
        </a:p>
      </dgm:t>
    </dgm:pt>
    <dgm:pt modelId="{951030AF-C287-4BF5-8CB8-E36F09BA651B}" type="parTrans" cxnId="{370F6A6E-B535-4135-949D-E0722991D069}">
      <dgm:prSet/>
      <dgm:spPr/>
      <dgm:t>
        <a:bodyPr/>
        <a:lstStyle/>
        <a:p>
          <a:endParaRPr lang="fr-FR"/>
        </a:p>
      </dgm:t>
    </dgm:pt>
    <dgm:pt modelId="{3F2CA621-C086-4499-B29C-E7652D64A782}" type="sibTrans" cxnId="{370F6A6E-B535-4135-949D-E0722991D069}">
      <dgm:prSet/>
      <dgm:spPr/>
      <dgm:t>
        <a:bodyPr/>
        <a:lstStyle/>
        <a:p>
          <a:endParaRPr lang="fr-FR"/>
        </a:p>
      </dgm:t>
    </dgm:pt>
    <dgm:pt modelId="{BF638609-55D5-4C79-AEDC-E77F60DC489F}" type="pres">
      <dgm:prSet presAssocID="{C1473EF4-0E46-4673-B2DB-45A99C7A873F}" presName="compositeShape" presStyleCnt="0">
        <dgm:presLayoutVars>
          <dgm:chMax val="2"/>
          <dgm:dir/>
          <dgm:resizeHandles val="exact"/>
        </dgm:presLayoutVars>
      </dgm:prSet>
      <dgm:spPr/>
    </dgm:pt>
    <dgm:pt modelId="{8179214C-7309-4B4D-87AB-8396C2CF8E90}" type="pres">
      <dgm:prSet presAssocID="{C1473EF4-0E46-4673-B2DB-45A99C7A873F}" presName="divider" presStyleLbl="fgShp" presStyleIdx="0" presStyleCnt="1"/>
      <dgm:spPr/>
    </dgm:pt>
    <dgm:pt modelId="{B9762AE5-A90A-4F03-8892-9E0F4DAA309D}" type="pres">
      <dgm:prSet presAssocID="{7D455676-0F43-474D-8610-D91D835CBF7D}" presName="downArrow" presStyleLbl="node1" presStyleIdx="0" presStyleCnt="2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</dgm:pt>
    <dgm:pt modelId="{1AC98C0B-9F1A-4A6D-BBDE-09038A5E4DC9}" type="pres">
      <dgm:prSet presAssocID="{7D455676-0F43-474D-8610-D91D835CBF7D}" presName="downArrowText" presStyleLbl="revTx" presStyleIdx="0" presStyleCnt="2" custScaleX="87688" custScaleY="88273">
        <dgm:presLayoutVars>
          <dgm:bulletEnabled val="1"/>
        </dgm:presLayoutVars>
      </dgm:prSet>
      <dgm:spPr/>
    </dgm:pt>
    <dgm:pt modelId="{89236637-8E9B-4F56-B294-42C3B0BFB863}" type="pres">
      <dgm:prSet presAssocID="{41B3BF44-97EC-4706-9DA8-96E838369677}" presName="upArrow" presStyleLbl="node1" presStyleIdx="1" presStyleCnt="2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</dgm:pt>
    <dgm:pt modelId="{89E4A056-8B05-445F-8B5D-AF97972D8B20}" type="pres">
      <dgm:prSet presAssocID="{41B3BF44-97EC-4706-9DA8-96E838369677}" presName="upArrowText" presStyleLbl="revTx" presStyleIdx="1" presStyleCnt="2" custScaleX="84509" custScaleY="80502" custLinFactNeighborX="-6068" custLinFactNeighborY="1771">
        <dgm:presLayoutVars>
          <dgm:bulletEnabled val="1"/>
        </dgm:presLayoutVars>
      </dgm:prSet>
      <dgm:spPr/>
    </dgm:pt>
  </dgm:ptLst>
  <dgm:cxnLst>
    <dgm:cxn modelId="{F978810A-18A0-4F91-B240-51036ED49759}" type="presOf" srcId="{7D455676-0F43-474D-8610-D91D835CBF7D}" destId="{1AC98C0B-9F1A-4A6D-BBDE-09038A5E4DC9}" srcOrd="0" destOrd="0" presId="urn:microsoft.com/office/officeart/2005/8/layout/arrow3"/>
    <dgm:cxn modelId="{370F6A6E-B535-4135-949D-E0722991D069}" srcId="{C1473EF4-0E46-4673-B2DB-45A99C7A873F}" destId="{41B3BF44-97EC-4706-9DA8-96E838369677}" srcOrd="1" destOrd="0" parTransId="{951030AF-C287-4BF5-8CB8-E36F09BA651B}" sibTransId="{3F2CA621-C086-4499-B29C-E7652D64A782}"/>
    <dgm:cxn modelId="{C434D587-FD43-40C3-8B10-8E714FD37EDF}" srcId="{C1473EF4-0E46-4673-B2DB-45A99C7A873F}" destId="{7D455676-0F43-474D-8610-D91D835CBF7D}" srcOrd="0" destOrd="0" parTransId="{F1DD1286-1F82-40CC-8671-E9DA94BBD11F}" sibTransId="{67EF7CC2-4B15-429A-B485-5E59361C7B3C}"/>
    <dgm:cxn modelId="{DCF8899E-609C-49C8-BD30-EB82A2A8D8A2}" type="presOf" srcId="{C1473EF4-0E46-4673-B2DB-45A99C7A873F}" destId="{BF638609-55D5-4C79-AEDC-E77F60DC489F}" srcOrd="0" destOrd="0" presId="urn:microsoft.com/office/officeart/2005/8/layout/arrow3"/>
    <dgm:cxn modelId="{4671D9E2-71E1-49FC-81A0-F0F50FB094F0}" type="presOf" srcId="{41B3BF44-97EC-4706-9DA8-96E838369677}" destId="{89E4A056-8B05-445F-8B5D-AF97972D8B20}" srcOrd="0" destOrd="0" presId="urn:microsoft.com/office/officeart/2005/8/layout/arrow3"/>
    <dgm:cxn modelId="{F441ADE4-4EDD-4F06-A2C8-91B506B4CA6C}" type="presParOf" srcId="{BF638609-55D5-4C79-AEDC-E77F60DC489F}" destId="{8179214C-7309-4B4D-87AB-8396C2CF8E90}" srcOrd="0" destOrd="0" presId="urn:microsoft.com/office/officeart/2005/8/layout/arrow3"/>
    <dgm:cxn modelId="{948B48EF-BD03-4486-9415-D0A41CC71204}" type="presParOf" srcId="{BF638609-55D5-4C79-AEDC-E77F60DC489F}" destId="{B9762AE5-A90A-4F03-8892-9E0F4DAA309D}" srcOrd="1" destOrd="0" presId="urn:microsoft.com/office/officeart/2005/8/layout/arrow3"/>
    <dgm:cxn modelId="{9EC23AFD-FB09-4405-AD73-3DB345772ADF}" type="presParOf" srcId="{BF638609-55D5-4C79-AEDC-E77F60DC489F}" destId="{1AC98C0B-9F1A-4A6D-BBDE-09038A5E4DC9}" srcOrd="2" destOrd="0" presId="urn:microsoft.com/office/officeart/2005/8/layout/arrow3"/>
    <dgm:cxn modelId="{2E88D85F-6969-426D-B8C5-D9DE4D8B27E4}" type="presParOf" srcId="{BF638609-55D5-4C79-AEDC-E77F60DC489F}" destId="{89236637-8E9B-4F56-B294-42C3B0BFB863}" srcOrd="3" destOrd="0" presId="urn:microsoft.com/office/officeart/2005/8/layout/arrow3"/>
    <dgm:cxn modelId="{98785BB1-119A-48C2-946D-83364F224BAC}" type="presParOf" srcId="{BF638609-55D5-4C79-AEDC-E77F60DC489F}" destId="{89E4A056-8B05-445F-8B5D-AF97972D8B20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473EF4-0E46-4673-B2DB-45A99C7A873F}" type="doc">
      <dgm:prSet loTypeId="urn:microsoft.com/office/officeart/2009/3/layout/PlusandMinus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7D455676-0F43-474D-8610-D91D835CBF7D}">
      <dgm:prSet phldrT="[Texte]"/>
      <dgm:spPr/>
      <dgm:t>
        <a:bodyPr/>
        <a:lstStyle/>
        <a:p>
          <a:r>
            <a:rPr lang="fr-FR" dirty="0"/>
            <a:t>Habitudes lectorales individuelles</a:t>
          </a:r>
        </a:p>
      </dgm:t>
    </dgm:pt>
    <dgm:pt modelId="{F1DD1286-1F82-40CC-8671-E9DA94BBD11F}" type="parTrans" cxnId="{C434D587-FD43-40C3-8B10-8E714FD37EDF}">
      <dgm:prSet/>
      <dgm:spPr/>
      <dgm:t>
        <a:bodyPr/>
        <a:lstStyle/>
        <a:p>
          <a:endParaRPr lang="fr-FR"/>
        </a:p>
      </dgm:t>
    </dgm:pt>
    <dgm:pt modelId="{67EF7CC2-4B15-429A-B485-5E59361C7B3C}" type="sibTrans" cxnId="{C434D587-FD43-40C3-8B10-8E714FD37EDF}">
      <dgm:prSet/>
      <dgm:spPr/>
      <dgm:t>
        <a:bodyPr/>
        <a:lstStyle/>
        <a:p>
          <a:endParaRPr lang="fr-FR"/>
        </a:p>
      </dgm:t>
    </dgm:pt>
    <dgm:pt modelId="{41B3BF44-97EC-4706-9DA8-96E838369677}">
      <dgm:prSet phldrT="[Texte]"/>
      <dgm:spPr/>
      <dgm:t>
        <a:bodyPr/>
        <a:lstStyle/>
        <a:p>
          <a:r>
            <a:rPr lang="fr-FR" dirty="0"/>
            <a:t>Habitudes lectorales collectives</a:t>
          </a:r>
        </a:p>
      </dgm:t>
    </dgm:pt>
    <dgm:pt modelId="{951030AF-C287-4BF5-8CB8-E36F09BA651B}" type="parTrans" cxnId="{370F6A6E-B535-4135-949D-E0722991D069}">
      <dgm:prSet/>
      <dgm:spPr/>
      <dgm:t>
        <a:bodyPr/>
        <a:lstStyle/>
        <a:p>
          <a:endParaRPr lang="fr-FR"/>
        </a:p>
      </dgm:t>
    </dgm:pt>
    <dgm:pt modelId="{3F2CA621-C086-4499-B29C-E7652D64A782}" type="sibTrans" cxnId="{370F6A6E-B535-4135-949D-E0722991D069}">
      <dgm:prSet/>
      <dgm:spPr/>
      <dgm:t>
        <a:bodyPr/>
        <a:lstStyle/>
        <a:p>
          <a:endParaRPr lang="fr-FR"/>
        </a:p>
      </dgm:t>
    </dgm:pt>
    <dgm:pt modelId="{641904CF-72F9-410A-8F26-CAB3885A45A9}" type="pres">
      <dgm:prSet presAssocID="{C1473EF4-0E46-4673-B2DB-45A99C7A873F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3C3E7BA6-A64E-4131-B916-106E30BCBFB6}" type="pres">
      <dgm:prSet presAssocID="{C1473EF4-0E46-4673-B2DB-45A99C7A873F}" presName="Background" presStyleLbl="bgImgPlace1" presStyleIdx="0" presStyleCnt="1"/>
      <dgm:spPr/>
    </dgm:pt>
    <dgm:pt modelId="{411850E3-5592-40CD-B101-D76E55FD28DC}" type="pres">
      <dgm:prSet presAssocID="{C1473EF4-0E46-4673-B2DB-45A99C7A873F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E112C7C7-2D09-4BEA-90A9-E66BAF8EBABB}" type="pres">
      <dgm:prSet presAssocID="{C1473EF4-0E46-4673-B2DB-45A99C7A873F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137F6356-5AFD-41EF-A56C-DF2EC261BA73}" type="pres">
      <dgm:prSet presAssocID="{C1473EF4-0E46-4673-B2DB-45A99C7A873F}" presName="Plus" presStyleLbl="alignNode1" presStyleIdx="0" presStyleCnt="2"/>
      <dgm:spPr/>
    </dgm:pt>
    <dgm:pt modelId="{7B069568-E699-4136-9929-645756AEFDA6}" type="pres">
      <dgm:prSet presAssocID="{C1473EF4-0E46-4673-B2DB-45A99C7A873F}" presName="Minus" presStyleLbl="alignNode1" presStyleIdx="1" presStyleCnt="2"/>
      <dgm:spPr/>
    </dgm:pt>
    <dgm:pt modelId="{07FFAA01-BCEB-4B50-821F-668517259919}" type="pres">
      <dgm:prSet presAssocID="{C1473EF4-0E46-4673-B2DB-45A99C7A873F}" presName="Divider" presStyleLbl="parChTrans1D1" presStyleIdx="0" presStyleCnt="1"/>
      <dgm:spPr/>
    </dgm:pt>
  </dgm:ptLst>
  <dgm:cxnLst>
    <dgm:cxn modelId="{8130A705-02C6-48B3-A401-C807B0595C5E}" type="presOf" srcId="{7D455676-0F43-474D-8610-D91D835CBF7D}" destId="{411850E3-5592-40CD-B101-D76E55FD28DC}" srcOrd="0" destOrd="0" presId="urn:microsoft.com/office/officeart/2009/3/layout/PlusandMinus"/>
    <dgm:cxn modelId="{370F6A6E-B535-4135-949D-E0722991D069}" srcId="{C1473EF4-0E46-4673-B2DB-45A99C7A873F}" destId="{41B3BF44-97EC-4706-9DA8-96E838369677}" srcOrd="1" destOrd="0" parTransId="{951030AF-C287-4BF5-8CB8-E36F09BA651B}" sibTransId="{3F2CA621-C086-4499-B29C-E7652D64A782}"/>
    <dgm:cxn modelId="{72F31F78-5BBA-4315-87D0-E501424E0CCB}" type="presOf" srcId="{C1473EF4-0E46-4673-B2DB-45A99C7A873F}" destId="{641904CF-72F9-410A-8F26-CAB3885A45A9}" srcOrd="0" destOrd="0" presId="urn:microsoft.com/office/officeart/2009/3/layout/PlusandMinus"/>
    <dgm:cxn modelId="{C434D587-FD43-40C3-8B10-8E714FD37EDF}" srcId="{C1473EF4-0E46-4673-B2DB-45A99C7A873F}" destId="{7D455676-0F43-474D-8610-D91D835CBF7D}" srcOrd="0" destOrd="0" parTransId="{F1DD1286-1F82-40CC-8671-E9DA94BBD11F}" sibTransId="{67EF7CC2-4B15-429A-B485-5E59361C7B3C}"/>
    <dgm:cxn modelId="{D6BCEADE-85A5-414B-9BBA-C9D86CB6F1FD}" type="presOf" srcId="{41B3BF44-97EC-4706-9DA8-96E838369677}" destId="{E112C7C7-2D09-4BEA-90A9-E66BAF8EBABB}" srcOrd="0" destOrd="0" presId="urn:microsoft.com/office/officeart/2009/3/layout/PlusandMinus"/>
    <dgm:cxn modelId="{B04C7B87-6725-4078-BCE7-0DE556D0C783}" type="presParOf" srcId="{641904CF-72F9-410A-8F26-CAB3885A45A9}" destId="{3C3E7BA6-A64E-4131-B916-106E30BCBFB6}" srcOrd="0" destOrd="0" presId="urn:microsoft.com/office/officeart/2009/3/layout/PlusandMinus"/>
    <dgm:cxn modelId="{72FAFD9A-C554-40C9-8DAE-6F8636F3BA9A}" type="presParOf" srcId="{641904CF-72F9-410A-8F26-CAB3885A45A9}" destId="{411850E3-5592-40CD-B101-D76E55FD28DC}" srcOrd="1" destOrd="0" presId="urn:microsoft.com/office/officeart/2009/3/layout/PlusandMinus"/>
    <dgm:cxn modelId="{6ADEB91C-2504-43D9-92E3-4172BA00AE9F}" type="presParOf" srcId="{641904CF-72F9-410A-8F26-CAB3885A45A9}" destId="{E112C7C7-2D09-4BEA-90A9-E66BAF8EBABB}" srcOrd="2" destOrd="0" presId="urn:microsoft.com/office/officeart/2009/3/layout/PlusandMinus"/>
    <dgm:cxn modelId="{82CD68F0-3D7F-4F2E-8315-EB36043551BE}" type="presParOf" srcId="{641904CF-72F9-410A-8F26-CAB3885A45A9}" destId="{137F6356-5AFD-41EF-A56C-DF2EC261BA73}" srcOrd="3" destOrd="0" presId="urn:microsoft.com/office/officeart/2009/3/layout/PlusandMinus"/>
    <dgm:cxn modelId="{2A9AC0D1-BAF8-4878-A597-1446F053C64D}" type="presParOf" srcId="{641904CF-72F9-410A-8F26-CAB3885A45A9}" destId="{7B069568-E699-4136-9929-645756AEFDA6}" srcOrd="4" destOrd="0" presId="urn:microsoft.com/office/officeart/2009/3/layout/PlusandMinus"/>
    <dgm:cxn modelId="{F9F395BC-2D5B-4E35-B01E-93C146021A81}" type="presParOf" srcId="{641904CF-72F9-410A-8F26-CAB3885A45A9}" destId="{07FFAA01-BCEB-4B50-821F-668517259919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BE6D2B-A516-4658-9E9F-89B728B50966}" type="doc">
      <dgm:prSet loTypeId="urn:microsoft.com/office/officeart/2005/8/layout/hierarchy6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fr-FR"/>
        </a:p>
      </dgm:t>
    </dgm:pt>
    <dgm:pt modelId="{8E2F8A00-6EAD-4898-A9D5-D6CF474A3D62}">
      <dgm:prSet phldrT="[Texte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fr-FR" sz="1600" dirty="0"/>
            <a:t>Du collectif au particulier</a:t>
          </a:r>
        </a:p>
        <a:p>
          <a:r>
            <a:rPr lang="fr-FR" sz="1600"/>
            <a:t>Et vice-versa</a:t>
          </a:r>
          <a:endParaRPr lang="fr-FR" sz="1600" dirty="0"/>
        </a:p>
      </dgm:t>
    </dgm:pt>
    <dgm:pt modelId="{FDA105D4-2866-4ED2-A484-3628AC6ACEF7}" type="parTrans" cxnId="{88E481A1-83B0-41BD-B6C4-296C5A87E8E3}">
      <dgm:prSet/>
      <dgm:spPr/>
      <dgm:t>
        <a:bodyPr/>
        <a:lstStyle/>
        <a:p>
          <a:endParaRPr lang="fr-FR"/>
        </a:p>
      </dgm:t>
    </dgm:pt>
    <dgm:pt modelId="{5A07D1EE-87D1-4759-8065-1E48FBA13AD1}" type="sibTrans" cxnId="{88E481A1-83B0-41BD-B6C4-296C5A87E8E3}">
      <dgm:prSet/>
      <dgm:spPr/>
      <dgm:t>
        <a:bodyPr/>
        <a:lstStyle/>
        <a:p>
          <a:endParaRPr lang="fr-FR"/>
        </a:p>
      </dgm:t>
    </dgm:pt>
    <dgm:pt modelId="{2DCD14C7-2E60-43F5-B154-D7AAD5EE6502}">
      <dgm:prSet phldrT="[Texte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fr-FR" sz="1400" dirty="0"/>
            <a:t>Habitudes lectorales à consolider</a:t>
          </a:r>
        </a:p>
      </dgm:t>
    </dgm:pt>
    <dgm:pt modelId="{478F61D0-5F04-4FA7-B73F-D78DE70AE412}" type="parTrans" cxnId="{24D5D768-43ED-4F3A-BB5E-01617A054077}">
      <dgm:prSet/>
      <dgm:spPr/>
      <dgm:t>
        <a:bodyPr/>
        <a:lstStyle/>
        <a:p>
          <a:endParaRPr lang="fr-FR"/>
        </a:p>
      </dgm:t>
    </dgm:pt>
    <dgm:pt modelId="{35CA3F3C-62CE-4590-97FE-B876292D3D55}" type="sibTrans" cxnId="{24D5D768-43ED-4F3A-BB5E-01617A054077}">
      <dgm:prSet/>
      <dgm:spPr/>
      <dgm:t>
        <a:bodyPr/>
        <a:lstStyle/>
        <a:p>
          <a:endParaRPr lang="fr-FR"/>
        </a:p>
      </dgm:t>
    </dgm:pt>
    <dgm:pt modelId="{4A130C35-35AB-4E96-A99E-9F8711F2D4F0}">
      <dgm:prSet phldrT="[Texte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fr-FR" sz="1400" dirty="0"/>
            <a:t>« Quart d’heure de lecture »</a:t>
          </a:r>
        </a:p>
      </dgm:t>
    </dgm:pt>
    <dgm:pt modelId="{4F43ABF3-3D96-453E-B512-687CA2C7B8FF}" type="parTrans" cxnId="{5EEAF252-C228-45EE-B699-C0137C8F7225}">
      <dgm:prSet/>
      <dgm:spPr/>
      <dgm:t>
        <a:bodyPr/>
        <a:lstStyle/>
        <a:p>
          <a:endParaRPr lang="fr-FR"/>
        </a:p>
      </dgm:t>
    </dgm:pt>
    <dgm:pt modelId="{852B7F93-9774-4F7A-89E9-FD7FD50F5607}" type="sibTrans" cxnId="{5EEAF252-C228-45EE-B699-C0137C8F7225}">
      <dgm:prSet/>
      <dgm:spPr/>
      <dgm:t>
        <a:bodyPr/>
        <a:lstStyle/>
        <a:p>
          <a:endParaRPr lang="fr-FR"/>
        </a:p>
      </dgm:t>
    </dgm:pt>
    <dgm:pt modelId="{34DBD934-7338-426B-8178-329E576CB8C0}">
      <dgm:prSet phldrT="[Texte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fr-FR" sz="1400" dirty="0"/>
            <a:t>« Cercle de lecture »</a:t>
          </a:r>
        </a:p>
      </dgm:t>
    </dgm:pt>
    <dgm:pt modelId="{4B855AD2-2C27-42B9-92B7-F7F02A48887E}" type="parTrans" cxnId="{FF4F3C8A-77CA-4B5B-ABDD-41D61212066F}">
      <dgm:prSet/>
      <dgm:spPr/>
      <dgm:t>
        <a:bodyPr/>
        <a:lstStyle/>
        <a:p>
          <a:endParaRPr lang="fr-FR"/>
        </a:p>
      </dgm:t>
    </dgm:pt>
    <dgm:pt modelId="{F54E75CF-EC04-4F24-8DEC-F315A3945570}" type="sibTrans" cxnId="{FF4F3C8A-77CA-4B5B-ABDD-41D61212066F}">
      <dgm:prSet/>
      <dgm:spPr/>
      <dgm:t>
        <a:bodyPr/>
        <a:lstStyle/>
        <a:p>
          <a:endParaRPr lang="fr-FR"/>
        </a:p>
      </dgm:t>
    </dgm:pt>
    <dgm:pt modelId="{65687E2E-EE8C-41B9-A43A-E7A862AE2DAC}">
      <dgm:prSet phldrT="[Texte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fr-FR" sz="1400" dirty="0"/>
            <a:t>Habitudes lectorales aguerries</a:t>
          </a:r>
        </a:p>
      </dgm:t>
    </dgm:pt>
    <dgm:pt modelId="{CE6020BF-8DE3-422F-A360-A1DDC02FE406}" type="parTrans" cxnId="{536B076F-CDB0-46D4-B71F-6A1785027460}">
      <dgm:prSet/>
      <dgm:spPr/>
      <dgm:t>
        <a:bodyPr/>
        <a:lstStyle/>
        <a:p>
          <a:endParaRPr lang="fr-FR"/>
        </a:p>
      </dgm:t>
    </dgm:pt>
    <dgm:pt modelId="{247F1087-9B65-4899-BF64-43834731F05A}" type="sibTrans" cxnId="{536B076F-CDB0-46D4-B71F-6A1785027460}">
      <dgm:prSet/>
      <dgm:spPr/>
      <dgm:t>
        <a:bodyPr/>
        <a:lstStyle/>
        <a:p>
          <a:endParaRPr lang="fr-FR"/>
        </a:p>
      </dgm:t>
    </dgm:pt>
    <dgm:pt modelId="{1A9D3E2F-B126-4E6C-A84B-6A47E0BB03A8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fr-FR" sz="1400" dirty="0"/>
            <a:t>« Boîte à souvenirs littéraires »</a:t>
          </a:r>
        </a:p>
      </dgm:t>
    </dgm:pt>
    <dgm:pt modelId="{AC3E12A1-5F58-468E-94BF-AE972B5EE100}" type="parTrans" cxnId="{FCECAF1A-5BF7-4977-8330-1A3B50A0DD2A}">
      <dgm:prSet/>
      <dgm:spPr/>
      <dgm:t>
        <a:bodyPr/>
        <a:lstStyle/>
        <a:p>
          <a:endParaRPr lang="fr-FR"/>
        </a:p>
      </dgm:t>
    </dgm:pt>
    <dgm:pt modelId="{1A0C600B-6682-454F-A94E-4EA429115F1C}" type="sibTrans" cxnId="{FCECAF1A-5BF7-4977-8330-1A3B50A0DD2A}">
      <dgm:prSet/>
      <dgm:spPr/>
      <dgm:t>
        <a:bodyPr/>
        <a:lstStyle/>
        <a:p>
          <a:endParaRPr lang="fr-FR"/>
        </a:p>
      </dgm:t>
    </dgm:pt>
    <dgm:pt modelId="{F7C2530D-D987-433D-973C-A1CC0877CF93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fr-FR" sz="1400" dirty="0"/>
            <a:t>Argumentaire  personnel 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/>
          </dgm14:cNvPr>
        </a:ext>
      </dgm:extLst>
    </dgm:pt>
    <dgm:pt modelId="{FEA76BD8-DB81-446A-A253-454926526403}" type="parTrans" cxnId="{5F8D60E6-FD32-4B22-BB63-6C78DF4BA454}">
      <dgm:prSet/>
      <dgm:spPr/>
      <dgm:t>
        <a:bodyPr/>
        <a:lstStyle/>
        <a:p>
          <a:endParaRPr lang="fr-FR"/>
        </a:p>
      </dgm:t>
    </dgm:pt>
    <dgm:pt modelId="{937AFDE9-828B-4DCC-910A-60E4533B4775}" type="sibTrans" cxnId="{5F8D60E6-FD32-4B22-BB63-6C78DF4BA454}">
      <dgm:prSet/>
      <dgm:spPr/>
      <dgm:t>
        <a:bodyPr/>
        <a:lstStyle/>
        <a:p>
          <a:endParaRPr lang="fr-FR"/>
        </a:p>
      </dgm:t>
    </dgm:pt>
    <dgm:pt modelId="{A2ED3C43-8D7B-45D5-85BA-2BED16EE93A7}">
      <dgm:prSet phldrT="[Texte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fr-FR" sz="1400" dirty="0"/>
            <a:t>Journal/carnet du lecteur</a:t>
          </a:r>
        </a:p>
      </dgm:t>
    </dgm:pt>
    <dgm:pt modelId="{7FBE23E1-0457-43DB-9A8F-69D7FC170E5A}" type="parTrans" cxnId="{1C4C8458-B729-48A5-93E5-EF0ED5700086}">
      <dgm:prSet/>
      <dgm:spPr/>
      <dgm:t>
        <a:bodyPr/>
        <a:lstStyle/>
        <a:p>
          <a:endParaRPr lang="fr-FR"/>
        </a:p>
      </dgm:t>
    </dgm:pt>
    <dgm:pt modelId="{15F31084-FDA8-4359-B382-8B9BE8A16A98}" type="sibTrans" cxnId="{1C4C8458-B729-48A5-93E5-EF0ED5700086}">
      <dgm:prSet/>
      <dgm:spPr/>
      <dgm:t>
        <a:bodyPr/>
        <a:lstStyle/>
        <a:p>
          <a:endParaRPr lang="fr-FR"/>
        </a:p>
      </dgm:t>
    </dgm:pt>
    <dgm:pt modelId="{6BAD2D32-7A8A-482E-A3B8-3495E27AF5B0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endParaRPr lang="fr-FR" sz="1400" dirty="0"/>
        </a:p>
        <a:p>
          <a:r>
            <a:rPr lang="fr-FR" sz="1400" dirty="0"/>
            <a:t>Temps personnel de lecture</a:t>
          </a:r>
        </a:p>
        <a:p>
          <a:endParaRPr lang="fr-FR" sz="1400" dirty="0"/>
        </a:p>
      </dgm:t>
    </dgm:pt>
    <dgm:pt modelId="{FE21A46A-566F-4FF1-9314-AA66D0194835}" type="parTrans" cxnId="{9E1AA5FF-4647-4F08-B61E-E3C54179814B}">
      <dgm:prSet/>
      <dgm:spPr/>
      <dgm:t>
        <a:bodyPr/>
        <a:lstStyle/>
        <a:p>
          <a:endParaRPr lang="fr-FR"/>
        </a:p>
      </dgm:t>
    </dgm:pt>
    <dgm:pt modelId="{0C11ECB5-ECA3-47E0-9B55-ECB09D429D38}" type="sibTrans" cxnId="{9E1AA5FF-4647-4F08-B61E-E3C54179814B}">
      <dgm:prSet/>
      <dgm:spPr/>
      <dgm:t>
        <a:bodyPr/>
        <a:lstStyle/>
        <a:p>
          <a:endParaRPr lang="fr-FR"/>
        </a:p>
      </dgm:t>
    </dgm:pt>
    <dgm:pt modelId="{8870B7BD-09EC-44D3-B570-CD39333FE096}" type="pres">
      <dgm:prSet presAssocID="{20BE6D2B-A516-4658-9E9F-89B728B50966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3043FDA-E458-40D3-88BD-42FFFB4ECC33}" type="pres">
      <dgm:prSet presAssocID="{20BE6D2B-A516-4658-9E9F-89B728B50966}" presName="hierFlow" presStyleCnt="0"/>
      <dgm:spPr/>
    </dgm:pt>
    <dgm:pt modelId="{F346F170-5B5E-4C80-B67D-6593B8C57029}" type="pres">
      <dgm:prSet presAssocID="{20BE6D2B-A516-4658-9E9F-89B728B50966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5ED0C224-F168-470B-8614-DDA8AD507458}" type="pres">
      <dgm:prSet presAssocID="{8E2F8A00-6EAD-4898-A9D5-D6CF474A3D62}" presName="Name14" presStyleCnt="0"/>
      <dgm:spPr/>
    </dgm:pt>
    <dgm:pt modelId="{E50C2053-8F3B-4DEB-878C-608EE5B953DA}" type="pres">
      <dgm:prSet presAssocID="{8E2F8A00-6EAD-4898-A9D5-D6CF474A3D62}" presName="level1Shape" presStyleLbl="node0" presStyleIdx="0" presStyleCnt="1" custScaleX="258778">
        <dgm:presLayoutVars>
          <dgm:chPref val="3"/>
        </dgm:presLayoutVars>
      </dgm:prSet>
      <dgm:spPr/>
    </dgm:pt>
    <dgm:pt modelId="{FB57C96A-F3BD-4170-B06E-FB91019F50EC}" type="pres">
      <dgm:prSet presAssocID="{8E2F8A00-6EAD-4898-A9D5-D6CF474A3D62}" presName="hierChild2" presStyleCnt="0"/>
      <dgm:spPr/>
    </dgm:pt>
    <dgm:pt modelId="{62AE4BE3-C2DD-40E1-9464-B167FDC67DED}" type="pres">
      <dgm:prSet presAssocID="{478F61D0-5F04-4FA7-B73F-D78DE70AE412}" presName="Name19" presStyleLbl="parChTrans1D2" presStyleIdx="0" presStyleCnt="2"/>
      <dgm:spPr/>
    </dgm:pt>
    <dgm:pt modelId="{1111F74B-3F95-48CD-8005-B02EFD43CEE0}" type="pres">
      <dgm:prSet presAssocID="{2DCD14C7-2E60-43F5-B154-D7AAD5EE6502}" presName="Name21" presStyleCnt="0"/>
      <dgm:spPr/>
    </dgm:pt>
    <dgm:pt modelId="{B86A0449-35BF-4982-88F1-7B0AC2F6CB4C}" type="pres">
      <dgm:prSet presAssocID="{2DCD14C7-2E60-43F5-B154-D7AAD5EE6502}" presName="level2Shape" presStyleLbl="node2" presStyleIdx="0" presStyleCnt="2" custLinFactNeighborY="970"/>
      <dgm:spPr/>
    </dgm:pt>
    <dgm:pt modelId="{8AF0CFE9-A02A-49B9-879B-00972676E3BF}" type="pres">
      <dgm:prSet presAssocID="{2DCD14C7-2E60-43F5-B154-D7AAD5EE6502}" presName="hierChild3" presStyleCnt="0"/>
      <dgm:spPr/>
    </dgm:pt>
    <dgm:pt modelId="{B1439493-E9F6-49C5-A315-725FDBD4559C}" type="pres">
      <dgm:prSet presAssocID="{4F43ABF3-3D96-453E-B512-687CA2C7B8FF}" presName="Name19" presStyleLbl="parChTrans1D3" presStyleIdx="0" presStyleCnt="6"/>
      <dgm:spPr/>
    </dgm:pt>
    <dgm:pt modelId="{A49123FF-F9A3-4952-B05C-138FEB6B16C4}" type="pres">
      <dgm:prSet presAssocID="{4A130C35-35AB-4E96-A99E-9F8711F2D4F0}" presName="Name21" presStyleCnt="0"/>
      <dgm:spPr/>
    </dgm:pt>
    <dgm:pt modelId="{88EFE077-2942-48CF-92CC-1890F84E5586}" type="pres">
      <dgm:prSet presAssocID="{4A130C35-35AB-4E96-A99E-9F8711F2D4F0}" presName="level2Shape" presStyleLbl="node3" presStyleIdx="0" presStyleCnt="6" custLinFactNeighborY="970"/>
      <dgm:spPr/>
    </dgm:pt>
    <dgm:pt modelId="{857D9CFF-9FA6-4E97-88A1-9F9CE9F980A3}" type="pres">
      <dgm:prSet presAssocID="{4A130C35-35AB-4E96-A99E-9F8711F2D4F0}" presName="hierChild3" presStyleCnt="0"/>
      <dgm:spPr/>
    </dgm:pt>
    <dgm:pt modelId="{C2BCAFE3-F459-44C5-B217-5C7AF68F08AE}" type="pres">
      <dgm:prSet presAssocID="{4B855AD2-2C27-42B9-92B7-F7F02A48887E}" presName="Name19" presStyleLbl="parChTrans1D3" presStyleIdx="1" presStyleCnt="6"/>
      <dgm:spPr/>
    </dgm:pt>
    <dgm:pt modelId="{A58D7970-48B1-4475-9DB5-B1736CD9AF88}" type="pres">
      <dgm:prSet presAssocID="{34DBD934-7338-426B-8178-329E576CB8C0}" presName="Name21" presStyleCnt="0"/>
      <dgm:spPr/>
    </dgm:pt>
    <dgm:pt modelId="{5E8B1306-6ED8-4A45-920E-8C1257FF6186}" type="pres">
      <dgm:prSet presAssocID="{34DBD934-7338-426B-8178-329E576CB8C0}" presName="level2Shape" presStyleLbl="node3" presStyleIdx="1" presStyleCnt="6" custLinFactNeighborY="970"/>
      <dgm:spPr/>
    </dgm:pt>
    <dgm:pt modelId="{5BA86B7A-096E-4674-AFA1-74C82289681F}" type="pres">
      <dgm:prSet presAssocID="{34DBD934-7338-426B-8178-329E576CB8C0}" presName="hierChild3" presStyleCnt="0"/>
      <dgm:spPr/>
    </dgm:pt>
    <dgm:pt modelId="{C3819C15-0AB2-49B0-B911-AAEEEDE15E41}" type="pres">
      <dgm:prSet presAssocID="{7FBE23E1-0457-43DB-9A8F-69D7FC170E5A}" presName="Name19" presStyleLbl="parChTrans1D3" presStyleIdx="2" presStyleCnt="6"/>
      <dgm:spPr/>
    </dgm:pt>
    <dgm:pt modelId="{B44222D7-7274-4E65-AFAE-15755C064289}" type="pres">
      <dgm:prSet presAssocID="{A2ED3C43-8D7B-45D5-85BA-2BED16EE93A7}" presName="Name21" presStyleCnt="0"/>
      <dgm:spPr/>
    </dgm:pt>
    <dgm:pt modelId="{0EC25429-EC51-4279-8EC8-5BBE84BA9713}" type="pres">
      <dgm:prSet presAssocID="{A2ED3C43-8D7B-45D5-85BA-2BED16EE93A7}" presName="level2Shape" presStyleLbl="node3" presStyleIdx="2" presStyleCnt="6" custLinFactNeighborY="970"/>
      <dgm:spPr/>
    </dgm:pt>
    <dgm:pt modelId="{BF120E03-72A3-48D9-83F0-0A84348E7824}" type="pres">
      <dgm:prSet presAssocID="{A2ED3C43-8D7B-45D5-85BA-2BED16EE93A7}" presName="hierChild3" presStyleCnt="0"/>
      <dgm:spPr/>
    </dgm:pt>
    <dgm:pt modelId="{58E5E890-C2C7-423C-BCDC-D4C7E3A5946B}" type="pres">
      <dgm:prSet presAssocID="{CE6020BF-8DE3-422F-A360-A1DDC02FE406}" presName="Name19" presStyleLbl="parChTrans1D2" presStyleIdx="1" presStyleCnt="2"/>
      <dgm:spPr/>
    </dgm:pt>
    <dgm:pt modelId="{F71EC819-18FE-4DF0-B603-1FE2E33CF35D}" type="pres">
      <dgm:prSet presAssocID="{65687E2E-EE8C-41B9-A43A-E7A862AE2DAC}" presName="Name21" presStyleCnt="0"/>
      <dgm:spPr/>
    </dgm:pt>
    <dgm:pt modelId="{06F01677-0193-49E8-957F-76F206557AD6}" type="pres">
      <dgm:prSet presAssocID="{65687E2E-EE8C-41B9-A43A-E7A862AE2DAC}" presName="level2Shape" presStyleLbl="node2" presStyleIdx="1" presStyleCnt="2"/>
      <dgm:spPr/>
    </dgm:pt>
    <dgm:pt modelId="{6DD9A391-B118-4573-8545-F6699DBF2CD3}" type="pres">
      <dgm:prSet presAssocID="{65687E2E-EE8C-41B9-A43A-E7A862AE2DAC}" presName="hierChild3" presStyleCnt="0"/>
      <dgm:spPr/>
    </dgm:pt>
    <dgm:pt modelId="{FF40B5B2-18B3-4701-8558-9476063BA4B2}" type="pres">
      <dgm:prSet presAssocID="{AC3E12A1-5F58-468E-94BF-AE972B5EE100}" presName="Name19" presStyleLbl="parChTrans1D3" presStyleIdx="3" presStyleCnt="6"/>
      <dgm:spPr/>
    </dgm:pt>
    <dgm:pt modelId="{38CE2626-4C11-4656-8910-9413FB66C45D}" type="pres">
      <dgm:prSet presAssocID="{1A9D3E2F-B126-4E6C-A84B-6A47E0BB03A8}" presName="Name21" presStyleCnt="0"/>
      <dgm:spPr/>
    </dgm:pt>
    <dgm:pt modelId="{9F7043E4-2AC1-4F8F-ADB4-F46397B6B6FE}" type="pres">
      <dgm:prSet presAssocID="{1A9D3E2F-B126-4E6C-A84B-6A47E0BB03A8}" presName="level2Shape" presStyleLbl="node3" presStyleIdx="3" presStyleCnt="6"/>
      <dgm:spPr/>
    </dgm:pt>
    <dgm:pt modelId="{57C0700D-8036-435D-A247-D430A5A94055}" type="pres">
      <dgm:prSet presAssocID="{1A9D3E2F-B126-4E6C-A84B-6A47E0BB03A8}" presName="hierChild3" presStyleCnt="0"/>
      <dgm:spPr/>
    </dgm:pt>
    <dgm:pt modelId="{D4BA6A98-5172-45BD-B35F-5740279B024C}" type="pres">
      <dgm:prSet presAssocID="{FE21A46A-566F-4FF1-9314-AA66D0194835}" presName="Name19" presStyleLbl="parChTrans1D3" presStyleIdx="4" presStyleCnt="6"/>
      <dgm:spPr/>
    </dgm:pt>
    <dgm:pt modelId="{F35534A2-DC68-4EEA-967C-6A5E55319AAE}" type="pres">
      <dgm:prSet presAssocID="{6BAD2D32-7A8A-482E-A3B8-3495E27AF5B0}" presName="Name21" presStyleCnt="0"/>
      <dgm:spPr/>
    </dgm:pt>
    <dgm:pt modelId="{3BE1D1CC-4741-40E6-8C7C-B0524C8DCBA2}" type="pres">
      <dgm:prSet presAssocID="{6BAD2D32-7A8A-482E-A3B8-3495E27AF5B0}" presName="level2Shape" presStyleLbl="node3" presStyleIdx="4" presStyleCnt="6"/>
      <dgm:spPr/>
    </dgm:pt>
    <dgm:pt modelId="{1DF55EE5-8F9B-4653-9247-24F20A440649}" type="pres">
      <dgm:prSet presAssocID="{6BAD2D32-7A8A-482E-A3B8-3495E27AF5B0}" presName="hierChild3" presStyleCnt="0"/>
      <dgm:spPr/>
    </dgm:pt>
    <dgm:pt modelId="{EB111835-1007-4123-8C29-79E94B7825CF}" type="pres">
      <dgm:prSet presAssocID="{FEA76BD8-DB81-446A-A253-454926526403}" presName="Name19" presStyleLbl="parChTrans1D3" presStyleIdx="5" presStyleCnt="6"/>
      <dgm:spPr/>
    </dgm:pt>
    <dgm:pt modelId="{11A71DB3-743A-4189-A94F-CBE7780B4EFD}" type="pres">
      <dgm:prSet presAssocID="{F7C2530D-D987-433D-973C-A1CC0877CF93}" presName="Name21" presStyleCnt="0"/>
      <dgm:spPr/>
    </dgm:pt>
    <dgm:pt modelId="{AE408766-8C36-4204-9567-6A5F3FE01086}" type="pres">
      <dgm:prSet presAssocID="{F7C2530D-D987-433D-973C-A1CC0877CF93}" presName="level2Shape" presStyleLbl="node3" presStyleIdx="5" presStyleCnt="6"/>
      <dgm:spPr/>
    </dgm:pt>
    <dgm:pt modelId="{A8C27AA5-36AD-4315-8F55-EBE42050DF2D}" type="pres">
      <dgm:prSet presAssocID="{F7C2530D-D987-433D-973C-A1CC0877CF93}" presName="hierChild3" presStyleCnt="0"/>
      <dgm:spPr/>
    </dgm:pt>
    <dgm:pt modelId="{28839A05-A1D3-4EDD-9AE8-086DFB3601D9}" type="pres">
      <dgm:prSet presAssocID="{20BE6D2B-A516-4658-9E9F-89B728B50966}" presName="bgShapesFlow" presStyleCnt="0"/>
      <dgm:spPr/>
    </dgm:pt>
  </dgm:ptLst>
  <dgm:cxnLst>
    <dgm:cxn modelId="{FCECAF1A-5BF7-4977-8330-1A3B50A0DD2A}" srcId="{65687E2E-EE8C-41B9-A43A-E7A862AE2DAC}" destId="{1A9D3E2F-B126-4E6C-A84B-6A47E0BB03A8}" srcOrd="0" destOrd="0" parTransId="{AC3E12A1-5F58-468E-94BF-AE972B5EE100}" sibTransId="{1A0C600B-6682-454F-A94E-4EA429115F1C}"/>
    <dgm:cxn modelId="{DD29E929-892C-40D4-9983-DB9148DE9ECC}" type="presOf" srcId="{4A130C35-35AB-4E96-A99E-9F8711F2D4F0}" destId="{88EFE077-2942-48CF-92CC-1890F84E5586}" srcOrd="0" destOrd="0" presId="urn:microsoft.com/office/officeart/2005/8/layout/hierarchy6"/>
    <dgm:cxn modelId="{1DAC8B42-A348-43C1-A80F-2CE51C427D7C}" type="presOf" srcId="{20BE6D2B-A516-4658-9E9F-89B728B50966}" destId="{8870B7BD-09EC-44D3-B570-CD39333FE096}" srcOrd="0" destOrd="0" presId="urn:microsoft.com/office/officeart/2005/8/layout/hierarchy6"/>
    <dgm:cxn modelId="{24D5D768-43ED-4F3A-BB5E-01617A054077}" srcId="{8E2F8A00-6EAD-4898-A9D5-D6CF474A3D62}" destId="{2DCD14C7-2E60-43F5-B154-D7AAD5EE6502}" srcOrd="0" destOrd="0" parTransId="{478F61D0-5F04-4FA7-B73F-D78DE70AE412}" sibTransId="{35CA3F3C-62CE-4590-97FE-B876292D3D55}"/>
    <dgm:cxn modelId="{6128D54D-F2E1-4D76-BCE9-34D94BFE9775}" type="presOf" srcId="{7FBE23E1-0457-43DB-9A8F-69D7FC170E5A}" destId="{C3819C15-0AB2-49B0-B911-AAEEEDE15E41}" srcOrd="0" destOrd="0" presId="urn:microsoft.com/office/officeart/2005/8/layout/hierarchy6"/>
    <dgm:cxn modelId="{536B076F-CDB0-46D4-B71F-6A1785027460}" srcId="{8E2F8A00-6EAD-4898-A9D5-D6CF474A3D62}" destId="{65687E2E-EE8C-41B9-A43A-E7A862AE2DAC}" srcOrd="1" destOrd="0" parTransId="{CE6020BF-8DE3-422F-A360-A1DDC02FE406}" sibTransId="{247F1087-9B65-4899-BF64-43834731F05A}"/>
    <dgm:cxn modelId="{5EEAF252-C228-45EE-B699-C0137C8F7225}" srcId="{2DCD14C7-2E60-43F5-B154-D7AAD5EE6502}" destId="{4A130C35-35AB-4E96-A99E-9F8711F2D4F0}" srcOrd="0" destOrd="0" parTransId="{4F43ABF3-3D96-453E-B512-687CA2C7B8FF}" sibTransId="{852B7F93-9774-4F7A-89E9-FD7FD50F5607}"/>
    <dgm:cxn modelId="{53A97C54-99D0-479E-9045-362499319DC6}" type="presOf" srcId="{AC3E12A1-5F58-468E-94BF-AE972B5EE100}" destId="{FF40B5B2-18B3-4701-8558-9476063BA4B2}" srcOrd="0" destOrd="0" presId="urn:microsoft.com/office/officeart/2005/8/layout/hierarchy6"/>
    <dgm:cxn modelId="{1C4C8458-B729-48A5-93E5-EF0ED5700086}" srcId="{2DCD14C7-2E60-43F5-B154-D7AAD5EE6502}" destId="{A2ED3C43-8D7B-45D5-85BA-2BED16EE93A7}" srcOrd="2" destOrd="0" parTransId="{7FBE23E1-0457-43DB-9A8F-69D7FC170E5A}" sibTransId="{15F31084-FDA8-4359-B382-8B9BE8A16A98}"/>
    <dgm:cxn modelId="{C0AF437D-A070-41C9-90EA-EF7A11A6916B}" type="presOf" srcId="{F7C2530D-D987-433D-973C-A1CC0877CF93}" destId="{AE408766-8C36-4204-9567-6A5F3FE01086}" srcOrd="0" destOrd="0" presId="urn:microsoft.com/office/officeart/2005/8/layout/hierarchy6"/>
    <dgm:cxn modelId="{FF4F3C8A-77CA-4B5B-ABDD-41D61212066F}" srcId="{2DCD14C7-2E60-43F5-B154-D7AAD5EE6502}" destId="{34DBD934-7338-426B-8178-329E576CB8C0}" srcOrd="1" destOrd="0" parTransId="{4B855AD2-2C27-42B9-92B7-F7F02A48887E}" sibTransId="{F54E75CF-EC04-4F24-8DEC-F315A3945570}"/>
    <dgm:cxn modelId="{0114128E-D6DD-40BE-A418-D1577E4DA262}" type="presOf" srcId="{4B855AD2-2C27-42B9-92B7-F7F02A48887E}" destId="{C2BCAFE3-F459-44C5-B217-5C7AF68F08AE}" srcOrd="0" destOrd="0" presId="urn:microsoft.com/office/officeart/2005/8/layout/hierarchy6"/>
    <dgm:cxn modelId="{88E481A1-83B0-41BD-B6C4-296C5A87E8E3}" srcId="{20BE6D2B-A516-4658-9E9F-89B728B50966}" destId="{8E2F8A00-6EAD-4898-A9D5-D6CF474A3D62}" srcOrd="0" destOrd="0" parTransId="{FDA105D4-2866-4ED2-A484-3628AC6ACEF7}" sibTransId="{5A07D1EE-87D1-4759-8065-1E48FBA13AD1}"/>
    <dgm:cxn modelId="{A208BEB4-2AC8-40F4-B22F-F4B9654211B0}" type="presOf" srcId="{FE21A46A-566F-4FF1-9314-AA66D0194835}" destId="{D4BA6A98-5172-45BD-B35F-5740279B024C}" srcOrd="0" destOrd="0" presId="urn:microsoft.com/office/officeart/2005/8/layout/hierarchy6"/>
    <dgm:cxn modelId="{457828C2-55D8-498C-BAC3-E6DA584198ED}" type="presOf" srcId="{FEA76BD8-DB81-446A-A253-454926526403}" destId="{EB111835-1007-4123-8C29-79E94B7825CF}" srcOrd="0" destOrd="0" presId="urn:microsoft.com/office/officeart/2005/8/layout/hierarchy6"/>
    <dgm:cxn modelId="{FBF6D4C7-43E2-4548-BCB4-0446A93E231D}" type="presOf" srcId="{8E2F8A00-6EAD-4898-A9D5-D6CF474A3D62}" destId="{E50C2053-8F3B-4DEB-878C-608EE5B953DA}" srcOrd="0" destOrd="0" presId="urn:microsoft.com/office/officeart/2005/8/layout/hierarchy6"/>
    <dgm:cxn modelId="{E5E11CC9-F8D0-4A32-BCFC-DA3DB67627FB}" type="presOf" srcId="{1A9D3E2F-B126-4E6C-A84B-6A47E0BB03A8}" destId="{9F7043E4-2AC1-4F8F-ADB4-F46397B6B6FE}" srcOrd="0" destOrd="0" presId="urn:microsoft.com/office/officeart/2005/8/layout/hierarchy6"/>
    <dgm:cxn modelId="{21BEC7CF-4235-4FCC-95FA-76E43C54D0C1}" type="presOf" srcId="{A2ED3C43-8D7B-45D5-85BA-2BED16EE93A7}" destId="{0EC25429-EC51-4279-8EC8-5BBE84BA9713}" srcOrd="0" destOrd="0" presId="urn:microsoft.com/office/officeart/2005/8/layout/hierarchy6"/>
    <dgm:cxn modelId="{B7C1CAD2-E45B-4AE9-B58D-D438EDEBEC30}" type="presOf" srcId="{34DBD934-7338-426B-8178-329E576CB8C0}" destId="{5E8B1306-6ED8-4A45-920E-8C1257FF6186}" srcOrd="0" destOrd="0" presId="urn:microsoft.com/office/officeart/2005/8/layout/hierarchy6"/>
    <dgm:cxn modelId="{92FD59D3-2932-47BD-9394-6F435C26E86F}" type="presOf" srcId="{CE6020BF-8DE3-422F-A360-A1DDC02FE406}" destId="{58E5E890-C2C7-423C-BCDC-D4C7E3A5946B}" srcOrd="0" destOrd="0" presId="urn:microsoft.com/office/officeart/2005/8/layout/hierarchy6"/>
    <dgm:cxn modelId="{6A774CD4-2832-4E05-80C4-F29A4C387BF1}" type="presOf" srcId="{478F61D0-5F04-4FA7-B73F-D78DE70AE412}" destId="{62AE4BE3-C2DD-40E1-9464-B167FDC67DED}" srcOrd="0" destOrd="0" presId="urn:microsoft.com/office/officeart/2005/8/layout/hierarchy6"/>
    <dgm:cxn modelId="{15AB58D7-BB86-4A45-B604-D72801BABFEF}" type="presOf" srcId="{2DCD14C7-2E60-43F5-B154-D7AAD5EE6502}" destId="{B86A0449-35BF-4982-88F1-7B0AC2F6CB4C}" srcOrd="0" destOrd="0" presId="urn:microsoft.com/office/officeart/2005/8/layout/hierarchy6"/>
    <dgm:cxn modelId="{F2511CE5-45CA-42C1-B229-5409F5A03D85}" type="presOf" srcId="{65687E2E-EE8C-41B9-A43A-E7A862AE2DAC}" destId="{06F01677-0193-49E8-957F-76F206557AD6}" srcOrd="0" destOrd="0" presId="urn:microsoft.com/office/officeart/2005/8/layout/hierarchy6"/>
    <dgm:cxn modelId="{5F8D60E6-FD32-4B22-BB63-6C78DF4BA454}" srcId="{65687E2E-EE8C-41B9-A43A-E7A862AE2DAC}" destId="{F7C2530D-D987-433D-973C-A1CC0877CF93}" srcOrd="2" destOrd="0" parTransId="{FEA76BD8-DB81-446A-A253-454926526403}" sibTransId="{937AFDE9-828B-4DCC-910A-60E4533B4775}"/>
    <dgm:cxn modelId="{7FA797EF-222D-474F-9BFF-5BD8E00BB37B}" type="presOf" srcId="{6BAD2D32-7A8A-482E-A3B8-3495E27AF5B0}" destId="{3BE1D1CC-4741-40E6-8C7C-B0524C8DCBA2}" srcOrd="0" destOrd="0" presId="urn:microsoft.com/office/officeart/2005/8/layout/hierarchy6"/>
    <dgm:cxn modelId="{8C76F4FD-B528-4E41-BD3C-67DC6289B1FC}" type="presOf" srcId="{4F43ABF3-3D96-453E-B512-687CA2C7B8FF}" destId="{B1439493-E9F6-49C5-A315-725FDBD4559C}" srcOrd="0" destOrd="0" presId="urn:microsoft.com/office/officeart/2005/8/layout/hierarchy6"/>
    <dgm:cxn modelId="{9E1AA5FF-4647-4F08-B61E-E3C54179814B}" srcId="{65687E2E-EE8C-41B9-A43A-E7A862AE2DAC}" destId="{6BAD2D32-7A8A-482E-A3B8-3495E27AF5B0}" srcOrd="1" destOrd="0" parTransId="{FE21A46A-566F-4FF1-9314-AA66D0194835}" sibTransId="{0C11ECB5-ECA3-47E0-9B55-ECB09D429D38}"/>
    <dgm:cxn modelId="{7F951D42-F509-47C6-9F38-9FE098775068}" type="presParOf" srcId="{8870B7BD-09EC-44D3-B570-CD39333FE096}" destId="{D3043FDA-E458-40D3-88BD-42FFFB4ECC33}" srcOrd="0" destOrd="0" presId="urn:microsoft.com/office/officeart/2005/8/layout/hierarchy6"/>
    <dgm:cxn modelId="{AB265FF7-AD23-4503-BB71-0B221EA45A23}" type="presParOf" srcId="{D3043FDA-E458-40D3-88BD-42FFFB4ECC33}" destId="{F346F170-5B5E-4C80-B67D-6593B8C57029}" srcOrd="0" destOrd="0" presId="urn:microsoft.com/office/officeart/2005/8/layout/hierarchy6"/>
    <dgm:cxn modelId="{66FF18CB-8724-4B3D-9FC8-278186BA5F96}" type="presParOf" srcId="{F346F170-5B5E-4C80-B67D-6593B8C57029}" destId="{5ED0C224-F168-470B-8614-DDA8AD507458}" srcOrd="0" destOrd="0" presId="urn:microsoft.com/office/officeart/2005/8/layout/hierarchy6"/>
    <dgm:cxn modelId="{31AAA7E9-C820-412D-A8FC-905BE5371E04}" type="presParOf" srcId="{5ED0C224-F168-470B-8614-DDA8AD507458}" destId="{E50C2053-8F3B-4DEB-878C-608EE5B953DA}" srcOrd="0" destOrd="0" presId="urn:microsoft.com/office/officeart/2005/8/layout/hierarchy6"/>
    <dgm:cxn modelId="{CC0EE490-D67D-4EC6-B0AC-44C33094090E}" type="presParOf" srcId="{5ED0C224-F168-470B-8614-DDA8AD507458}" destId="{FB57C96A-F3BD-4170-B06E-FB91019F50EC}" srcOrd="1" destOrd="0" presId="urn:microsoft.com/office/officeart/2005/8/layout/hierarchy6"/>
    <dgm:cxn modelId="{3244BFE9-0FD8-4D68-9136-79BE611FDBB5}" type="presParOf" srcId="{FB57C96A-F3BD-4170-B06E-FB91019F50EC}" destId="{62AE4BE3-C2DD-40E1-9464-B167FDC67DED}" srcOrd="0" destOrd="0" presId="urn:microsoft.com/office/officeart/2005/8/layout/hierarchy6"/>
    <dgm:cxn modelId="{9571933E-F185-45CE-AB33-0E355FFF2F5C}" type="presParOf" srcId="{FB57C96A-F3BD-4170-B06E-FB91019F50EC}" destId="{1111F74B-3F95-48CD-8005-B02EFD43CEE0}" srcOrd="1" destOrd="0" presId="urn:microsoft.com/office/officeart/2005/8/layout/hierarchy6"/>
    <dgm:cxn modelId="{B7E8B0B9-FBAA-45C6-A5D8-5FC624B8A7C3}" type="presParOf" srcId="{1111F74B-3F95-48CD-8005-B02EFD43CEE0}" destId="{B86A0449-35BF-4982-88F1-7B0AC2F6CB4C}" srcOrd="0" destOrd="0" presId="urn:microsoft.com/office/officeart/2005/8/layout/hierarchy6"/>
    <dgm:cxn modelId="{24B50D98-7AD2-4613-9277-42B8857B347A}" type="presParOf" srcId="{1111F74B-3F95-48CD-8005-B02EFD43CEE0}" destId="{8AF0CFE9-A02A-49B9-879B-00972676E3BF}" srcOrd="1" destOrd="0" presId="urn:microsoft.com/office/officeart/2005/8/layout/hierarchy6"/>
    <dgm:cxn modelId="{75050505-2F3F-473C-9A89-AC53B6214EBF}" type="presParOf" srcId="{8AF0CFE9-A02A-49B9-879B-00972676E3BF}" destId="{B1439493-E9F6-49C5-A315-725FDBD4559C}" srcOrd="0" destOrd="0" presId="urn:microsoft.com/office/officeart/2005/8/layout/hierarchy6"/>
    <dgm:cxn modelId="{0DB53A94-8857-458E-8455-B63CC76B1426}" type="presParOf" srcId="{8AF0CFE9-A02A-49B9-879B-00972676E3BF}" destId="{A49123FF-F9A3-4952-B05C-138FEB6B16C4}" srcOrd="1" destOrd="0" presId="urn:microsoft.com/office/officeart/2005/8/layout/hierarchy6"/>
    <dgm:cxn modelId="{A684252A-2223-4A91-A290-53EF70A35E29}" type="presParOf" srcId="{A49123FF-F9A3-4952-B05C-138FEB6B16C4}" destId="{88EFE077-2942-48CF-92CC-1890F84E5586}" srcOrd="0" destOrd="0" presId="urn:microsoft.com/office/officeart/2005/8/layout/hierarchy6"/>
    <dgm:cxn modelId="{C7B13364-66C9-42BE-BEEC-21A1FBCE4EE8}" type="presParOf" srcId="{A49123FF-F9A3-4952-B05C-138FEB6B16C4}" destId="{857D9CFF-9FA6-4E97-88A1-9F9CE9F980A3}" srcOrd="1" destOrd="0" presId="urn:microsoft.com/office/officeart/2005/8/layout/hierarchy6"/>
    <dgm:cxn modelId="{5A07AA8A-06E0-4773-BB22-16B21DB0ABFF}" type="presParOf" srcId="{8AF0CFE9-A02A-49B9-879B-00972676E3BF}" destId="{C2BCAFE3-F459-44C5-B217-5C7AF68F08AE}" srcOrd="2" destOrd="0" presId="urn:microsoft.com/office/officeart/2005/8/layout/hierarchy6"/>
    <dgm:cxn modelId="{55A079CE-106D-43B2-A8D3-B0BB674DBE67}" type="presParOf" srcId="{8AF0CFE9-A02A-49B9-879B-00972676E3BF}" destId="{A58D7970-48B1-4475-9DB5-B1736CD9AF88}" srcOrd="3" destOrd="0" presId="urn:microsoft.com/office/officeart/2005/8/layout/hierarchy6"/>
    <dgm:cxn modelId="{48CA027D-D9B8-4B4C-AC89-D8776C56FEC6}" type="presParOf" srcId="{A58D7970-48B1-4475-9DB5-B1736CD9AF88}" destId="{5E8B1306-6ED8-4A45-920E-8C1257FF6186}" srcOrd="0" destOrd="0" presId="urn:microsoft.com/office/officeart/2005/8/layout/hierarchy6"/>
    <dgm:cxn modelId="{EE83F13C-5805-4871-94A6-C40F0AAF1C0F}" type="presParOf" srcId="{A58D7970-48B1-4475-9DB5-B1736CD9AF88}" destId="{5BA86B7A-096E-4674-AFA1-74C82289681F}" srcOrd="1" destOrd="0" presId="urn:microsoft.com/office/officeart/2005/8/layout/hierarchy6"/>
    <dgm:cxn modelId="{B2479190-62AE-48F6-AB10-134CB627DBAA}" type="presParOf" srcId="{8AF0CFE9-A02A-49B9-879B-00972676E3BF}" destId="{C3819C15-0AB2-49B0-B911-AAEEEDE15E41}" srcOrd="4" destOrd="0" presId="urn:microsoft.com/office/officeart/2005/8/layout/hierarchy6"/>
    <dgm:cxn modelId="{38020007-7B96-4209-A7FC-284ED20A0F82}" type="presParOf" srcId="{8AF0CFE9-A02A-49B9-879B-00972676E3BF}" destId="{B44222D7-7274-4E65-AFAE-15755C064289}" srcOrd="5" destOrd="0" presId="urn:microsoft.com/office/officeart/2005/8/layout/hierarchy6"/>
    <dgm:cxn modelId="{69FC05C0-7F85-4EE3-959E-21076C5A5D8C}" type="presParOf" srcId="{B44222D7-7274-4E65-AFAE-15755C064289}" destId="{0EC25429-EC51-4279-8EC8-5BBE84BA9713}" srcOrd="0" destOrd="0" presId="urn:microsoft.com/office/officeart/2005/8/layout/hierarchy6"/>
    <dgm:cxn modelId="{6703C6D6-5209-49CD-8C67-6B2FA439D252}" type="presParOf" srcId="{B44222D7-7274-4E65-AFAE-15755C064289}" destId="{BF120E03-72A3-48D9-83F0-0A84348E7824}" srcOrd="1" destOrd="0" presId="urn:microsoft.com/office/officeart/2005/8/layout/hierarchy6"/>
    <dgm:cxn modelId="{2BE3D590-A0D8-40F2-B3A1-36AADE6CB5FF}" type="presParOf" srcId="{FB57C96A-F3BD-4170-B06E-FB91019F50EC}" destId="{58E5E890-C2C7-423C-BCDC-D4C7E3A5946B}" srcOrd="2" destOrd="0" presId="urn:microsoft.com/office/officeart/2005/8/layout/hierarchy6"/>
    <dgm:cxn modelId="{7084295C-945A-446C-A40A-73A007D491AB}" type="presParOf" srcId="{FB57C96A-F3BD-4170-B06E-FB91019F50EC}" destId="{F71EC819-18FE-4DF0-B603-1FE2E33CF35D}" srcOrd="3" destOrd="0" presId="urn:microsoft.com/office/officeart/2005/8/layout/hierarchy6"/>
    <dgm:cxn modelId="{44BB76E9-DA7E-45A7-B073-00D2FA62A43E}" type="presParOf" srcId="{F71EC819-18FE-4DF0-B603-1FE2E33CF35D}" destId="{06F01677-0193-49E8-957F-76F206557AD6}" srcOrd="0" destOrd="0" presId="urn:microsoft.com/office/officeart/2005/8/layout/hierarchy6"/>
    <dgm:cxn modelId="{C789CED3-B38D-47AC-AB78-11C31B2350E0}" type="presParOf" srcId="{F71EC819-18FE-4DF0-B603-1FE2E33CF35D}" destId="{6DD9A391-B118-4573-8545-F6699DBF2CD3}" srcOrd="1" destOrd="0" presId="urn:microsoft.com/office/officeart/2005/8/layout/hierarchy6"/>
    <dgm:cxn modelId="{ED71A16B-01E5-4079-829D-F6A80E998932}" type="presParOf" srcId="{6DD9A391-B118-4573-8545-F6699DBF2CD3}" destId="{FF40B5B2-18B3-4701-8558-9476063BA4B2}" srcOrd="0" destOrd="0" presId="urn:microsoft.com/office/officeart/2005/8/layout/hierarchy6"/>
    <dgm:cxn modelId="{A01DB982-8073-4FF5-BA27-29DBA4EA1356}" type="presParOf" srcId="{6DD9A391-B118-4573-8545-F6699DBF2CD3}" destId="{38CE2626-4C11-4656-8910-9413FB66C45D}" srcOrd="1" destOrd="0" presId="urn:microsoft.com/office/officeart/2005/8/layout/hierarchy6"/>
    <dgm:cxn modelId="{4336D161-1AED-4B84-8B2A-BCE11ADDDB95}" type="presParOf" srcId="{38CE2626-4C11-4656-8910-9413FB66C45D}" destId="{9F7043E4-2AC1-4F8F-ADB4-F46397B6B6FE}" srcOrd="0" destOrd="0" presId="urn:microsoft.com/office/officeart/2005/8/layout/hierarchy6"/>
    <dgm:cxn modelId="{5D512636-F475-4CA0-9BD1-AD73238CCA66}" type="presParOf" srcId="{38CE2626-4C11-4656-8910-9413FB66C45D}" destId="{57C0700D-8036-435D-A247-D430A5A94055}" srcOrd="1" destOrd="0" presId="urn:microsoft.com/office/officeart/2005/8/layout/hierarchy6"/>
    <dgm:cxn modelId="{AF503196-36BC-4A90-B409-FA2BD9B21A34}" type="presParOf" srcId="{6DD9A391-B118-4573-8545-F6699DBF2CD3}" destId="{D4BA6A98-5172-45BD-B35F-5740279B024C}" srcOrd="2" destOrd="0" presId="urn:microsoft.com/office/officeart/2005/8/layout/hierarchy6"/>
    <dgm:cxn modelId="{6A681AA8-34C6-4D1F-BA7A-A4F00E21875F}" type="presParOf" srcId="{6DD9A391-B118-4573-8545-F6699DBF2CD3}" destId="{F35534A2-DC68-4EEA-967C-6A5E55319AAE}" srcOrd="3" destOrd="0" presId="urn:microsoft.com/office/officeart/2005/8/layout/hierarchy6"/>
    <dgm:cxn modelId="{8153883F-9401-4687-9271-8B6BFF425182}" type="presParOf" srcId="{F35534A2-DC68-4EEA-967C-6A5E55319AAE}" destId="{3BE1D1CC-4741-40E6-8C7C-B0524C8DCBA2}" srcOrd="0" destOrd="0" presId="urn:microsoft.com/office/officeart/2005/8/layout/hierarchy6"/>
    <dgm:cxn modelId="{84B359BD-D79D-427F-849A-910BCEEAEA64}" type="presParOf" srcId="{F35534A2-DC68-4EEA-967C-6A5E55319AAE}" destId="{1DF55EE5-8F9B-4653-9247-24F20A440649}" srcOrd="1" destOrd="0" presId="urn:microsoft.com/office/officeart/2005/8/layout/hierarchy6"/>
    <dgm:cxn modelId="{1A198529-87FD-4DD8-B029-38D8359E9831}" type="presParOf" srcId="{6DD9A391-B118-4573-8545-F6699DBF2CD3}" destId="{EB111835-1007-4123-8C29-79E94B7825CF}" srcOrd="4" destOrd="0" presId="urn:microsoft.com/office/officeart/2005/8/layout/hierarchy6"/>
    <dgm:cxn modelId="{20EB129C-F9E7-4797-A675-B2F83C994357}" type="presParOf" srcId="{6DD9A391-B118-4573-8545-F6699DBF2CD3}" destId="{11A71DB3-743A-4189-A94F-CBE7780B4EFD}" srcOrd="5" destOrd="0" presId="urn:microsoft.com/office/officeart/2005/8/layout/hierarchy6"/>
    <dgm:cxn modelId="{847CAD8F-C06C-4982-8ECD-2BF15200CE63}" type="presParOf" srcId="{11A71DB3-743A-4189-A94F-CBE7780B4EFD}" destId="{AE408766-8C36-4204-9567-6A5F3FE01086}" srcOrd="0" destOrd="0" presId="urn:microsoft.com/office/officeart/2005/8/layout/hierarchy6"/>
    <dgm:cxn modelId="{A3351ED6-23BB-4627-BAEA-1B7FCD8168A1}" type="presParOf" srcId="{11A71DB3-743A-4189-A94F-CBE7780B4EFD}" destId="{A8C27AA5-36AD-4315-8F55-EBE42050DF2D}" srcOrd="1" destOrd="0" presId="urn:microsoft.com/office/officeart/2005/8/layout/hierarchy6"/>
    <dgm:cxn modelId="{D24414A8-7B58-485C-8FB8-8DFC83E473BB}" type="presParOf" srcId="{8870B7BD-09EC-44D3-B570-CD39333FE096}" destId="{28839A05-A1D3-4EDD-9AE8-086DFB3601D9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1C306-B508-43C3-A5C5-2C2A57A02FC2}">
      <dsp:nvSpPr>
        <dsp:cNvPr id="0" name=""/>
        <dsp:cNvSpPr/>
      </dsp:nvSpPr>
      <dsp:spPr>
        <a:xfrm>
          <a:off x="1959722" y="0"/>
          <a:ext cx="2180362" cy="2180362"/>
        </a:xfrm>
        <a:prstGeom prst="triangl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Adultes proches</a:t>
          </a:r>
        </a:p>
      </dsp:txBody>
      <dsp:txXfrm>
        <a:off x="2504813" y="1090181"/>
        <a:ext cx="1090181" cy="1090181"/>
      </dsp:txXfrm>
    </dsp:sp>
    <dsp:sp modelId="{B754FD92-FDEC-46AB-9E4E-6A6CABCB0EAC}">
      <dsp:nvSpPr>
        <dsp:cNvPr id="0" name=""/>
        <dsp:cNvSpPr/>
      </dsp:nvSpPr>
      <dsp:spPr>
        <a:xfrm>
          <a:off x="869541" y="2180362"/>
          <a:ext cx="2180362" cy="2180362"/>
        </a:xfrm>
        <a:prstGeom prst="triangl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Lieux ou activités relais de la socialisation familiale</a:t>
          </a:r>
        </a:p>
      </dsp:txBody>
      <dsp:txXfrm>
        <a:off x="1414632" y="3270543"/>
        <a:ext cx="1090181" cy="1090181"/>
      </dsp:txXfrm>
    </dsp:sp>
    <dsp:sp modelId="{8F688458-580B-4DBF-8FF8-9F9B017C27F8}">
      <dsp:nvSpPr>
        <dsp:cNvPr id="0" name=""/>
        <dsp:cNvSpPr/>
      </dsp:nvSpPr>
      <dsp:spPr>
        <a:xfrm rot="10800000">
          <a:off x="1967658" y="2180362"/>
          <a:ext cx="2180362" cy="2180362"/>
        </a:xfrm>
        <a:prstGeom prst="triangl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Niveau de diplôme des parents =&gt; </a:t>
          </a:r>
          <a:r>
            <a:rPr lang="fr-FR" sz="1100" b="1" kern="1200" dirty="0"/>
            <a:t>rôle des intermédiaires différents</a:t>
          </a:r>
        </a:p>
      </dsp:txBody>
      <dsp:txXfrm rot="10800000">
        <a:off x="2512748" y="2180362"/>
        <a:ext cx="1090181" cy="1090181"/>
      </dsp:txXfrm>
    </dsp:sp>
    <dsp:sp modelId="{54D0C259-71EC-457C-91AD-826191406F80}">
      <dsp:nvSpPr>
        <dsp:cNvPr id="0" name=""/>
        <dsp:cNvSpPr/>
      </dsp:nvSpPr>
      <dsp:spPr>
        <a:xfrm>
          <a:off x="3049903" y="2180362"/>
          <a:ext cx="2180362" cy="2180362"/>
        </a:xfrm>
        <a:prstGeom prst="triangl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Pairs</a:t>
          </a:r>
        </a:p>
      </dsp:txBody>
      <dsp:txXfrm>
        <a:off x="3594994" y="3270543"/>
        <a:ext cx="1090181" cy="1090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79214C-7309-4B4D-87AB-8396C2CF8E90}">
      <dsp:nvSpPr>
        <dsp:cNvPr id="0" name=""/>
        <dsp:cNvSpPr/>
      </dsp:nvSpPr>
      <dsp:spPr>
        <a:xfrm rot="21300000">
          <a:off x="265199" y="1738873"/>
          <a:ext cx="9985200" cy="873591"/>
        </a:xfrm>
        <a:prstGeom prst="mathMinus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762AE5-A90A-4F03-8892-9E0F4DAA309D}">
      <dsp:nvSpPr>
        <dsp:cNvPr id="0" name=""/>
        <dsp:cNvSpPr/>
      </dsp:nvSpPr>
      <dsp:spPr>
        <a:xfrm>
          <a:off x="1261872" y="217566"/>
          <a:ext cx="3154680" cy="1740535"/>
        </a:xfrm>
        <a:prstGeom prst="downArrow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</dsp:sp>
    <dsp:sp modelId="{1AC98C0B-9F1A-4A6D-BBDE-09038A5E4DC9}">
      <dsp:nvSpPr>
        <dsp:cNvPr id="0" name=""/>
        <dsp:cNvSpPr/>
      </dsp:nvSpPr>
      <dsp:spPr>
        <a:xfrm>
          <a:off x="5780416" y="107159"/>
          <a:ext cx="2950694" cy="1613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 dirty="0"/>
            <a:t>Sollicitations extra-scolaires</a:t>
          </a:r>
        </a:p>
      </dsp:txBody>
      <dsp:txXfrm>
        <a:off x="5780416" y="107159"/>
        <a:ext cx="2950694" cy="1613243"/>
      </dsp:txXfrm>
    </dsp:sp>
    <dsp:sp modelId="{89236637-8E9B-4F56-B294-42C3B0BFB863}">
      <dsp:nvSpPr>
        <dsp:cNvPr id="0" name=""/>
        <dsp:cNvSpPr/>
      </dsp:nvSpPr>
      <dsp:spPr>
        <a:xfrm>
          <a:off x="6099048" y="2393235"/>
          <a:ext cx="3154680" cy="1740535"/>
        </a:xfrm>
        <a:prstGeom prst="upArrow">
          <a:avLst/>
        </a:prstGeom>
        <a:solidFill>
          <a:schemeClr val="lt1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89E4A056-8B05-445F-8B5D-AF97972D8B20}">
      <dsp:nvSpPr>
        <dsp:cNvPr id="0" name=""/>
        <dsp:cNvSpPr/>
      </dsp:nvSpPr>
      <dsp:spPr>
        <a:xfrm>
          <a:off x="1633787" y="2734311"/>
          <a:ext cx="2843721" cy="1471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kern="1200" dirty="0"/>
            <a:t>Sollicitations scolaires </a:t>
          </a:r>
        </a:p>
      </dsp:txBody>
      <dsp:txXfrm>
        <a:off x="1633787" y="2734311"/>
        <a:ext cx="2843721" cy="14712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3E7BA6-A64E-4131-B916-106E30BCBFB6}">
      <dsp:nvSpPr>
        <dsp:cNvPr id="0" name=""/>
        <dsp:cNvSpPr/>
      </dsp:nvSpPr>
      <dsp:spPr>
        <a:xfrm>
          <a:off x="555498" y="759777"/>
          <a:ext cx="5369814" cy="277508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1850E3-5592-40CD-B101-D76E55FD28DC}">
      <dsp:nvSpPr>
        <dsp:cNvPr id="0" name=""/>
        <dsp:cNvSpPr/>
      </dsp:nvSpPr>
      <dsp:spPr>
        <a:xfrm>
          <a:off x="715975" y="1084327"/>
          <a:ext cx="2493568" cy="2374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Habitudes lectorales individuelles</a:t>
          </a:r>
        </a:p>
      </dsp:txBody>
      <dsp:txXfrm>
        <a:off x="715975" y="1084327"/>
        <a:ext cx="2493568" cy="2374053"/>
      </dsp:txXfrm>
    </dsp:sp>
    <dsp:sp modelId="{E112C7C7-2D09-4BEA-90A9-E66BAF8EBABB}">
      <dsp:nvSpPr>
        <dsp:cNvPr id="0" name=""/>
        <dsp:cNvSpPr/>
      </dsp:nvSpPr>
      <dsp:spPr>
        <a:xfrm>
          <a:off x="3265093" y="1084327"/>
          <a:ext cx="2493568" cy="2374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Habitudes lectorales collectives</a:t>
          </a:r>
        </a:p>
      </dsp:txBody>
      <dsp:txXfrm>
        <a:off x="3265093" y="1084327"/>
        <a:ext cx="2493568" cy="2374053"/>
      </dsp:txXfrm>
    </dsp:sp>
    <dsp:sp modelId="{137F6356-5AFD-41EF-A56C-DF2EC261BA73}">
      <dsp:nvSpPr>
        <dsp:cNvPr id="0" name=""/>
        <dsp:cNvSpPr/>
      </dsp:nvSpPr>
      <dsp:spPr>
        <a:xfrm>
          <a:off x="0" y="204421"/>
          <a:ext cx="1049274" cy="1049274"/>
        </a:xfrm>
        <a:prstGeom prst="plus">
          <a:avLst>
            <a:gd name="adj" fmla="val 328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069568-E699-4136-9929-645756AEFDA6}">
      <dsp:nvSpPr>
        <dsp:cNvPr id="0" name=""/>
        <dsp:cNvSpPr/>
      </dsp:nvSpPr>
      <dsp:spPr>
        <a:xfrm>
          <a:off x="5184648" y="581766"/>
          <a:ext cx="987552" cy="33842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FFAA01-BCEB-4B50-821F-668517259919}">
      <dsp:nvSpPr>
        <dsp:cNvPr id="0" name=""/>
        <dsp:cNvSpPr/>
      </dsp:nvSpPr>
      <dsp:spPr>
        <a:xfrm>
          <a:off x="3240405" y="1089404"/>
          <a:ext cx="617" cy="2267449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0C2053-8F3B-4DEB-878C-608EE5B953DA}">
      <dsp:nvSpPr>
        <dsp:cNvPr id="0" name=""/>
        <dsp:cNvSpPr/>
      </dsp:nvSpPr>
      <dsp:spPr>
        <a:xfrm>
          <a:off x="3444105" y="400134"/>
          <a:ext cx="3627388" cy="934491"/>
        </a:xfrm>
        <a:prstGeom prst="roundRect">
          <a:avLst>
            <a:gd name="adj" fmla="val 10000"/>
          </a:avLst>
        </a:prstGeom>
        <a:solidFill>
          <a:schemeClr val="lt1"/>
        </a:solidFill>
        <a:ln w="28575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Du collectif au particulier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Et vice-versa</a:t>
          </a:r>
          <a:endParaRPr lang="fr-FR" sz="1600" kern="1200" dirty="0"/>
        </a:p>
      </dsp:txBody>
      <dsp:txXfrm>
        <a:off x="3471475" y="427504"/>
        <a:ext cx="3572648" cy="879751"/>
      </dsp:txXfrm>
    </dsp:sp>
    <dsp:sp modelId="{62AE4BE3-C2DD-40E1-9464-B167FDC67DED}">
      <dsp:nvSpPr>
        <dsp:cNvPr id="0" name=""/>
        <dsp:cNvSpPr/>
      </dsp:nvSpPr>
      <dsp:spPr>
        <a:xfrm>
          <a:off x="2524411" y="1334626"/>
          <a:ext cx="2733388" cy="382861"/>
        </a:xfrm>
        <a:custGeom>
          <a:avLst/>
          <a:gdLst/>
          <a:ahLst/>
          <a:cxnLst/>
          <a:rect l="0" t="0" r="0" b="0"/>
          <a:pathLst>
            <a:path>
              <a:moveTo>
                <a:pt x="2733388" y="0"/>
              </a:moveTo>
              <a:lnTo>
                <a:pt x="2733388" y="191430"/>
              </a:lnTo>
              <a:lnTo>
                <a:pt x="0" y="191430"/>
              </a:lnTo>
              <a:lnTo>
                <a:pt x="0" y="382861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6A0449-35BF-4982-88F1-7B0AC2F6CB4C}">
      <dsp:nvSpPr>
        <dsp:cNvPr id="0" name=""/>
        <dsp:cNvSpPr/>
      </dsp:nvSpPr>
      <dsp:spPr>
        <a:xfrm>
          <a:off x="1823542" y="1717487"/>
          <a:ext cx="1401737" cy="934491"/>
        </a:xfrm>
        <a:prstGeom prst="roundRect">
          <a:avLst>
            <a:gd name="adj" fmla="val 10000"/>
          </a:avLst>
        </a:prstGeom>
        <a:solidFill>
          <a:schemeClr val="lt1"/>
        </a:solidFill>
        <a:ln w="28575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Habitudes lectorales à consolider</a:t>
          </a:r>
        </a:p>
      </dsp:txBody>
      <dsp:txXfrm>
        <a:off x="1850912" y="1744857"/>
        <a:ext cx="1346997" cy="879751"/>
      </dsp:txXfrm>
    </dsp:sp>
    <dsp:sp modelId="{B1439493-E9F6-49C5-A315-725FDBD4559C}">
      <dsp:nvSpPr>
        <dsp:cNvPr id="0" name=""/>
        <dsp:cNvSpPr/>
      </dsp:nvSpPr>
      <dsp:spPr>
        <a:xfrm>
          <a:off x="702152" y="2651979"/>
          <a:ext cx="1822259" cy="373796"/>
        </a:xfrm>
        <a:custGeom>
          <a:avLst/>
          <a:gdLst/>
          <a:ahLst/>
          <a:cxnLst/>
          <a:rect l="0" t="0" r="0" b="0"/>
          <a:pathLst>
            <a:path>
              <a:moveTo>
                <a:pt x="1822259" y="0"/>
              </a:moveTo>
              <a:lnTo>
                <a:pt x="1822259" y="186898"/>
              </a:lnTo>
              <a:lnTo>
                <a:pt x="0" y="186898"/>
              </a:lnTo>
              <a:lnTo>
                <a:pt x="0" y="37379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EFE077-2942-48CF-92CC-1890F84E5586}">
      <dsp:nvSpPr>
        <dsp:cNvPr id="0" name=""/>
        <dsp:cNvSpPr/>
      </dsp:nvSpPr>
      <dsp:spPr>
        <a:xfrm>
          <a:off x="1283" y="3025776"/>
          <a:ext cx="1401737" cy="934491"/>
        </a:xfrm>
        <a:prstGeom prst="roundRect">
          <a:avLst>
            <a:gd name="adj" fmla="val 10000"/>
          </a:avLst>
        </a:prstGeom>
        <a:solidFill>
          <a:schemeClr val="lt1"/>
        </a:solid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« Quart d’heure de lecture »</a:t>
          </a:r>
        </a:p>
      </dsp:txBody>
      <dsp:txXfrm>
        <a:off x="28653" y="3053146"/>
        <a:ext cx="1346997" cy="879751"/>
      </dsp:txXfrm>
    </dsp:sp>
    <dsp:sp modelId="{C2BCAFE3-F459-44C5-B217-5C7AF68F08AE}">
      <dsp:nvSpPr>
        <dsp:cNvPr id="0" name=""/>
        <dsp:cNvSpPr/>
      </dsp:nvSpPr>
      <dsp:spPr>
        <a:xfrm>
          <a:off x="2478691" y="2651979"/>
          <a:ext cx="91440" cy="3737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379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8B1306-6ED8-4A45-920E-8C1257FF6186}">
      <dsp:nvSpPr>
        <dsp:cNvPr id="0" name=""/>
        <dsp:cNvSpPr/>
      </dsp:nvSpPr>
      <dsp:spPr>
        <a:xfrm>
          <a:off x="1823542" y="3025776"/>
          <a:ext cx="1401737" cy="934491"/>
        </a:xfrm>
        <a:prstGeom prst="roundRect">
          <a:avLst>
            <a:gd name="adj" fmla="val 10000"/>
          </a:avLst>
        </a:prstGeom>
        <a:solidFill>
          <a:schemeClr val="lt1"/>
        </a:solid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« Cercle de lecture »</a:t>
          </a:r>
        </a:p>
      </dsp:txBody>
      <dsp:txXfrm>
        <a:off x="1850912" y="3053146"/>
        <a:ext cx="1346997" cy="879751"/>
      </dsp:txXfrm>
    </dsp:sp>
    <dsp:sp modelId="{C3819C15-0AB2-49B0-B911-AAEEEDE15E41}">
      <dsp:nvSpPr>
        <dsp:cNvPr id="0" name=""/>
        <dsp:cNvSpPr/>
      </dsp:nvSpPr>
      <dsp:spPr>
        <a:xfrm>
          <a:off x="2524411" y="2651979"/>
          <a:ext cx="1822259" cy="373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898"/>
              </a:lnTo>
              <a:lnTo>
                <a:pt x="1822259" y="186898"/>
              </a:lnTo>
              <a:lnTo>
                <a:pt x="1822259" y="37379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25429-EC51-4279-8EC8-5BBE84BA9713}">
      <dsp:nvSpPr>
        <dsp:cNvPr id="0" name=""/>
        <dsp:cNvSpPr/>
      </dsp:nvSpPr>
      <dsp:spPr>
        <a:xfrm>
          <a:off x="3645801" y="3025776"/>
          <a:ext cx="1401737" cy="934491"/>
        </a:xfrm>
        <a:prstGeom prst="roundRect">
          <a:avLst>
            <a:gd name="adj" fmla="val 10000"/>
          </a:avLst>
        </a:prstGeom>
        <a:solidFill>
          <a:schemeClr val="lt1"/>
        </a:solid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Journal/carnet du lecteur</a:t>
          </a:r>
        </a:p>
      </dsp:txBody>
      <dsp:txXfrm>
        <a:off x="3673171" y="3053146"/>
        <a:ext cx="1346997" cy="879751"/>
      </dsp:txXfrm>
    </dsp:sp>
    <dsp:sp modelId="{58E5E890-C2C7-423C-BCDC-D4C7E3A5946B}">
      <dsp:nvSpPr>
        <dsp:cNvPr id="0" name=""/>
        <dsp:cNvSpPr/>
      </dsp:nvSpPr>
      <dsp:spPr>
        <a:xfrm>
          <a:off x="5257800" y="1334626"/>
          <a:ext cx="2733388" cy="373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898"/>
              </a:lnTo>
              <a:lnTo>
                <a:pt x="2733388" y="186898"/>
              </a:lnTo>
              <a:lnTo>
                <a:pt x="2733388" y="37379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F01677-0193-49E8-957F-76F206557AD6}">
      <dsp:nvSpPr>
        <dsp:cNvPr id="0" name=""/>
        <dsp:cNvSpPr/>
      </dsp:nvSpPr>
      <dsp:spPr>
        <a:xfrm>
          <a:off x="7290319" y="1708423"/>
          <a:ext cx="1401737" cy="934491"/>
        </a:xfrm>
        <a:prstGeom prst="roundRect">
          <a:avLst>
            <a:gd name="adj" fmla="val 10000"/>
          </a:avLst>
        </a:prstGeom>
        <a:solidFill>
          <a:schemeClr val="lt1"/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Habitudes lectorales aguerries</a:t>
          </a:r>
        </a:p>
      </dsp:txBody>
      <dsp:txXfrm>
        <a:off x="7317689" y="1735793"/>
        <a:ext cx="1346997" cy="879751"/>
      </dsp:txXfrm>
    </dsp:sp>
    <dsp:sp modelId="{FF40B5B2-18B3-4701-8558-9476063BA4B2}">
      <dsp:nvSpPr>
        <dsp:cNvPr id="0" name=""/>
        <dsp:cNvSpPr/>
      </dsp:nvSpPr>
      <dsp:spPr>
        <a:xfrm>
          <a:off x="6168929" y="2642914"/>
          <a:ext cx="1822259" cy="373796"/>
        </a:xfrm>
        <a:custGeom>
          <a:avLst/>
          <a:gdLst/>
          <a:ahLst/>
          <a:cxnLst/>
          <a:rect l="0" t="0" r="0" b="0"/>
          <a:pathLst>
            <a:path>
              <a:moveTo>
                <a:pt x="1822259" y="0"/>
              </a:moveTo>
              <a:lnTo>
                <a:pt x="1822259" y="186898"/>
              </a:lnTo>
              <a:lnTo>
                <a:pt x="0" y="186898"/>
              </a:lnTo>
              <a:lnTo>
                <a:pt x="0" y="37379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043E4-2AC1-4F8F-ADB4-F46397B6B6FE}">
      <dsp:nvSpPr>
        <dsp:cNvPr id="0" name=""/>
        <dsp:cNvSpPr/>
      </dsp:nvSpPr>
      <dsp:spPr>
        <a:xfrm>
          <a:off x="5468060" y="3016711"/>
          <a:ext cx="1401737" cy="934491"/>
        </a:xfrm>
        <a:prstGeom prst="roundRect">
          <a:avLst>
            <a:gd name="adj" fmla="val 10000"/>
          </a:avLst>
        </a:prstGeom>
        <a:solidFill>
          <a:schemeClr val="lt1"/>
        </a:solidFill>
        <a:ln w="28575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« Boîte à souvenirs littéraires »</a:t>
          </a:r>
        </a:p>
      </dsp:txBody>
      <dsp:txXfrm>
        <a:off x="5495430" y="3044081"/>
        <a:ext cx="1346997" cy="879751"/>
      </dsp:txXfrm>
    </dsp:sp>
    <dsp:sp modelId="{D4BA6A98-5172-45BD-B35F-5740279B024C}">
      <dsp:nvSpPr>
        <dsp:cNvPr id="0" name=""/>
        <dsp:cNvSpPr/>
      </dsp:nvSpPr>
      <dsp:spPr>
        <a:xfrm>
          <a:off x="7945468" y="2642914"/>
          <a:ext cx="91440" cy="3737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379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E1D1CC-4741-40E6-8C7C-B0524C8DCBA2}">
      <dsp:nvSpPr>
        <dsp:cNvPr id="0" name=""/>
        <dsp:cNvSpPr/>
      </dsp:nvSpPr>
      <dsp:spPr>
        <a:xfrm>
          <a:off x="7290319" y="3016711"/>
          <a:ext cx="1401737" cy="934491"/>
        </a:xfrm>
        <a:prstGeom prst="roundRect">
          <a:avLst>
            <a:gd name="adj" fmla="val 10000"/>
          </a:avLst>
        </a:prstGeom>
        <a:solidFill>
          <a:schemeClr val="lt1"/>
        </a:solidFill>
        <a:ln w="28575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Temps personnel de lecture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kern="1200" dirty="0"/>
        </a:p>
      </dsp:txBody>
      <dsp:txXfrm>
        <a:off x="7317689" y="3044081"/>
        <a:ext cx="1346997" cy="879751"/>
      </dsp:txXfrm>
    </dsp:sp>
    <dsp:sp modelId="{EB111835-1007-4123-8C29-79E94B7825CF}">
      <dsp:nvSpPr>
        <dsp:cNvPr id="0" name=""/>
        <dsp:cNvSpPr/>
      </dsp:nvSpPr>
      <dsp:spPr>
        <a:xfrm>
          <a:off x="7991188" y="2642914"/>
          <a:ext cx="1822259" cy="373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898"/>
              </a:lnTo>
              <a:lnTo>
                <a:pt x="1822259" y="186898"/>
              </a:lnTo>
              <a:lnTo>
                <a:pt x="1822259" y="37379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408766-8C36-4204-9567-6A5F3FE01086}">
      <dsp:nvSpPr>
        <dsp:cNvPr id="0" name=""/>
        <dsp:cNvSpPr/>
      </dsp:nvSpPr>
      <dsp:spPr>
        <a:xfrm>
          <a:off x="9112578" y="3016711"/>
          <a:ext cx="1401737" cy="934491"/>
        </a:xfrm>
        <a:prstGeom prst="roundRect">
          <a:avLst>
            <a:gd name="adj" fmla="val 10000"/>
          </a:avLst>
        </a:prstGeom>
        <a:solidFill>
          <a:schemeClr val="lt1"/>
        </a:solidFill>
        <a:ln w="28575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Argumentaire  personnel </a:t>
          </a:r>
        </a:p>
      </dsp:txBody>
      <dsp:txXfrm>
        <a:off x="9139948" y="3044081"/>
        <a:ext cx="1346997" cy="8797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B593923-1E74-46A1-80DD-AD81F6C827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/>
              <a:t>1 texte, des lecteurs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2978AF-75AC-4B4F-9E4A-A25A047728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217E84-F15B-49E6-B07E-098440F0D799}" type="datetimeFigureOut">
              <a:rPr lang="fr-FR" smtClean="0"/>
              <a:t>23/08/2021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699DD5-234B-4E26-8D6E-96F7B9CA9D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3F1DA0B-BD09-40D7-BE64-1458B92DEF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C4022-116B-44E7-B8C7-5FA126899A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110336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/>
              <a:t>1 texte, des lecteurs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FDBC99-1965-405B-ACB6-96CABDF87C63}" type="datetimeFigureOut">
              <a:rPr lang="fr-FR" smtClean="0"/>
              <a:t>23/08/2021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51FEB0-577F-4022-B4F3-3F39D90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301715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2BF3CF-8BAD-4AC3-A788-9D41804C7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036C709-4BAB-4A50-A1CF-7526554FC6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B98F20-F061-420F-919A-837D75871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55D522-FFE2-45CC-B9C0-A0A36BA4A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61FF1A-9792-4332-9B10-972F12EE9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462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DDC6DD-A790-424B-A4B0-E2A50FC7A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D219AE-FFB7-43BD-BC7C-5EECB6F2A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CB1BC4-F1E4-4A0F-954F-4C13D83C6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7D7455-AD08-4420-9314-EF4D4224B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11EA6E-02C9-4AF4-9CDC-D7134D9A2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721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15A2C5-7ABE-4F0F-B262-C77926F4B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7E78D7-FBCA-423B-AFCE-5B96691BC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9B8A09-3934-44C2-B388-4518CCD12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5B6C06-D6D7-4A36-945F-C3D6611C7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AC464C-7DDD-4651-9730-58286F5BB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831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30A995-72B7-4BF9-BAC1-1548978E5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13981C-C54D-4BDB-B081-FC73F4BC4C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77DFCD-4C46-450C-9E22-A15BC44AB0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6CE67-DD6A-4432-AE44-E3C903745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D605DC6-5F83-4767-897A-8D92BAA37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526EF2-3BB7-46C7-890D-91DE2D2E6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620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7902C1-EA45-4B65-AA55-6F6C708AA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8AB4F2-A79A-4F7C-BC20-41667EA83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67FA50-8A52-4B48-96E4-8355574C5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5861F87-9481-4682-A8B2-155A021112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C0532BD-FC55-4019-9C1B-A28C0DD305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005877D-85E3-4AF4-A54E-1832108DD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04CA954-1B88-4662-AC39-D40E6C49D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40045A-171C-4421-BAD2-E5064ABD4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921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1CE02D-9A71-49AA-92EB-CBBA0660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4A671C1-49F4-463B-9285-F3274C556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CB0493F-7051-4CD9-AC66-6FB9B1BA3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7AEA5F-FB39-4DB7-8D5C-21DA7793C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74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463DA98-7E60-4EBE-81B9-31BB4772A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253721A-D560-4679-A895-508D18364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E76BD8-8FCC-4527-BFEC-3847BB1B1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39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F68496-90BD-4F25-B65D-E7D688C39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FDC3A0-D385-4C5B-B6FB-02F32144D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DA802BA-BB6A-49C3-B381-281915F65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78238A-436B-468D-A5B9-F21C86831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0C8A4F7-CEFC-4D5A-B2D1-282E64D4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A97BCD-8AFB-42B1-883A-4DFB7A7D6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19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B3E36B-3EF9-49F2-89A2-AE41D0B9C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41A009B-5639-4D4D-A0F9-90767AB9EB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2EC844-C3D8-486F-94C6-688E60FF7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87A702-37EE-4C97-84AD-27CDCDBA8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B3B4BF-52D1-46BA-AD1E-3413A1E4C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0DE95A-CDB7-4830-BC84-9F4239099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673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A72C70-ABFE-4E41-A367-58D50055D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029F775-94C4-4346-A32D-AC7F7E692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698816-3F5F-41A3-B939-B629E198C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D12B55-5F21-46E2-9B25-7B36AF534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D463A1-5D3F-4BC8-B04C-49B0E966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626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99ACF35-D5FF-4FBF-8562-B5B9FF9ADC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FE33F96-5E78-4F4E-90C1-E906FEF98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4C4DAA-3724-4FB7-AAB9-C74CBD73A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DC6338-CBA8-4CA2-BF8F-A28366F70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B48386-ACF9-48BF-8BF8-54D9D1A25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724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95D08B2-1CBB-4692-B820-D330AB14D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AC4FBC-1070-41BE-A5DD-261D15530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93CA80-BED3-454A-A6A0-A2B6311C9B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852189-C233-4FED-9B1C-CCB99C6D00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4BC0BC-FBFF-44BB-A96D-75E430566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85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haKf2C0CjyA?feature=oembed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video" Target="https://www.youtube.com/embed/sgY4IebDjtc?feature=oembed" TargetMode="External"/><Relationship Id="rId7" Type="http://schemas.openxmlformats.org/officeDocument/2006/relationships/diagramQuickStyle" Target="../diagrams/quickStyle4.xml"/><Relationship Id="rId12" Type="http://schemas.openxmlformats.org/officeDocument/2006/relationships/image" Target="../media/image4.jpeg"/><Relationship Id="rId2" Type="http://schemas.openxmlformats.org/officeDocument/2006/relationships/video" Target="https://www.youtube.com/embed/zxwT5Vn0hdQ?feature=oembed" TargetMode="External"/><Relationship Id="rId1" Type="http://schemas.openxmlformats.org/officeDocument/2006/relationships/video" Target="https://www.youtube.com/embed/1VZqSxyLpik?feature=oembed" TargetMode="External"/><Relationship Id="rId6" Type="http://schemas.openxmlformats.org/officeDocument/2006/relationships/diagramLayout" Target="../diagrams/layout4.xml"/><Relationship Id="rId11" Type="http://schemas.openxmlformats.org/officeDocument/2006/relationships/image" Target="../media/image3.jpeg"/><Relationship Id="rId5" Type="http://schemas.openxmlformats.org/officeDocument/2006/relationships/diagramData" Target="../diagrams/data4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4000/educationdidactique.258" TargetMode="External"/><Relationship Id="rId2" Type="http://schemas.openxmlformats.org/officeDocument/2006/relationships/hyperlink" Target="mailto:http://journals.openedition.org/educationdidactique/258&#160;;&#160;DOI&#160;:%20https://doi.org/10.4000/educationdidactique.25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scol.education.fr/document/8114/downloa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30A730-5D48-4844-94D0-0C8AAE23E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fr-FR" b="1"/>
              <a:t>Sur la lecture…</a:t>
            </a:r>
            <a:endParaRPr lang="fr-FR" b="1" dirty="0"/>
          </a:p>
        </p:txBody>
      </p:sp>
      <p:sp>
        <p:nvSpPr>
          <p:cNvPr id="36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E26661-1C63-41B6-9005-D28C2C99F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584" y="2666298"/>
            <a:ext cx="5558489" cy="19925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000" dirty="0"/>
              <a:t>« Les enfants ne sont pas passifs, mais ils sont particulièrement dépendants des adultes avec qui ils sont liés et qui structurent leurs champs d’actions et de réactions depuis leur naissance »  LAHIRE B. (</a:t>
            </a:r>
            <a:r>
              <a:rPr lang="fr-FR" sz="2000" dirty="0" err="1"/>
              <a:t>dir</a:t>
            </a:r>
            <a:r>
              <a:rPr lang="fr-FR" sz="2000" dirty="0"/>
              <a:t>), 2019, </a:t>
            </a:r>
            <a:r>
              <a:rPr lang="fr-FR" sz="2000" i="1" dirty="0"/>
              <a:t>Enfances de classe. De l’inégalité parmi les enfants</a:t>
            </a:r>
            <a:r>
              <a:rPr lang="fr-FR" sz="2000" dirty="0"/>
              <a:t>, Paris, Seuil, p. 23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37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40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817F41-C47C-4A33-8FE6-347EE505E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ADCC20-EE33-422E-892C-0C04A3B07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C2609E-61D9-4D71-9590-5C6943011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64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EC05D2-C1B0-4A7B-9F47-F79E1C15A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La lecture cursive à l’épreuve de l’EAF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48F87A-6404-4D6E-ACF2-9F823862D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6808" y="847600"/>
            <a:ext cx="5257799" cy="4412653"/>
          </a:xfrm>
        </p:spPr>
        <p:txBody>
          <a:bodyPr anchor="t">
            <a:normAutofit lnSpcReduction="10000"/>
          </a:bodyPr>
          <a:lstStyle/>
          <a:p>
            <a:pPr marL="0" indent="0" algn="just">
              <a:buNone/>
            </a:pPr>
            <a:r>
              <a:rPr lang="fr-FR" dirty="0"/>
              <a:t>Comment accompagner les élèves dans la lecture cursive d’œuvres intégrales qu’ils présenteront en deuxième partie de l’oral de l’épreuve anticipée de français ?</a:t>
            </a:r>
          </a:p>
          <a:p>
            <a:pPr marL="571500" indent="-571500" algn="just">
              <a:buFont typeface="+mj-lt"/>
              <a:buAutoNum type="romanUcPeriod"/>
            </a:pPr>
            <a:r>
              <a:rPr lang="fr-FR" dirty="0">
                <a:hlinkClick r:id="rId2" action="ppaction://hlinksldjump"/>
              </a:rPr>
              <a:t>Ce que dit la sociologie</a:t>
            </a:r>
            <a:endParaRPr lang="fr-FR" dirty="0"/>
          </a:p>
          <a:p>
            <a:pPr marL="571500" indent="-571500" algn="just">
              <a:buFont typeface="+mj-lt"/>
              <a:buAutoNum type="romanUcPeriod"/>
            </a:pPr>
            <a:r>
              <a:rPr lang="fr-FR" dirty="0">
                <a:hlinkClick r:id="rId3" action="ppaction://hlinksldjump"/>
              </a:rPr>
              <a:t>Ce que disent la didactique et la pédagogie</a:t>
            </a:r>
            <a:endParaRPr lang="fr-FR" dirty="0"/>
          </a:p>
          <a:p>
            <a:pPr marL="571500" indent="-571500" algn="just">
              <a:buFont typeface="+mj-lt"/>
              <a:buAutoNum type="romanUcPeriod"/>
            </a:pPr>
            <a:r>
              <a:rPr lang="fr-FR" dirty="0">
                <a:hlinkClick r:id="rId4" action="ppaction://hlinksldjump"/>
              </a:rPr>
              <a:t>Les attendus de l’oral de l’EAF</a:t>
            </a:r>
            <a:endParaRPr lang="fr-FR" dirty="0"/>
          </a:p>
          <a:p>
            <a:pPr marL="571500" indent="-571500" algn="just">
              <a:buFont typeface="+mj-lt"/>
              <a:buAutoNum type="romanUcPeriod"/>
            </a:pPr>
            <a:r>
              <a:rPr lang="fr-FR" dirty="0">
                <a:hlinkClick r:id="rId5" action="ppaction://hlinksldjump"/>
              </a:rPr>
              <a:t>Quelques propositions</a:t>
            </a:r>
            <a:endParaRPr lang="fr-FR" dirty="0"/>
          </a:p>
          <a:p>
            <a:pPr marL="571500" indent="-571500" algn="just">
              <a:buFont typeface="+mj-lt"/>
              <a:buAutoNum type="romanUcPeriod"/>
            </a:pPr>
            <a:endParaRPr lang="fr-FR" dirty="0"/>
          </a:p>
          <a:p>
            <a:pPr marL="571500" indent="-571500" algn="just">
              <a:buFont typeface="+mj-lt"/>
              <a:buAutoNum type="romanUcPeriod"/>
            </a:pPr>
            <a:endParaRPr lang="fr-FR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0A12AF-95AE-4C3A-90C3-A65158554D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85670" y="6356350"/>
            <a:ext cx="154818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r-FR"/>
              <a:t>8/19/2021</a:t>
            </a:r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00789F-ECFB-4FAF-AE88-0AFCABCE9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294204"/>
            <a:ext cx="4306958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fr-FR"/>
              <a:t>Pierrette LETI-PALIX - chargée de mission - 2020-2021</a:t>
            </a:r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3CD964-CF38-49FA-B3D9-80FC11C94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330" y="6356350"/>
            <a:ext cx="84747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9E57DC2-970A-4B3E-BB1C-7A09969E49DF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62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20FB972-1D4C-4EBE-A0FA-3615A5558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6381"/>
            <a:ext cx="5425781" cy="12825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400" b="1" dirty="0"/>
              <a:t>Au plan </a:t>
            </a:r>
            <a:r>
              <a:rPr lang="en-US" sz="4400" b="1" dirty="0" err="1"/>
              <a:t>sociologique</a:t>
            </a:r>
            <a:r>
              <a:rPr lang="en-US" sz="4400" b="1" dirty="0"/>
              <a:t> : </a:t>
            </a:r>
            <a:r>
              <a:rPr lang="en-US" sz="4400" b="1" dirty="0" err="1"/>
              <a:t>p</a:t>
            </a:r>
            <a:r>
              <a:rPr lang="en-US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rofils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lecteurs</a:t>
            </a:r>
            <a:endParaRPr lang="en-US" sz="4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FF2B47B-7E2A-47E1-9034-780DB54C5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8509" y="3003093"/>
            <a:ext cx="5425781" cy="1655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Selon</a:t>
            </a:r>
            <a:r>
              <a:rPr lang="en-US" dirty="0">
                <a:solidFill>
                  <a:schemeClr val="tx1"/>
                </a:solidFill>
              </a:rPr>
              <a:t> la </a:t>
            </a:r>
            <a:r>
              <a:rPr lang="en-US" dirty="0" err="1">
                <a:solidFill>
                  <a:schemeClr val="tx1"/>
                </a:solidFill>
              </a:rPr>
              <a:t>sociologie</a:t>
            </a:r>
            <a:r>
              <a:rPr lang="en-US" dirty="0">
                <a:solidFill>
                  <a:schemeClr val="tx1"/>
                </a:solidFill>
              </a:rPr>
              <a:t>, l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élèves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abordent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différemment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lecture cursive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d’une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oeuvre</a:t>
            </a:r>
          </a:p>
        </p:txBody>
      </p:sp>
      <p:sp>
        <p:nvSpPr>
          <p:cNvPr id="6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pace réservé de la date 10">
            <a:extLst>
              <a:ext uri="{FF2B5EF4-FFF2-40B4-BE49-F238E27FC236}">
                <a16:creationId xmlns:a16="http://schemas.microsoft.com/office/drawing/2014/main" id="{C736BDDC-B3EA-4A1E-A127-A10147C4E1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7890" y="6310313"/>
            <a:ext cx="2743200" cy="365125"/>
          </a:xfrm>
        </p:spPr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3F07F401-4C5F-4130-AB19-CC6ED90A6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65B0EB0A-4656-4350-82DA-422780093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333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75B6C108-046D-4878-86B7-F2370E7B7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543" y="1695635"/>
            <a:ext cx="5558489" cy="3267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500" b="0" i="0" dirty="0">
                <a:effectLst/>
                <a:latin typeface="Verdana" panose="020B0604030504040204" pitchFamily="34" charset="0"/>
              </a:rPr>
              <a:t>Fanny Renard, « Une approche sociologique des habitudes de lecture », </a:t>
            </a:r>
            <a:r>
              <a:rPr lang="fr-FR" sz="1500" b="0" i="1" dirty="0">
                <a:effectLst/>
                <a:latin typeface="Verdana" panose="020B0604030504040204" pitchFamily="34" charset="0"/>
              </a:rPr>
              <a:t>Éducation et didactique</a:t>
            </a:r>
          </a:p>
          <a:p>
            <a:pPr marL="0" indent="0">
              <a:buNone/>
            </a:pPr>
            <a:r>
              <a:rPr lang="fr-FR" sz="1500" b="0" i="0" dirty="0">
                <a:effectLst/>
                <a:latin typeface="Verdana" panose="020B0604030504040204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fr-FR" sz="1500" i="0" dirty="0">
                <a:effectLst/>
                <a:latin typeface="Verdana" panose="020B0604030504040204" pitchFamily="34" charset="0"/>
              </a:rPr>
              <a:t>La recherche sur laquelle s’appuie cet article porte sur les lectures scolaires et extra-scolaires, actuelles et passées, d’élèves de seconde d’enseignement général (Renard, 2007).</a:t>
            </a:r>
          </a:p>
          <a:p>
            <a:pPr marL="0" indent="0" algn="just">
              <a:buNone/>
            </a:pPr>
            <a:endParaRPr lang="fr-FR" sz="1500" i="0" dirty="0">
              <a:effectLst/>
              <a:latin typeface="Verdana" panose="020B0604030504040204" pitchFamily="34" charset="0"/>
            </a:endParaRPr>
          </a:p>
          <a:p>
            <a:pPr marL="0" indent="0" algn="just">
              <a:buNone/>
            </a:pPr>
            <a:r>
              <a:rPr lang="fr-FR" sz="1500" b="1" dirty="0">
                <a:latin typeface="Verdana" panose="020B0604030504040204" pitchFamily="34" charset="0"/>
              </a:rPr>
              <a:t>C’est le public concerné par l’oral de l’EAF.</a:t>
            </a:r>
            <a:endParaRPr lang="fr-FR" sz="1500" b="1" i="0" dirty="0">
              <a:effectLst/>
              <a:latin typeface="Verdana" panose="020B0604030504040204" pitchFamily="34" charset="0"/>
            </a:endParaRPr>
          </a:p>
          <a:p>
            <a:pPr marL="0" indent="0">
              <a:buNone/>
            </a:pPr>
            <a:endParaRPr lang="fr-FR" sz="1500" dirty="0"/>
          </a:p>
          <a:p>
            <a:pPr marL="0" indent="0">
              <a:buNone/>
            </a:pPr>
            <a:endParaRPr lang="fr-FR" sz="1500" b="0" i="0" dirty="0">
              <a:effectLst/>
              <a:latin typeface="Verdana" panose="020B060403050404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Block Arc 15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D789E4FF-BB26-4817-9036-905060D35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9C44938-A0EE-4715-B31E-A31BCCF8B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59C5E3B1-3B81-4BCB-A30A-7DD4DA3D2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629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6362FB-E820-46B5-AA62-7BEDD401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287" y="363985"/>
            <a:ext cx="9981961" cy="1061316"/>
          </a:xfrm>
        </p:spPr>
        <p:txBody>
          <a:bodyPr>
            <a:noAutofit/>
          </a:bodyPr>
          <a:lstStyle/>
          <a:p>
            <a:pPr algn="just"/>
            <a:r>
              <a:rPr lang="fr-FR" dirty="0"/>
              <a:t>Les élèves sont inégaux devant le livre par </a:t>
            </a:r>
            <a:r>
              <a:rPr lang="fr-FR" b="1" dirty="0"/>
              <a:t>la façon dont ils sont entrés dans la lecture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2B71527-AFCB-43C4-9E13-F938EB4473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5350802"/>
              </p:ext>
            </p:extLst>
          </p:nvPr>
        </p:nvGraphicFramePr>
        <p:xfrm>
          <a:off x="5255582" y="1500326"/>
          <a:ext cx="6099806" cy="4360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EF815-EEF2-434D-B50D-2C76F30958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1736018"/>
            <a:ext cx="3932237" cy="3803649"/>
          </a:xfrm>
        </p:spPr>
        <p:txBody>
          <a:bodyPr anchor="ctr"/>
          <a:lstStyle/>
          <a:p>
            <a:pPr algn="just"/>
            <a:r>
              <a:rPr lang="fr-FR" dirty="0"/>
              <a:t>« Le poids de ces intermédiaires et les catégories de textes dont ils favorisent la lecture </a:t>
            </a:r>
            <a:r>
              <a:rPr lang="fr-FR" b="1" dirty="0"/>
              <a:t>varient selon le niveau de diplôme des parents  </a:t>
            </a:r>
            <a:r>
              <a:rPr lang="fr-FR" dirty="0"/>
              <a:t>(plus discriminant que le sexe) »</a:t>
            </a:r>
          </a:p>
          <a:p>
            <a:pPr algn="just"/>
            <a:r>
              <a:rPr lang="fr-FR" dirty="0"/>
              <a:t>« Quand les parents possèdent au moins le baccalauréat, ils constituent un référent en matière de lecture, et ce, quelle que soit la catégorie de textes »</a:t>
            </a:r>
          </a:p>
          <a:p>
            <a:pPr algn="just"/>
            <a:r>
              <a:rPr lang="fr-FR" dirty="0"/>
              <a:t>« Lorsqu’aucun des parents n’est détenteur du baccalauréat, les adultes proches ne jouent ce rôle que pour le journal »</a:t>
            </a:r>
          </a:p>
        </p:txBody>
      </p:sp>
      <p:cxnSp>
        <p:nvCxnSpPr>
          <p:cNvPr id="6" name="Connecteur : en arc 5">
            <a:extLst>
              <a:ext uri="{FF2B5EF4-FFF2-40B4-BE49-F238E27FC236}">
                <a16:creationId xmlns:a16="http://schemas.microsoft.com/office/drawing/2014/main" id="{708D4F2F-EAC2-4B87-9869-FB504319A64B}"/>
              </a:ext>
            </a:extLst>
          </p:cNvPr>
          <p:cNvCxnSpPr/>
          <p:nvPr/>
        </p:nvCxnSpPr>
        <p:spPr>
          <a:xfrm rot="5400000">
            <a:off x="7306323" y="4483224"/>
            <a:ext cx="497149" cy="319596"/>
          </a:xfrm>
          <a:prstGeom prst="curved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 : en arc 7">
            <a:extLst>
              <a:ext uri="{FF2B5EF4-FFF2-40B4-BE49-F238E27FC236}">
                <a16:creationId xmlns:a16="http://schemas.microsoft.com/office/drawing/2014/main" id="{CA74F163-ED54-48C0-A726-096D51D65741}"/>
              </a:ext>
            </a:extLst>
          </p:cNvPr>
          <p:cNvCxnSpPr/>
          <p:nvPr/>
        </p:nvCxnSpPr>
        <p:spPr>
          <a:xfrm rot="16200000" flipH="1">
            <a:off x="8757821" y="4496541"/>
            <a:ext cx="612560" cy="408372"/>
          </a:xfrm>
          <a:prstGeom prst="curved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 : en arc 9">
            <a:extLst>
              <a:ext uri="{FF2B5EF4-FFF2-40B4-BE49-F238E27FC236}">
                <a16:creationId xmlns:a16="http://schemas.microsoft.com/office/drawing/2014/main" id="{AA8E8315-E2F9-4027-A0FA-A2EA50B4C86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055965" y="3492678"/>
            <a:ext cx="520977" cy="21933"/>
          </a:xfrm>
          <a:prstGeom prst="curved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id="{C67305C8-49F0-421D-8C93-4AF51E338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C139C8F5-E42F-42D8-AA75-3234EB02A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35744C6E-CCFB-4187-AB8C-C87D91A1B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360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6362FB-E820-46B5-AA62-7BEDD4014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3200" dirty="0"/>
              <a:t>Les élèves sont inégaux devant le livre par leurs </a:t>
            </a:r>
            <a:r>
              <a:rPr lang="fr-FR" sz="3200" b="1" dirty="0"/>
              <a:t>expériences lectorales, soient qu’elles viennent de :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2B71527-AFCB-43C4-9E13-F938EB4473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17889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2A8F44D-ABE6-4E92-A05E-D6C6E0D75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5E3220-86E1-4DD3-A15F-2F528F751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FDE3FC-DCDF-48B1-AA4A-B2549D87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159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6362FB-E820-46B5-AA62-7BEDD401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667" y="594803"/>
            <a:ext cx="10230666" cy="628095"/>
          </a:xfrm>
        </p:spPr>
        <p:txBody>
          <a:bodyPr>
            <a:normAutofit fontScale="90000"/>
          </a:bodyPr>
          <a:lstStyle/>
          <a:p>
            <a:r>
              <a:rPr lang="fr-FR" dirty="0"/>
              <a:t>Les </a:t>
            </a:r>
            <a:r>
              <a:rPr lang="fr-FR" sz="3600" dirty="0"/>
              <a:t>élèves</a:t>
            </a:r>
            <a:r>
              <a:rPr lang="fr-FR" dirty="0"/>
              <a:t> sont inégaux devant le livre par </a:t>
            </a:r>
            <a:r>
              <a:rPr lang="fr-FR" b="1" dirty="0"/>
              <a:t>leur habitude </a:t>
            </a:r>
            <a:r>
              <a:rPr lang="fr-FR" b="1" dirty="0" err="1"/>
              <a:t>lectorale</a:t>
            </a:r>
            <a:endParaRPr lang="fr-FR" b="1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2B71527-AFCB-43C4-9E13-F938EB4473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662811"/>
              </p:ext>
            </p:extLst>
          </p:nvPr>
        </p:nvGraphicFramePr>
        <p:xfrm>
          <a:off x="5180012" y="1775534"/>
          <a:ext cx="6172200" cy="3739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7DD00E-C507-4546-908D-0BCF4F036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86757"/>
            <a:ext cx="3932237" cy="4182231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« Les activités à encadrement euphémisé (fréquentation de BCD, fichiers-lecture, </a:t>
            </a:r>
            <a:r>
              <a:rPr lang="fr-FR" dirty="0" err="1"/>
              <a:t>etc</a:t>
            </a:r>
            <a:r>
              <a:rPr lang="fr-FR" dirty="0"/>
              <a:t>,) ne suscitent des </a:t>
            </a:r>
            <a:r>
              <a:rPr lang="fr-FR" b="1" dirty="0"/>
              <a:t>lectures individuelles</a:t>
            </a:r>
            <a:r>
              <a:rPr lang="fr-FR" dirty="0"/>
              <a:t> de romans de jeunesse </a:t>
            </a:r>
            <a:r>
              <a:rPr lang="fr-FR" b="1" dirty="0"/>
              <a:t>qu’auprès des enfants ayant constitué hors l’école de telles habitudes lectorales.</a:t>
            </a:r>
            <a:r>
              <a:rPr lang="fr-FR" dirty="0"/>
              <a:t> </a:t>
            </a:r>
          </a:p>
          <a:p>
            <a:pPr algn="just"/>
            <a:r>
              <a:rPr lang="fr-FR" dirty="0"/>
              <a:t>Les autres réalisent plutôt alors des </a:t>
            </a:r>
            <a:r>
              <a:rPr lang="fr-FR" b="1" dirty="0"/>
              <a:t>lectures collectives</a:t>
            </a:r>
            <a:r>
              <a:rPr lang="fr-FR" dirty="0"/>
              <a:t> et privilégient la lecture de bandes dessinées ou de revues enfantines. </a:t>
            </a:r>
          </a:p>
          <a:p>
            <a:pPr algn="just"/>
            <a:r>
              <a:rPr lang="fr-FR" dirty="0"/>
              <a:t>De fait, ces activités contribuent peu à l’atténuation des inégalités sociales face à la lecture voire les renforcent en ne permettant pas toujours la constitution d’habitudes lectorales correspondant aux </a:t>
            </a:r>
            <a:r>
              <a:rPr lang="fr-FR" b="1" dirty="0"/>
              <a:t>formes de lecture les plus valorisées scolairement (lecture individuelle de romans) </a:t>
            </a:r>
            <a:r>
              <a:rPr lang="fr-FR" dirty="0"/>
              <a:t>»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E9D79D9-4C29-4DC1-97A3-8C39CCB44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3814959-9E59-448F-AB2D-45BAB05F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D4AC4C-E94D-4CB5-B2A4-DF197DD04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70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20FB972-1D4C-4EBE-A0FA-3615A5558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538" y="775496"/>
            <a:ext cx="5292638" cy="2814803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just"/>
            <a:r>
              <a:rPr lang="en-US" sz="4400" b="1" dirty="0"/>
              <a:t>Aux plans </a:t>
            </a:r>
            <a:r>
              <a:rPr lang="en-US" sz="4400" b="1" dirty="0" err="1"/>
              <a:t>didactique</a:t>
            </a:r>
            <a:r>
              <a:rPr lang="en-US" sz="4400" b="1" dirty="0"/>
              <a:t> et </a:t>
            </a:r>
            <a:r>
              <a:rPr lang="en-US" sz="4400" b="1" dirty="0" err="1"/>
              <a:t>pédagogique</a:t>
            </a:r>
            <a:r>
              <a:rPr lang="en-US" sz="4400" b="1" dirty="0"/>
              <a:t> : </a:t>
            </a:r>
            <a:br>
              <a:rPr lang="en-US" sz="4400" b="1" dirty="0"/>
            </a:br>
            <a:r>
              <a:rPr lang="en-US" sz="4400" dirty="0"/>
              <a:t>l</a:t>
            </a:r>
            <a:r>
              <a:rPr lang="en-US" sz="4400" kern="1200" dirty="0">
                <a:solidFill>
                  <a:schemeClr val="tx1"/>
                </a:solidFill>
                <a:ea typeface="+mj-ea"/>
                <a:cs typeface="+mj-cs"/>
              </a:rPr>
              <a:t>e </a:t>
            </a:r>
            <a:r>
              <a:rPr lang="en-US" sz="4400" kern="1200" dirty="0" err="1">
                <a:solidFill>
                  <a:schemeClr val="tx1"/>
                </a:solidFill>
                <a:ea typeface="+mj-ea"/>
                <a:cs typeface="+mj-cs"/>
              </a:rPr>
              <a:t>défi</a:t>
            </a:r>
            <a:r>
              <a:rPr lang="en-US" sz="4400" kern="1200" dirty="0">
                <a:solidFill>
                  <a:schemeClr val="tx1"/>
                </a:solidFill>
                <a:ea typeface="+mj-ea"/>
                <a:cs typeface="+mj-cs"/>
              </a:rPr>
              <a:t> de </a:t>
            </a:r>
            <a:r>
              <a:rPr lang="en-US" sz="4400" kern="1200" dirty="0" err="1">
                <a:solidFill>
                  <a:schemeClr val="tx1"/>
                </a:solidFill>
                <a:ea typeface="+mj-ea"/>
                <a:cs typeface="+mj-cs"/>
              </a:rPr>
              <a:t>l’oeuvre</a:t>
            </a:r>
            <a:r>
              <a:rPr lang="en-US" sz="4400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chemeClr val="tx1"/>
                </a:solidFill>
                <a:ea typeface="+mj-ea"/>
                <a:cs typeface="+mj-cs"/>
              </a:rPr>
              <a:t>complexe</a:t>
            </a:r>
            <a:endParaRPr lang="en-US" sz="4400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FF2B47B-7E2A-47E1-9034-780DB54C5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124" y="3693750"/>
            <a:ext cx="3630445" cy="1092381"/>
          </a:xfr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algn="just"/>
            <a:r>
              <a:rPr lang="fr-FR" sz="2400" b="1" i="0" dirty="0">
                <a:solidFill>
                  <a:srgbClr val="212529"/>
                </a:solidFill>
                <a:effectLst/>
                <a:latin typeface="-apple-system"/>
              </a:rPr>
              <a:t>Bénédicte </a:t>
            </a:r>
            <a:r>
              <a:rPr lang="fr-FR" sz="2400" b="1" i="0" dirty="0" err="1">
                <a:solidFill>
                  <a:srgbClr val="212529"/>
                </a:solidFill>
                <a:effectLst/>
                <a:latin typeface="-apple-system"/>
              </a:rPr>
              <a:t>Shawky-Milcent</a:t>
            </a:r>
            <a:r>
              <a:rPr lang="fr-FR" sz="2400" b="0" i="0" dirty="0">
                <a:solidFill>
                  <a:srgbClr val="212529"/>
                </a:solidFill>
                <a:effectLst/>
                <a:latin typeface="-apple-system"/>
              </a:rPr>
              <a:t>, maître de conférence en didactique de la littérature à l'université Grenoble Alpes - UMR LITT&amp;ARTS CNRS,  sur le thème « </a:t>
            </a:r>
            <a:r>
              <a:rPr lang="fr-FR" sz="2400" b="1" i="0" dirty="0">
                <a:solidFill>
                  <a:srgbClr val="212529"/>
                </a:solidFill>
                <a:effectLst/>
                <a:latin typeface="-apple-system"/>
              </a:rPr>
              <a:t>Le sujet lecteur face au défi de la complexité - Les voies actuelles de la recherche en didactique de la littérature</a:t>
            </a:r>
            <a:r>
              <a:rPr lang="fr-FR" sz="2400" b="0" i="0" dirty="0">
                <a:solidFill>
                  <a:srgbClr val="212529"/>
                </a:solidFill>
                <a:effectLst/>
                <a:latin typeface="-apple-system"/>
              </a:rPr>
              <a:t> ». (Rendez-vous des Lettres juin 2021)</a:t>
            </a:r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pace réservé de la date 10">
            <a:extLst>
              <a:ext uri="{FF2B5EF4-FFF2-40B4-BE49-F238E27FC236}">
                <a16:creationId xmlns:a16="http://schemas.microsoft.com/office/drawing/2014/main" id="{C736BDDC-B3EA-4A1E-A127-A10147C4E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3F07F401-4C5F-4130-AB19-CC6ED90A6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65B0EB0A-4656-4350-82DA-422780093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Média en ligne 3" title="En quoi réside la compléxité d’une lecture ?">
            <a:hlinkClick r:id="" action="ppaction://media"/>
            <a:extLst>
              <a:ext uri="{FF2B5EF4-FFF2-40B4-BE49-F238E27FC236}">
                <a16:creationId xmlns:a16="http://schemas.microsoft.com/office/drawing/2014/main" id="{3C57A95B-508A-4965-B59D-B79C6B4DB52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88379" y="4730612"/>
            <a:ext cx="2540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4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20FB972-1D4C-4EBE-A0FA-3615A5558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546" y="643092"/>
            <a:ext cx="6163584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À </a:t>
            </a:r>
            <a:r>
              <a:rPr lang="en-US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l’examen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: </a:t>
            </a:r>
            <a:b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les </a:t>
            </a:r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attendus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à </a:t>
            </a:r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l’oral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l’EAF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pace réservé de la date 10">
            <a:extLst>
              <a:ext uri="{FF2B5EF4-FFF2-40B4-BE49-F238E27FC236}">
                <a16:creationId xmlns:a16="http://schemas.microsoft.com/office/drawing/2014/main" id="{C736BDDC-B3EA-4A1E-A127-A10147C4E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3F07F401-4C5F-4130-AB19-CC6ED90A6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65B0EB0A-4656-4350-82DA-422780093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108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9B51FE-E68A-4C14-9BBC-8716C0FE3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On attend des élèves à l’oral de l’EAF :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A9550C0-B018-4E8E-9809-5588BB3F4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463" y="2015229"/>
            <a:ext cx="9480611" cy="3417905"/>
          </a:xfrm>
        </p:spPr>
        <p:txBody>
          <a:bodyPr>
            <a:noAutofit/>
          </a:bodyPr>
          <a:lstStyle/>
          <a:p>
            <a:pPr algn="just"/>
            <a:r>
              <a:rPr lang="fr-FR" b="1" dirty="0">
                <a:solidFill>
                  <a:srgbClr val="000000"/>
                </a:solidFill>
                <a:latin typeface="Roboto" panose="02000000000000000000" pitchFamily="2" charset="0"/>
              </a:rPr>
              <a:t>Une p</a:t>
            </a:r>
            <a:r>
              <a:rPr lang="fr-FR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résentation synthétique </a:t>
            </a:r>
            <a:r>
              <a:rPr lang="fr-F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 l'œuvre retenue</a:t>
            </a:r>
          </a:p>
          <a:p>
            <a:pPr algn="just"/>
            <a:r>
              <a:rPr lang="fr-FR" dirty="0">
                <a:solidFill>
                  <a:srgbClr val="000000"/>
                </a:solidFill>
                <a:latin typeface="Roboto" panose="02000000000000000000" pitchFamily="2" charset="0"/>
              </a:rPr>
              <a:t>Une e</a:t>
            </a:r>
            <a:r>
              <a:rPr lang="fr-F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xpression </a:t>
            </a:r>
            <a:r>
              <a:rPr lang="fr-FR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pertinente, justifiée et convaincante </a:t>
            </a:r>
            <a:r>
              <a:rPr lang="fr-F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d'un </a:t>
            </a:r>
            <a:r>
              <a:rPr lang="fr-FR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choix personnel</a:t>
            </a:r>
          </a:p>
          <a:p>
            <a:pPr algn="just"/>
            <a:r>
              <a:rPr lang="fr-FR" dirty="0">
                <a:solidFill>
                  <a:srgbClr val="000000"/>
                </a:solidFill>
                <a:latin typeface="Roboto" panose="02000000000000000000" pitchFamily="2" charset="0"/>
              </a:rPr>
              <a:t>Une e</a:t>
            </a:r>
            <a:r>
              <a:rPr lang="fr-F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ntrée véritable dans l'échange, tirant profit des éléments de relance pour approfondir </a:t>
            </a:r>
            <a:r>
              <a:rPr lang="fr-FR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sa propre réflexion</a:t>
            </a:r>
          </a:p>
          <a:p>
            <a:pPr algn="just"/>
            <a:r>
              <a:rPr lang="fr-FR" dirty="0">
                <a:solidFill>
                  <a:srgbClr val="000000"/>
                </a:solidFill>
                <a:latin typeface="Roboto" panose="02000000000000000000" pitchFamily="2" charset="0"/>
              </a:rPr>
              <a:t>Une m</a:t>
            </a:r>
            <a:r>
              <a:rPr lang="fr-F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obilisation pertinente des </a:t>
            </a:r>
            <a:r>
              <a:rPr lang="fr-FR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connaissances culturelles </a:t>
            </a:r>
            <a:r>
              <a:rPr lang="fr-F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et </a:t>
            </a:r>
            <a:r>
              <a:rPr lang="fr-FR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artistiques </a:t>
            </a:r>
            <a:r>
              <a:rPr lang="fr-F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 lien avec le propos</a:t>
            </a:r>
          </a:p>
          <a:p>
            <a:pPr marL="0" indent="0" algn="just">
              <a:buNone/>
            </a:pPr>
            <a:endParaRPr lang="fr-FR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fr-FR" dirty="0">
                <a:solidFill>
                  <a:srgbClr val="000000"/>
                </a:solidFill>
              </a:rPr>
              <a:t>  </a:t>
            </a:r>
            <a:endParaRPr lang="fr-FR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D0FB8711-7B6D-4FD4-817A-11CBD5D13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C7DB01B1-51C2-4323-BF54-8D3F08C81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9658188-B511-463F-987E-10131E555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64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F6AF697-511F-45D1-B06E-ED66E11FB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Nous pourrions réfléchir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D8AC3094-3F86-4A78-9CCA-1F57B6E3A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855" y="2092401"/>
            <a:ext cx="10170111" cy="309215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fr-FR" dirty="0">
                <a:latin typeface="Roboto" panose="02000000000000000000" pitchFamily="2" charset="0"/>
                <a:ea typeface="Roboto" panose="02000000000000000000" pitchFamily="2" charset="0"/>
              </a:rPr>
              <a:t>À la façon d’accueillir le « sujet-lecteur » (Annie ROUXEL, </a:t>
            </a:r>
            <a:r>
              <a:rPr lang="fr-FR" dirty="0">
                <a:latin typeface="Roboto" panose="02000000000000000000" pitchFamily="2" charset="0"/>
                <a:ea typeface="Roboto" panose="02000000000000000000" pitchFamily="2" charset="0"/>
                <a:hlinkClick r:id="rId2" action="ppaction://hlinksldjump"/>
              </a:rPr>
              <a:t>voir bibliographie</a:t>
            </a:r>
            <a:r>
              <a:rPr lang="fr-FR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algn="just"/>
            <a:r>
              <a:rPr lang="fr-FR" dirty="0">
                <a:latin typeface="Roboto" panose="02000000000000000000" pitchFamily="2" charset="0"/>
                <a:ea typeface="Roboto" panose="02000000000000000000" pitchFamily="2" charset="0"/>
              </a:rPr>
              <a:t>À la façon de l’accompagner pour qu’il gagne en autonomie et que soit favorisée « une appropriation personnelle des œuvres. » (BOEN spécial n o 1 du 22 janvier 2019)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42422F-2EC4-48B9-8040-9CD9DA36E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3C88E8-3E05-46F6-A609-D7D352CBF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612544-6B36-416A-A01A-7C4EC44B3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41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20FB972-1D4C-4EBE-A0FA-3615A5558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89" y="1078142"/>
            <a:ext cx="5425781" cy="98404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400" b="1" dirty="0" err="1"/>
              <a:t>Quelques</a:t>
            </a:r>
            <a:r>
              <a:rPr lang="en-US" sz="4400" b="1" dirty="0"/>
              <a:t> p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ropositions </a:t>
            </a:r>
          </a:p>
        </p:txBody>
      </p:sp>
      <p:sp>
        <p:nvSpPr>
          <p:cNvPr id="6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pace réservé de la date 10">
            <a:extLst>
              <a:ext uri="{FF2B5EF4-FFF2-40B4-BE49-F238E27FC236}">
                <a16:creationId xmlns:a16="http://schemas.microsoft.com/office/drawing/2014/main" id="{C736BDDC-B3EA-4A1E-A127-A10147C4E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3F07F401-4C5F-4130-AB19-CC6ED90A6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65B0EB0A-4656-4350-82DA-422780093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18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5726E6A-18FE-435C-9187-CDE2776FE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Accompagner vers l’oral de l’EAF</a:t>
            </a:r>
          </a:p>
        </p:txBody>
      </p:sp>
      <p:graphicFrame>
        <p:nvGraphicFramePr>
          <p:cNvPr id="10" name="Espace réservé du contenu 9">
            <a:extLst>
              <a:ext uri="{FF2B5EF4-FFF2-40B4-BE49-F238E27FC236}">
                <a16:creationId xmlns:a16="http://schemas.microsoft.com/office/drawing/2014/main" id="{25369D0B-01BC-49EF-BFCF-B9CFA62728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8807568"/>
              </p:ext>
            </p:extLst>
          </p:nvPr>
        </p:nvGraphicFramePr>
        <p:xfrm>
          <a:off x="838200" y="1426488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59A441-C667-4AAD-907A-DB4995862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AD71F1-8A84-4349-8536-7608F05CA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109C2C-B831-4AE6-A27E-F5CE61A09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13</a:t>
            </a:fld>
            <a:endParaRPr lang="en-US" dirty="0"/>
          </a:p>
        </p:txBody>
      </p:sp>
      <p:pic>
        <p:nvPicPr>
          <p:cNvPr id="11" name="Média en ligne 10" title="Bonjour les profs - La boite à souvenirs littéraires*">
            <a:hlinkClick r:id="" action="ppaction://media"/>
            <a:extLst>
              <a:ext uri="{FF2B5EF4-FFF2-40B4-BE49-F238E27FC236}">
                <a16:creationId xmlns:a16="http://schemas.microsoft.com/office/drawing/2014/main" id="{935C3054-12FD-4CFF-AB22-67CC3384064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0"/>
          <a:stretch>
            <a:fillRect/>
          </a:stretch>
        </p:blipFill>
        <p:spPr>
          <a:xfrm>
            <a:off x="6371515" y="5268814"/>
            <a:ext cx="1412875" cy="798274"/>
          </a:xfrm>
          <a:prstGeom prst="rect">
            <a:avLst/>
          </a:prstGeom>
        </p:spPr>
      </p:pic>
      <p:pic>
        <p:nvPicPr>
          <p:cNvPr id="12" name="Média en ligne 11" title="Bonjour les lecteurs: Le journal du lecteur">
            <a:hlinkClick r:id="" action="ppaction://media"/>
            <a:extLst>
              <a:ext uri="{FF2B5EF4-FFF2-40B4-BE49-F238E27FC236}">
                <a16:creationId xmlns:a16="http://schemas.microsoft.com/office/drawing/2014/main" id="{19C54BA1-5C79-4633-B6B6-7B955B4D8C70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1"/>
          <a:stretch>
            <a:fillRect/>
          </a:stretch>
        </p:blipFill>
        <p:spPr>
          <a:xfrm>
            <a:off x="4934659" y="3798283"/>
            <a:ext cx="1270000" cy="717550"/>
          </a:xfrm>
          <a:prstGeom prst="rect">
            <a:avLst/>
          </a:prstGeom>
        </p:spPr>
      </p:pic>
      <p:pic>
        <p:nvPicPr>
          <p:cNvPr id="13" name="Média en ligne 12" title="Les gestes de tissage de l’enseignant et de l’élève">
            <a:hlinkClick r:id="" action="ppaction://media"/>
            <a:extLst>
              <a:ext uri="{FF2B5EF4-FFF2-40B4-BE49-F238E27FC236}">
                <a16:creationId xmlns:a16="http://schemas.microsoft.com/office/drawing/2014/main" id="{30257AE6-E295-4F05-9E11-53044EB9B2C3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2"/>
          <a:stretch>
            <a:fillRect/>
          </a:stretch>
        </p:blipFill>
        <p:spPr>
          <a:xfrm>
            <a:off x="1781175" y="5268814"/>
            <a:ext cx="1412875" cy="79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9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4DA3E9-A96F-46A4-A12E-943ABEF5B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Bibliographie :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14A8BB-DE73-43A0-A2CA-2054A77E5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Fanny Renard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, « Une approche sociologique des habitudes de lecture », 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Éducation et didactique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 [En ligne], 2-1 | juin 2008, mis en ligne le 01 juin 2010, consulté le 19 août 2021. URL :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  <a:hlinkClick r:id="rId2"/>
              </a:rPr>
              <a:t>mailto:http://journals.openedition.org/educationdidactique/258 ; DOI :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  <a:hlinkClick r:id="rId3"/>
              </a:rPr>
              <a:t>https://doi.org/10.4000/educationdidactique.258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fr-FR" sz="1400" b="1" i="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Bénédicte </a:t>
            </a:r>
            <a:r>
              <a:rPr lang="fr-FR" sz="1400" b="1" i="0" dirty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Shawky-Milcent</a:t>
            </a:r>
            <a:r>
              <a:rPr lang="fr-FR" sz="1400" b="0" i="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maître de conférence en didactique de la littérature à l'université Grenoble Alpes - UMR LITT&amp;ARTS CNRS,  sur le thème </a:t>
            </a:r>
            <a:r>
              <a:rPr lang="fr-FR" sz="1400" i="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« Le sujet lecteur face au défi de la complexité - Les voies actuelles de la recherche en didactique de la littérature ». </a:t>
            </a:r>
            <a:r>
              <a:rPr lang="fr-FR" sz="1400" b="0" i="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(Rendez-vous des Lettres juin 2021)</a:t>
            </a:r>
            <a:r>
              <a:rPr lang="en-US" sz="1400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https://eduscol.education.fr/document/8114/download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 (conférence de </a:t>
            </a:r>
            <a:r>
              <a:rPr lang="fr-FR" sz="1400" i="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Bénédicte </a:t>
            </a:r>
            <a:r>
              <a:rPr lang="fr-FR" sz="1400" i="0" dirty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Shawky-Milcent</a:t>
            </a:r>
            <a:r>
              <a:rPr lang="fr-FR" sz="1400" i="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r>
              <a:rPr lang="fr-FR" sz="1400" b="1" i="0" dirty="0">
                <a:solidFill>
                  <a:srgbClr val="32323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Rouxel Annie</a:t>
            </a:r>
            <a:r>
              <a:rPr lang="fr-FR" sz="1400" b="0" i="0" dirty="0">
                <a:solidFill>
                  <a:srgbClr val="32323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« Pratiques de lecture : quelles voies pour favoriser l'expression du sujet lecteur ? », </a:t>
            </a:r>
            <a:r>
              <a:rPr lang="fr-FR" sz="1400" b="0" i="1" dirty="0">
                <a:solidFill>
                  <a:srgbClr val="32323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Le français aujourd'hui</a:t>
            </a:r>
            <a:r>
              <a:rPr lang="fr-FR" sz="1400" b="0" i="0" dirty="0">
                <a:solidFill>
                  <a:srgbClr val="32323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2007/2 (n° 157), p. 65-73. DOI : 10.3917/lfa.157.0065. URL : </a:t>
            </a:r>
            <a:endParaRPr lang="fr-FR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F97FBE-69AE-4D04-9F91-6429B826C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8/19/2021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9A2608-09AC-4BF1-9353-091F133DB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Pierrette LETI-PALIX - chargée de mission - 2020-2021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9B206F-415D-4888-BD11-3AF1C0B1E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0845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775</TotalTime>
  <Words>1003</Words>
  <Application>Microsoft Office PowerPoint</Application>
  <PresentationFormat>Grand écran</PresentationFormat>
  <Paragraphs>104</Paragraphs>
  <Slides>14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-apple-system</vt:lpstr>
      <vt:lpstr>Arial</vt:lpstr>
      <vt:lpstr>Calibri</vt:lpstr>
      <vt:lpstr>Calibri Light</vt:lpstr>
      <vt:lpstr>Roboto</vt:lpstr>
      <vt:lpstr>Verdana</vt:lpstr>
      <vt:lpstr>Thème Office</vt:lpstr>
      <vt:lpstr>Sur la lecture…</vt:lpstr>
      <vt:lpstr>La lecture cursive à l’épreuve de l’EAF</vt:lpstr>
      <vt:lpstr>Au plan sociologique : profils de lecteurs</vt:lpstr>
      <vt:lpstr>Présentation PowerPoint</vt:lpstr>
      <vt:lpstr>Les élèves sont inégaux devant le livre par la façon dont ils sont entrés dans la lecture</vt:lpstr>
      <vt:lpstr>Les élèves sont inégaux devant le livre par leurs expériences lectorales, soient qu’elles viennent de :</vt:lpstr>
      <vt:lpstr>Les élèves sont inégaux devant le livre par leur habitude lectorale</vt:lpstr>
      <vt:lpstr>Aux plans didactique et pédagogique :  le défi de l’oeuvre complexe</vt:lpstr>
      <vt:lpstr>À l’examen :  les attendus à l’oral de l’EAF</vt:lpstr>
      <vt:lpstr>On attend des élèves à l’oral de l’EAF :</vt:lpstr>
      <vt:lpstr>Nous pourrions réfléchir</vt:lpstr>
      <vt:lpstr>Quelques propositions </vt:lpstr>
      <vt:lpstr>Accompagner vers l’oral de l’EAF</vt:lpstr>
      <vt:lpstr>Bibliographie 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Profils de lecteurs</dc:title>
  <dc:creator>Pierrette LETI</dc:creator>
  <cp:lastModifiedBy>Pierrette LETI</cp:lastModifiedBy>
  <cp:revision>5</cp:revision>
  <dcterms:created xsi:type="dcterms:W3CDTF">2021-08-17T20:38:14Z</dcterms:created>
  <dcterms:modified xsi:type="dcterms:W3CDTF">2021-08-23T13:56:41Z</dcterms:modified>
</cp:coreProperties>
</file>