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0080625" cy="7559675" type="screen4x3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-1236" y="-108"/>
      </p:cViewPr>
      <p:guideLst>
        <p:guide orient="horz" pos="2381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Mangal" pitchFamily="2"/>
            </a:endParaRPr>
          </a:p>
        </p:txBody>
      </p:sp>
      <p:sp>
        <p:nvSpPr>
          <p:cNvPr id="3" name="Espace réservé de la date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Mangal" pitchFamily="2"/>
            </a:endParaRPr>
          </a:p>
        </p:txBody>
      </p:sp>
      <p:sp>
        <p:nvSpPr>
          <p:cNvPr id="4" name="Espace réservé du pied de page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b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Mangal" pitchFamily="2"/>
            </a:endParaRPr>
          </a:p>
        </p:txBody>
      </p:sp>
      <p:sp>
        <p:nvSpPr>
          <p:cNvPr id="5" name="Espace réservé du numéro de diapositive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b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61B0D0E3-7D29-4F14-897B-F1EB4A2F41E6}" type="slidenum">
              <a:t>‹N°›</a:t>
            </a:fld>
            <a:endParaRPr lang="fr-FR" sz="14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4" name="Espace réservé de l'en-tête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e la date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algn="r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pied de page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lvl="0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lvl="0" algn="r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F5DC4196-1754-4C59-8DD9-D212531D1FDB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fr-FR" sz="2000" b="0" i="0" u="none" strike="noStrike" kern="1200">
        <a:ln>
          <a:noFill/>
        </a:ln>
        <a:latin typeface="Arial" pitchFamily="18"/>
        <a:ea typeface="Arial Unicode MS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11CD744-4DBF-4D57-9E5D-04983B0CFDD1}" type="slidenum">
              <a:t>‹N°›</a:t>
            </a:fld>
            <a:endParaRPr lang="fr-FR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B53421D-C06C-4BD0-90A1-ED2820695BEB}" type="slidenum">
              <a:t>‹N°›</a:t>
            </a:fld>
            <a:endParaRPr lang="fr-FR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ECE4830-3A2B-4CC8-AEB6-9B18B871682B}" type="slidenum">
              <a:t>‹N°›</a:t>
            </a:fld>
            <a:endParaRPr lang="fr-FR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6113E2E-59C3-4D90-A331-38875DE5BC01}" type="slidenum">
              <a:t>‹N°›</a:t>
            </a:fld>
            <a:endParaRPr lang="fr-FR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A1F6236-7217-4BC3-8960-C28B35E1F289}" type="slidenum">
              <a:t>‹N°›</a:t>
            </a:fld>
            <a:endParaRPr lang="fr-FR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115AD76-FC8E-4AEE-BECF-33E5E2BBA9FF}" type="slidenum">
              <a:t>‹N°›</a:t>
            </a:fld>
            <a:endParaRPr lang="fr-FR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3984F7E-83A3-41FF-A275-25E29AA75498}" type="slidenum">
              <a:t>‹N°›</a:t>
            </a:fld>
            <a:endParaRPr lang="fr-FR"/>
          </a:p>
        </p:txBody>
      </p:sp>
    </p:spTree>
  </p:cSld>
  <p:clrMapOvr>
    <a:masterClrMapping/>
  </p:clrMapOvr>
  <p:transition/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D09759D-ABE9-4036-B208-65310298A602}" type="slidenum">
              <a:t>‹N°›</a:t>
            </a:fld>
            <a:endParaRPr lang="fr-FR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4E4DC9B-108A-426B-AA4F-2D4ED4C81A85}" type="slidenum">
              <a:t>‹N°›</a:t>
            </a:fld>
            <a:endParaRPr lang="fr-FR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FFC5C04-127A-4DD2-9CF0-6ABF51CD4749}" type="slidenum">
              <a:t>‹N°›</a:t>
            </a:fld>
            <a:endParaRPr lang="fr-FR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64563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64563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54A5FD9-3D44-48E2-B87E-2213017BB813}" type="slidenum">
              <a:t>‹N°›</a:t>
            </a:fld>
            <a:endParaRPr lang="fr-FR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fr-FR"/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fr-FR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fr-FR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Mangal" pitchFamily="2"/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algn="ctr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algn="r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AC4CA80A-1C0D-4308-A2F4-438CFD26F1C9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hangingPunct="0">
        <a:tabLst/>
        <a:defRPr lang="fr-FR" sz="4400" b="0" i="0" u="none" strike="noStrike" kern="1200">
          <a:ln>
            <a:noFill/>
          </a:ln>
          <a:latin typeface="Arial" pitchFamily="18"/>
          <a:ea typeface="Arial Unicode MS" pitchFamily="2"/>
          <a:cs typeface="Mangal" pitchFamily="2"/>
        </a:defRPr>
      </a:lvl1pPr>
    </p:titleStyle>
    <p:bodyStyle>
      <a:lvl1pPr rtl="0" hangingPunct="0">
        <a:spcBef>
          <a:spcPts val="0"/>
        </a:spcBef>
        <a:spcAft>
          <a:spcPts val="1417"/>
        </a:spcAft>
        <a:tabLst/>
        <a:defRPr lang="fr-FR" sz="3200" b="0" i="0" u="none" strike="noStrike" kern="1200">
          <a:ln>
            <a:noFill/>
          </a:ln>
          <a:latin typeface="Arial" pitchFamily="18"/>
          <a:ea typeface="Arial Unicode MS" pitchFamily="2"/>
          <a:cs typeface="Mangal" pitchFamily="2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440000" y="1080000"/>
            <a:ext cx="7020000" cy="734039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 Black" pitchFamily="34"/>
                <a:ea typeface="Arial Unicode MS" pitchFamily="2"/>
                <a:cs typeface="Mangal" pitchFamily="2"/>
              </a:rPr>
              <a:t>Ce tutoriel est destiné à la réalisation d'un diaporama qui fonctionne sans intervention « humaine ».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620000" y="2520000"/>
            <a:ext cx="7560000" cy="734039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 Black" pitchFamily="34"/>
                <a:ea typeface="Arial Unicode MS" pitchFamily="2"/>
                <a:cs typeface="Mangal" pitchFamily="2"/>
              </a:rPr>
              <a:t>Cette utilisation est particulièrement utile pour une exposition ou une activité en temps limité.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720000" y="3660120"/>
            <a:ext cx="4500000" cy="1809719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2400" b="0" i="0" u="none" strike="noStrike" kern="1200">
                <a:ln>
                  <a:noFill/>
                </a:ln>
                <a:latin typeface="Arial Black" pitchFamily="34"/>
                <a:ea typeface="Arial Unicode MS" pitchFamily="2"/>
                <a:cs typeface="Mangal" pitchFamily="2"/>
              </a:rPr>
              <a:t>Tout d'abord insérer les documents dans chaque diapositive. (Voir tutoriel précédent)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4680000" y="5580000"/>
            <a:ext cx="2880000" cy="60300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Mangal" pitchFamily="2"/>
              </a:rPr>
              <a:t>Dans cet exemple ce seront des formes simples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-11160" y="936360"/>
            <a:ext cx="10079640" cy="56635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/>
          <p:cNvSpPr txBox="1"/>
          <p:nvPr/>
        </p:nvSpPr>
        <p:spPr>
          <a:xfrm>
            <a:off x="1980000" y="180000"/>
            <a:ext cx="3780000" cy="35388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1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Mangal" pitchFamily="2"/>
              </a:rPr>
              <a:t>Diapositive 1 de </a:t>
            </a:r>
            <a:r>
              <a:rPr lang="fr-FR" sz="1800" b="1" i="0" u="sng" strike="noStrike" kern="1200">
                <a:ln>
                  <a:noFill/>
                </a:ln>
                <a:uFillTx/>
                <a:latin typeface="Arial" pitchFamily="18"/>
                <a:ea typeface="Arial Unicode MS" pitchFamily="2"/>
                <a:cs typeface="Mangal" pitchFamily="2"/>
              </a:rPr>
              <a:t>votre</a:t>
            </a:r>
            <a:r>
              <a:rPr lang="fr-FR" sz="1800" b="1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Mangal" pitchFamily="2"/>
              </a:rPr>
              <a:t> diaporama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900000" y="360000"/>
            <a:ext cx="1620000" cy="34668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Mangal" pitchFamily="2"/>
              </a:rPr>
              <a:t>Puis</a:t>
            </a:r>
          </a:p>
        </p:txBody>
      </p:sp>
      <p:pic>
        <p:nvPicPr>
          <p:cNvPr id="3" name="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-11160" y="931680"/>
            <a:ext cx="10079640" cy="5672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980000" y="180360"/>
            <a:ext cx="3780000" cy="35388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1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Mangal" pitchFamily="2"/>
              </a:rPr>
              <a:t>Diapositive 2 de </a:t>
            </a:r>
            <a:r>
              <a:rPr lang="fr-FR" sz="1800" b="1" i="0" u="sng" strike="noStrike" kern="1200">
                <a:ln>
                  <a:noFill/>
                </a:ln>
                <a:uFillTx/>
                <a:latin typeface="Arial" pitchFamily="18"/>
                <a:ea typeface="Arial Unicode MS" pitchFamily="2"/>
                <a:cs typeface="Mangal" pitchFamily="2"/>
              </a:rPr>
              <a:t>votre</a:t>
            </a:r>
            <a:r>
              <a:rPr lang="fr-FR" sz="1800" b="1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Mangal" pitchFamily="2"/>
              </a:rPr>
              <a:t> diaporama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6660000" y="180000"/>
            <a:ext cx="2700000" cy="85932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Mangal" pitchFamily="2"/>
              </a:rPr>
              <a:t>Dans cette diapositive, nous insèrerons deux éléments.</a:t>
            </a:r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-11160" y="936720"/>
            <a:ext cx="10079640" cy="5662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-11160" y="936720"/>
            <a:ext cx="10079640" cy="56624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/>
          <p:cNvSpPr txBox="1"/>
          <p:nvPr/>
        </p:nvSpPr>
        <p:spPr>
          <a:xfrm>
            <a:off x="900000" y="360359"/>
            <a:ext cx="1620000" cy="34668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Mangal" pitchFamily="2"/>
              </a:rPr>
              <a:t>Puis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-11160" y="932759"/>
            <a:ext cx="10079640" cy="56707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/>
          <p:cNvSpPr txBox="1"/>
          <p:nvPr/>
        </p:nvSpPr>
        <p:spPr>
          <a:xfrm>
            <a:off x="900000" y="360359"/>
            <a:ext cx="1620000" cy="34668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Mangal" pitchFamily="2"/>
              </a:rPr>
              <a:t>Ensuite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-11160" y="934559"/>
            <a:ext cx="10079640" cy="566675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/>
          <p:cNvSpPr txBox="1"/>
          <p:nvPr/>
        </p:nvSpPr>
        <p:spPr>
          <a:xfrm>
            <a:off x="1980000" y="180720"/>
            <a:ext cx="5220000" cy="35388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1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Mangal" pitchFamily="2"/>
              </a:rPr>
              <a:t>Diapositive 3 et suivantes de </a:t>
            </a:r>
            <a:r>
              <a:rPr lang="fr-FR" sz="1800" b="1" i="0" u="sng" strike="noStrike" kern="1200">
                <a:ln>
                  <a:noFill/>
                </a:ln>
                <a:uFillTx/>
                <a:latin typeface="Arial" pitchFamily="18"/>
                <a:ea typeface="Arial Unicode MS" pitchFamily="2"/>
                <a:cs typeface="Mangal" pitchFamily="2"/>
              </a:rPr>
              <a:t>votre</a:t>
            </a:r>
            <a:r>
              <a:rPr lang="fr-FR" sz="1800" b="1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Mangal" pitchFamily="2"/>
              </a:rPr>
              <a:t> diaporama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-11160" y="934559"/>
            <a:ext cx="10079640" cy="56667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260000" y="2340000"/>
            <a:ext cx="6120000" cy="34668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Mangal" pitchFamily="2"/>
              </a:rPr>
              <a:t>Pour arrêter le diaporama appuyer sur la touche Echap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5911199" y="4860000"/>
            <a:ext cx="1941119" cy="34668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Mangal" pitchFamily="2"/>
              </a:rPr>
              <a:t>Bonne réalisation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080000" y="5580000"/>
            <a:ext cx="7560000" cy="61740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b="1"/>
            </a:pPr>
            <a:r>
              <a:rPr lang="fr-FR" sz="1800" b="1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Mangal" pitchFamily="2"/>
              </a:rPr>
              <a:t>Vous pouvez aussi transformer un diaporama existant. Pensez à modifier les animations et à ajouter les transitions.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110</Words>
  <Application>Microsoft Office PowerPoint</Application>
  <PresentationFormat>Affichage à l'écran (4:3)</PresentationFormat>
  <Paragraphs>14</Paragraphs>
  <Slides>9</Slides>
  <Notes>9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Standard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DOM </dc:creator>
  <cp:lastModifiedBy>ASUS</cp:lastModifiedBy>
  <cp:revision>13</cp:revision>
  <dcterms:created xsi:type="dcterms:W3CDTF">2011-03-19T16:18:23Z</dcterms:created>
  <dcterms:modified xsi:type="dcterms:W3CDTF">2011-03-21T14:24:32Z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1">
    <vt:lpwstr>autostart</vt:lpwstr>
  </property>
  <property fmtid="{D5CDD505-2E9C-101B-9397-08002B2CF9AE}" pid="3" name="Info 2">
    <vt:lpwstr/>
  </property>
  <property fmtid="{D5CDD505-2E9C-101B-9397-08002B2CF9AE}" pid="4" name="Info 3">
    <vt:lpwstr/>
  </property>
  <property fmtid="{D5CDD505-2E9C-101B-9397-08002B2CF9AE}" pid="5" name="Info 4">
    <vt:lpwstr/>
  </property>
</Properties>
</file>