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7"/>
  </p:notesMasterIdLst>
  <p:sldIdLst>
    <p:sldId id="256" r:id="rId2"/>
    <p:sldId id="259" r:id="rId3"/>
    <p:sldId id="258" r:id="rId4"/>
    <p:sldId id="260" r:id="rId5"/>
    <p:sldId id="257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5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95B61-5431-449C-B4E5-1EA072538F49}" type="datetimeFigureOut">
              <a:rPr lang="fr-FR" smtClean="0"/>
              <a:pPr/>
              <a:t>09/05/2012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FC886-1322-4E58-9B99-D7DEC79EAA3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CDF0-5645-4DAC-A21F-3F249406B1DE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4180C-C9D9-42EE-B212-81ED9D9D6CF3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BBF7-6118-41B2-A2C9-7CBB2D59058D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0F98F-2B8A-4AE4-B678-5EA0D3991137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CCE6B-B9A7-47D4-9309-8604D5A35BA0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12887-C2F1-45ED-9E9C-FF7E5CE03D08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F7F1-88B1-425C-84AA-3F7F53A9277E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16076-925C-4A44-91AA-442920110693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023F0-5768-4517-9B46-4179F696A1A1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7DB8-BCF0-4BE8-B28E-33CD94269481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B85EA-56A5-4F5F-A883-170BCD39B769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D028D0-3FE8-4CF9-9879-A94D9E6713A4}" type="datetime1">
              <a:rPr lang="fr-FR" smtClean="0"/>
              <a:pPr/>
              <a:t>09/05/2012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fr-FR" smtClean="0"/>
              <a:t>DUBARD/ EDJAM/ LOUISIN/ PIERRE-ELIEN/ POLOMAT/ MARIE-SAINTE</a:t>
            </a: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2C03CE-4BD5-4730-B7E6-26CDB7054255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habitation-clemen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92696"/>
            <a:ext cx="8568952" cy="590465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4" name="Rectangle 3"/>
          <p:cNvSpPr/>
          <p:nvPr/>
        </p:nvSpPr>
        <p:spPr>
          <a:xfrm>
            <a:off x="323528" y="1196752"/>
            <a:ext cx="564930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fr-FR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LE MONDE</a:t>
            </a:r>
            <a:endParaRPr lang="fr-FR" sz="8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83768" y="2780928"/>
            <a:ext cx="639873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fr-FR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BOTANIQUE</a:t>
            </a:r>
            <a:endParaRPr lang="fr-FR" sz="8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Image 7" descr="habitation_clement_francois_martiniq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373216"/>
            <a:ext cx="1385606" cy="864096"/>
          </a:xfrm>
          <a:prstGeom prst="pentagon">
            <a:avLst/>
          </a:prstGeom>
          <a:ln>
            <a:noFill/>
          </a:ln>
          <a:effectLst>
            <a:softEdge rad="127000"/>
          </a:effectLst>
          <a:scene3d>
            <a:camera prst="orthographicFront">
              <a:rot lat="0" lon="0" rev="0"/>
            </a:camera>
            <a:lightRig rig="chilly" dir="t">
              <a:rot lat="0" lon="0" rev="19800000"/>
            </a:lightRig>
          </a:scene3d>
          <a:sp3d prstMaterial="translucentPowder">
            <a:bevelT w="69850" h="50800"/>
          </a:sp3d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285852" y="6356350"/>
            <a:ext cx="6929486" cy="365125"/>
          </a:xfrm>
        </p:spPr>
        <p:txBody>
          <a:bodyPr/>
          <a:lstStyle/>
          <a:p>
            <a:r>
              <a:rPr lang="fr-FR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DUBARD/ EDJAM/ LOUISIN/ PIERRE-ELIEN/ POLOMAT/ MARIE-SAINTE</a:t>
            </a:r>
            <a:endParaRPr lang="fr-FR" sz="1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Photos Martine 1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3000372"/>
            <a:ext cx="3500462" cy="23574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Photo00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43314"/>
            <a:ext cx="3571900" cy="26431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305800" cy="1847088"/>
          </a:xfrm>
        </p:spPr>
        <p:txBody>
          <a:bodyPr>
            <a:noAutofit/>
          </a:bodyPr>
          <a:lstStyle/>
          <a:p>
            <a:pPr algn="ctr"/>
            <a:r>
              <a:rPr lang="fr-FR" sz="4000" b="1" i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Pancartes indiquant les noms scientifique et vernaculaire des espèces </a:t>
            </a:r>
            <a:endParaRPr lang="fr-FR" sz="4000" b="1" i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Image 3" descr="Photo00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2000240"/>
            <a:ext cx="3643338" cy="25717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/>
          <p:cNvSpPr txBox="1"/>
          <p:nvPr/>
        </p:nvSpPr>
        <p:spPr>
          <a:xfrm>
            <a:off x="3929058" y="5143512"/>
            <a:ext cx="17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Canne </a:t>
            </a:r>
            <a:r>
              <a:rPr lang="fr-FR" sz="16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à sucre</a:t>
            </a:r>
            <a:endParaRPr lang="fr-FR" sz="1600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9388" y="4429132"/>
            <a:ext cx="2000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Gommier rouge</a:t>
            </a:r>
            <a:endParaRPr lang="fr-FR" sz="1600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71538" y="6072206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Palmiers</a:t>
            </a:r>
            <a:endParaRPr lang="fr-FR" sz="1600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1500166" y="6357958"/>
            <a:ext cx="6929486" cy="365125"/>
          </a:xfrm>
        </p:spPr>
        <p:txBody>
          <a:bodyPr/>
          <a:lstStyle/>
          <a:p>
            <a:r>
              <a:rPr lang="fr-FR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DUBARD/ EDJAM/ LOUISIN/ PIERRE-ELIEN/ POLOMAT/ MARIE-SAINTE</a:t>
            </a:r>
            <a:endParaRPr lang="fr-FR" sz="1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305800" cy="846980"/>
          </a:xfrm>
        </p:spPr>
        <p:txBody>
          <a:bodyPr>
            <a:normAutofit/>
          </a:bodyPr>
          <a:lstStyle/>
          <a:p>
            <a:pPr algn="ctr"/>
            <a:r>
              <a:rPr lang="fr-FR" sz="4800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Georgia" pitchFamily="18" charset="0"/>
              </a:rPr>
              <a:t>UN MAGNIFIQUE PAYSAGE</a:t>
            </a:r>
            <a:endParaRPr lang="fr-FR" sz="4800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Georgia" pitchFamily="18" charset="0"/>
            </a:endParaRPr>
          </a:p>
        </p:txBody>
      </p:sp>
      <p:pic>
        <p:nvPicPr>
          <p:cNvPr id="6" name="Image 5" descr="1210070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3356992"/>
            <a:ext cx="3923928" cy="3501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Photos Martine 0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72816"/>
            <a:ext cx="3779912" cy="32849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IMG_4819[1]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2780928"/>
            <a:ext cx="3204356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ZoneTexte 9"/>
          <p:cNvSpPr txBox="1"/>
          <p:nvPr/>
        </p:nvSpPr>
        <p:spPr>
          <a:xfrm>
            <a:off x="755576" y="2132856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Gazon taillé, bien coupé</a:t>
            </a:r>
            <a:endParaRPr lang="fr-FR" sz="1600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228184" y="3356992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Cocotiers et arbres du voyageur</a:t>
            </a:r>
            <a:endParaRPr lang="fr-FR" sz="1600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563888" y="306896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Arbres fruitiers plantés</a:t>
            </a:r>
            <a:endParaRPr lang="fr-FR" sz="1600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23528" y="544522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Le gazon taillé se situe à l’entrée et à </a:t>
            </a:r>
            <a:r>
              <a:rPr lang="fr-FR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l’intérieur </a:t>
            </a:r>
            <a:r>
              <a:rPr lang="fr-FR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de l’habitation Clément, une pelouse très lisse, bien coupée, aussi sont plantés sur l’habitation des arbres fruitiers.</a:t>
            </a:r>
            <a:endParaRPr lang="fr-FR" sz="1600" i="1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1"/>
          </p:nvPr>
        </p:nvSpPr>
        <p:spPr>
          <a:xfrm>
            <a:off x="857224" y="6357958"/>
            <a:ext cx="7500990" cy="365125"/>
          </a:xfrm>
        </p:spPr>
        <p:txBody>
          <a:bodyPr/>
          <a:lstStyle/>
          <a:p>
            <a:r>
              <a:rPr lang="fr-FR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DUBARD/ EDJAM/ LOUISIN/ PIERRE-ELIEN/ POLOMAT/ MARIE-SAINTE</a:t>
            </a:r>
            <a:endParaRPr lang="fr-FR" sz="1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MG_9042.JPG"/>
          <p:cNvPicPr>
            <a:picLocks noChangeAspect="1"/>
          </p:cNvPicPr>
          <p:nvPr/>
        </p:nvPicPr>
        <p:blipFill>
          <a:blip r:embed="rId2" cstate="print"/>
          <a:srcRect r="65678"/>
          <a:stretch>
            <a:fillRect/>
          </a:stretch>
        </p:blipFill>
        <p:spPr>
          <a:xfrm>
            <a:off x="214282" y="2071678"/>
            <a:ext cx="3714776" cy="285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305800" cy="1285884"/>
          </a:xfrm>
        </p:spPr>
        <p:txBody>
          <a:bodyPr>
            <a:noAutofit/>
          </a:bodyPr>
          <a:lstStyle/>
          <a:p>
            <a:pPr algn="ctr"/>
            <a:r>
              <a:rPr lang="fr-FR" sz="4000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Georgia" pitchFamily="18" charset="0"/>
              </a:rPr>
              <a:t>Sentier en serpentin  à travers le jardin et la canne à sucre</a:t>
            </a:r>
            <a:endParaRPr lang="fr-FR" sz="4000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Georgia" pitchFamily="18" charset="0"/>
            </a:endParaRPr>
          </a:p>
        </p:txBody>
      </p:sp>
      <p:pic>
        <p:nvPicPr>
          <p:cNvPr id="3" name="Image 2" descr="IMG_9042.JPG"/>
          <p:cNvPicPr>
            <a:picLocks noChangeAspect="1"/>
          </p:cNvPicPr>
          <p:nvPr/>
        </p:nvPicPr>
        <p:blipFill>
          <a:blip r:embed="rId2" cstate="print"/>
          <a:srcRect r="65678"/>
          <a:stretch>
            <a:fillRect/>
          </a:stretch>
        </p:blipFill>
        <p:spPr>
          <a:xfrm>
            <a:off x="3071802" y="2214554"/>
            <a:ext cx="5357850" cy="44291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57290" y="6357958"/>
            <a:ext cx="7143800" cy="357167"/>
          </a:xfrm>
        </p:spPr>
        <p:txBody>
          <a:bodyPr/>
          <a:lstStyle/>
          <a:p>
            <a:r>
              <a:rPr lang="fr-FR" sz="1400" b="1" dirty="0" smtClean="0">
                <a:solidFill>
                  <a:srgbClr val="00B050"/>
                </a:solidFill>
                <a:latin typeface="Georgia" pitchFamily="18" charset="0"/>
              </a:rPr>
              <a:t>DUBARD/ EDJAM/ LOUISIN/ PIERRE-ELIEN/ POLOMAT/ MARIE-SAINTE</a:t>
            </a:r>
            <a:endParaRPr lang="fr-FR" sz="1400" b="1" dirty="0">
              <a:solidFill>
                <a:srgbClr val="00B050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305800" cy="1158382"/>
          </a:xfrm>
        </p:spPr>
        <p:txBody>
          <a:bodyPr>
            <a:noAutofit/>
          </a:bodyPr>
          <a:lstStyle/>
          <a:p>
            <a:pPr algn="ctr"/>
            <a:r>
              <a:rPr lang="fr-FR" sz="4000" b="1" i="1" dirty="0" smtClean="0">
                <a:ln>
                  <a:gradFill flip="none" rotWithShape="1">
                    <a:gsLst>
                      <a:gs pos="44000">
                        <a:srgbClr val="C00000"/>
                      </a:gs>
                      <a:gs pos="44000">
                        <a:srgbClr val="C00000"/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16200000" scaled="1"/>
                    <a:tileRect/>
                  </a:gradFill>
                </a:ln>
                <a:gradFill>
                  <a:gsLst>
                    <a:gs pos="35000">
                      <a:schemeClr val="accent1">
                        <a:lumMod val="75000"/>
                      </a:schemeClr>
                    </a:gs>
                    <a:gs pos="35000">
                      <a:schemeClr val="accent1">
                        <a:lumMod val="75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PANNEAU INDIQUANT LE SENS DE LA VISITE</a:t>
            </a:r>
            <a:endParaRPr lang="fr-FR" sz="4000" b="1" i="1" dirty="0">
              <a:ln>
                <a:gradFill flip="none" rotWithShape="1">
                  <a:gsLst>
                    <a:gs pos="44000">
                      <a:srgbClr val="C00000"/>
                    </a:gs>
                    <a:gs pos="44000">
                      <a:srgbClr val="C00000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</a:ln>
              <a:gradFill>
                <a:gsLst>
                  <a:gs pos="35000">
                    <a:schemeClr val="accent1">
                      <a:lumMod val="75000"/>
                    </a:schemeClr>
                  </a:gs>
                  <a:gs pos="35000">
                    <a:schemeClr val="accent1">
                      <a:lumMod val="75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Image 3" descr="Photos Martine 1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700808"/>
            <a:ext cx="4932040" cy="504056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3" name="Image 2" descr="DSC033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1556792"/>
            <a:ext cx="4578302" cy="511256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500166" y="6356350"/>
            <a:ext cx="6286544" cy="365125"/>
          </a:xfrm>
        </p:spPr>
        <p:txBody>
          <a:bodyPr/>
          <a:lstStyle/>
          <a:p>
            <a:r>
              <a:rPr lang="fr-FR" sz="1400" b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DUBARD/ EDJAM/ LOUISIN/ PIERRE-ELIEN/ POLOMAT/ MARIE-SAINTE</a:t>
            </a:r>
            <a:endParaRPr lang="fr-FR" sz="1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Personnalisé 3">
      <a:dk1>
        <a:sysClr val="windowText" lastClr="000000"/>
      </a:dk1>
      <a:lt1>
        <a:sysClr val="window" lastClr="FFFFFF"/>
      </a:lt1>
      <a:dk2>
        <a:srgbClr val="9DF798"/>
      </a:dk2>
      <a:lt2>
        <a:srgbClr val="C9DA91"/>
      </a:lt2>
      <a:accent1>
        <a:srgbClr val="7CCA62"/>
      </a:accent1>
      <a:accent2>
        <a:srgbClr val="B0DFA0"/>
      </a:accent2>
      <a:accent3>
        <a:srgbClr val="54A838"/>
      </a:accent3>
      <a:accent4>
        <a:srgbClr val="7CCA62"/>
      </a:accent4>
      <a:accent5>
        <a:srgbClr val="387025"/>
      </a:accent5>
      <a:accent6>
        <a:srgbClr val="7E9532"/>
      </a:accent6>
      <a:hlink>
        <a:srgbClr val="92D050"/>
      </a:hlink>
      <a:folHlink>
        <a:srgbClr val="00B05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139</Words>
  <Application>Microsoft Office PowerPoint</Application>
  <PresentationFormat>Affichage à l'écran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Débit</vt:lpstr>
      <vt:lpstr>Diapositive 1</vt:lpstr>
      <vt:lpstr>Pancartes indiquant les noms scientifique et vernaculaire des espèces </vt:lpstr>
      <vt:lpstr>UN MAGNIFIQUE PAYSAGE</vt:lpstr>
      <vt:lpstr>Sentier en serpentin  à travers le jardin et la canne à sucre</vt:lpstr>
      <vt:lpstr>PANNEAU INDIQUANT LE SENS DE LA VISITE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</dc:creator>
  <cp:lastModifiedBy>berge</cp:lastModifiedBy>
  <cp:revision>26</cp:revision>
  <dcterms:created xsi:type="dcterms:W3CDTF">2012-03-27T12:03:38Z</dcterms:created>
  <dcterms:modified xsi:type="dcterms:W3CDTF">2012-05-09T10:42:32Z</dcterms:modified>
</cp:coreProperties>
</file>