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lvl1pPr algn="ctr" defTabSz="584200">
      <a:defRPr sz="3600">
        <a:solidFill>
          <a:srgbClr val="57554B"/>
        </a:solidFill>
        <a:latin typeface="Hoefler Text"/>
        <a:ea typeface="Hoefler Text"/>
        <a:cs typeface="Hoefler Text"/>
        <a:sym typeface="Hoefler Text"/>
      </a:defRPr>
    </a:lvl1pPr>
    <a:lvl2pPr indent="228600" algn="ctr" defTabSz="584200">
      <a:defRPr sz="3600">
        <a:solidFill>
          <a:srgbClr val="57554B"/>
        </a:solidFill>
        <a:latin typeface="Hoefler Text"/>
        <a:ea typeface="Hoefler Text"/>
        <a:cs typeface="Hoefler Text"/>
        <a:sym typeface="Hoefler Text"/>
      </a:defRPr>
    </a:lvl2pPr>
    <a:lvl3pPr indent="457200" algn="ctr" defTabSz="584200">
      <a:defRPr sz="3600">
        <a:solidFill>
          <a:srgbClr val="57554B"/>
        </a:solidFill>
        <a:latin typeface="Hoefler Text"/>
        <a:ea typeface="Hoefler Text"/>
        <a:cs typeface="Hoefler Text"/>
        <a:sym typeface="Hoefler Text"/>
      </a:defRPr>
    </a:lvl3pPr>
    <a:lvl4pPr indent="685800" algn="ctr" defTabSz="584200">
      <a:defRPr sz="3600">
        <a:solidFill>
          <a:srgbClr val="57554B"/>
        </a:solidFill>
        <a:latin typeface="Hoefler Text"/>
        <a:ea typeface="Hoefler Text"/>
        <a:cs typeface="Hoefler Text"/>
        <a:sym typeface="Hoefler Text"/>
      </a:defRPr>
    </a:lvl4pPr>
    <a:lvl5pPr indent="914400" algn="ctr" defTabSz="584200">
      <a:defRPr sz="3600">
        <a:solidFill>
          <a:srgbClr val="57554B"/>
        </a:solidFill>
        <a:latin typeface="Hoefler Text"/>
        <a:ea typeface="Hoefler Text"/>
        <a:cs typeface="Hoefler Text"/>
        <a:sym typeface="Hoefler Text"/>
      </a:defRPr>
    </a:lvl5pPr>
    <a:lvl6pPr indent="1143000" algn="ctr" defTabSz="584200">
      <a:defRPr sz="3600">
        <a:solidFill>
          <a:srgbClr val="57554B"/>
        </a:solidFill>
        <a:latin typeface="Hoefler Text"/>
        <a:ea typeface="Hoefler Text"/>
        <a:cs typeface="Hoefler Text"/>
        <a:sym typeface="Hoefler Text"/>
      </a:defRPr>
    </a:lvl6pPr>
    <a:lvl7pPr indent="1371600" algn="ctr" defTabSz="584200">
      <a:defRPr sz="3600">
        <a:solidFill>
          <a:srgbClr val="57554B"/>
        </a:solidFill>
        <a:latin typeface="Hoefler Text"/>
        <a:ea typeface="Hoefler Text"/>
        <a:cs typeface="Hoefler Text"/>
        <a:sym typeface="Hoefler Text"/>
      </a:defRPr>
    </a:lvl7pPr>
    <a:lvl8pPr indent="1600200" algn="ctr" defTabSz="584200">
      <a:defRPr sz="3600">
        <a:solidFill>
          <a:srgbClr val="57554B"/>
        </a:solidFill>
        <a:latin typeface="Hoefler Text"/>
        <a:ea typeface="Hoefler Text"/>
        <a:cs typeface="Hoefler Text"/>
        <a:sym typeface="Hoefler Text"/>
      </a:defRPr>
    </a:lvl8pPr>
    <a:lvl9pPr indent="1828800" algn="ctr" defTabSz="584200">
      <a:defRPr sz="3600">
        <a:solidFill>
          <a:srgbClr val="57554B"/>
        </a:solidFill>
        <a:latin typeface="Hoefler Text"/>
        <a:ea typeface="Hoefler Text"/>
        <a:cs typeface="Hoefler Text"/>
        <a:sym typeface="Hoefler Tex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3714F">
              <a:alpha val="8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508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BCC">
              <a:alpha val="54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BCC">
              <a:alpha val="8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AE5E5">
              <a:alpha val="69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EDEDF">
              <a:alpha val="76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2708684C-4D16-4618-839F-0558EEFCDFE6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BCC">
              <a:alpha val="8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5" name="Shape 4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re et sous-titr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1485900" y="4838700"/>
            <a:ext cx="10033000" cy="88900"/>
            <a:chOff x="0" y="0"/>
            <a:chExt cx="10033000" cy="88900"/>
          </a:xfrm>
        </p:grpSpPr>
        <p:pic>
          <p:nvPicPr>
            <p:cNvPr id="6" name="TypesetFlourish_Shape_Big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864100" y="0"/>
              <a:ext cx="304800" cy="88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TypesetFlourish_Line.pd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38100"/>
              <a:ext cx="48641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TypesetFlourish_Line.pd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0800000">
              <a:off x="5168900" y="38099"/>
              <a:ext cx="4864100" cy="1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" name="Shape 10"/>
          <p:cNvSpPr/>
          <p:nvPr>
            <p:ph type="title"/>
          </p:nvPr>
        </p:nvSpPr>
        <p:spPr>
          <a:xfrm>
            <a:off x="1117600" y="2209800"/>
            <a:ext cx="10769600" cy="2540000"/>
          </a:xfrm>
          <a:prstGeom prst="rect">
            <a:avLst/>
          </a:prstGeom>
        </p:spPr>
        <p:txBody>
          <a:bodyPr anchor="b"/>
          <a:lstStyle/>
          <a:p>
            <a:pPr lvl="0">
              <a:defRPr cap="none" sz="1800"/>
            </a:pPr>
            <a:r>
              <a:rPr cap="all" sz="7000"/>
              <a:t>Texte du titre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xfrm>
            <a:off x="1117600" y="5041900"/>
            <a:ext cx="107696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2286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4572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6858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9144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1</a:t>
            </a:r>
            <a:endParaRPr sz="3600">
              <a:solidFill>
                <a:srgbClr val="B6492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2</a:t>
            </a:r>
            <a:endParaRPr sz="3600">
              <a:solidFill>
                <a:srgbClr val="B6492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3</a:t>
            </a:r>
            <a:endParaRPr sz="3600">
              <a:solidFill>
                <a:srgbClr val="B6492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4</a:t>
            </a:r>
            <a:endParaRPr sz="3600">
              <a:solidFill>
                <a:srgbClr val="B6492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>
            <a:off x="1485900" y="2070100"/>
            <a:ext cx="10033000" cy="88900"/>
            <a:chOff x="0" y="0"/>
            <a:chExt cx="10033000" cy="88900"/>
          </a:xfrm>
        </p:grpSpPr>
        <p:pic>
          <p:nvPicPr>
            <p:cNvPr id="13" name="TypesetFlourish_Shape_Big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864100" y="0"/>
              <a:ext cx="304800" cy="88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TypesetFlourish_Line.pd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38100"/>
              <a:ext cx="48641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" name="TypesetFlourish_Line.pd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0800000">
              <a:off x="5168900" y="38099"/>
              <a:ext cx="4864100" cy="1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" name="Shape 17"/>
          <p:cNvSpPr/>
          <p:nvPr>
            <p:ph type="title"/>
          </p:nvPr>
        </p:nvSpPr>
        <p:spPr>
          <a:xfrm>
            <a:off x="1117600" y="838200"/>
            <a:ext cx="10769600" cy="1143000"/>
          </a:xfrm>
          <a:prstGeom prst="rect">
            <a:avLst/>
          </a:prstGeom>
        </p:spPr>
        <p:txBody>
          <a:bodyPr/>
          <a:lstStyle/>
          <a:p>
            <a:pPr lvl="0">
              <a:defRPr cap="none" sz="1800"/>
            </a:pPr>
            <a:r>
              <a:rPr cap="all" sz="7000"/>
              <a:t>Texte du titre</a:t>
            </a:r>
          </a:p>
        </p:txBody>
      </p:sp>
      <p:sp>
        <p:nvSpPr>
          <p:cNvPr id="18" name="Shape 18"/>
          <p:cNvSpPr/>
          <p:nvPr>
            <p:ph type="body" idx="1"/>
          </p:nvPr>
        </p:nvSpPr>
        <p:spPr>
          <a:xfrm>
            <a:off x="1117600" y="2273300"/>
            <a:ext cx="10769600" cy="647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2286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4572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6858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9144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1</a:t>
            </a:r>
            <a:endParaRPr sz="3600">
              <a:solidFill>
                <a:srgbClr val="B6492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2</a:t>
            </a:r>
            <a:endParaRPr sz="3600">
              <a:solidFill>
                <a:srgbClr val="B6492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3</a:t>
            </a:r>
            <a:endParaRPr sz="3600">
              <a:solidFill>
                <a:srgbClr val="B6492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4</a:t>
            </a:r>
            <a:endParaRPr sz="3600">
              <a:solidFill>
                <a:srgbClr val="B6492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xfrm>
            <a:off x="1117600" y="3606800"/>
            <a:ext cx="10769600" cy="2540000"/>
          </a:xfrm>
          <a:prstGeom prst="rect">
            <a:avLst/>
          </a:prstGeom>
        </p:spPr>
        <p:txBody>
          <a:bodyPr/>
          <a:lstStyle/>
          <a:p>
            <a:pPr lvl="0">
              <a:defRPr cap="none" sz="1800"/>
            </a:pPr>
            <a:r>
              <a:rPr cap="all" sz="7000"/>
              <a:t>Texte du titre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5"/>
          <p:cNvGrpSpPr/>
          <p:nvPr/>
        </p:nvGrpSpPr>
        <p:grpSpPr>
          <a:xfrm>
            <a:off x="1638300" y="4889500"/>
            <a:ext cx="4368800" cy="88900"/>
            <a:chOff x="0" y="0"/>
            <a:chExt cx="4368800" cy="88900"/>
          </a:xfrm>
        </p:grpSpPr>
        <p:pic>
          <p:nvPicPr>
            <p:cNvPr id="22" name="TypesetFlourish_Shape_Big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32000" y="0"/>
              <a:ext cx="304800" cy="88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" name="TypesetFlourish_Line.pd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38100"/>
              <a:ext cx="20320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" name="TypesetFlourish_Line.pd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0800000">
              <a:off x="2336800" y="38100"/>
              <a:ext cx="20320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6" name="Shape 26"/>
          <p:cNvSpPr/>
          <p:nvPr>
            <p:ph type="title"/>
          </p:nvPr>
        </p:nvSpPr>
        <p:spPr>
          <a:xfrm>
            <a:off x="1054100" y="1536700"/>
            <a:ext cx="5397500" cy="3225800"/>
          </a:xfrm>
          <a:prstGeom prst="rect">
            <a:avLst/>
          </a:prstGeom>
        </p:spPr>
        <p:txBody>
          <a:bodyPr anchor="b"/>
          <a:lstStyle>
            <a:lvl1pPr>
              <a:defRPr sz="5600"/>
            </a:lvl1pPr>
          </a:lstStyle>
          <a:p>
            <a:pPr lvl="0">
              <a:defRPr cap="none" sz="1800"/>
            </a:pPr>
            <a:r>
              <a:rPr cap="all" sz="5600"/>
              <a:t>Texte du titre</a:t>
            </a:r>
          </a:p>
        </p:txBody>
      </p:sp>
      <p:sp>
        <p:nvSpPr>
          <p:cNvPr id="27" name="Shape 27"/>
          <p:cNvSpPr/>
          <p:nvPr>
            <p:ph type="body" idx="1"/>
          </p:nvPr>
        </p:nvSpPr>
        <p:spPr>
          <a:xfrm>
            <a:off x="1054100" y="5143500"/>
            <a:ext cx="5397500" cy="30226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2286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4572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6858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9144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1</a:t>
            </a:r>
            <a:endParaRPr sz="3600">
              <a:solidFill>
                <a:srgbClr val="B6492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2</a:t>
            </a:r>
            <a:endParaRPr sz="3600">
              <a:solidFill>
                <a:srgbClr val="B6492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3</a:t>
            </a:r>
            <a:endParaRPr sz="3600">
              <a:solidFill>
                <a:srgbClr val="B6492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 4</a:t>
            </a:r>
            <a:endParaRPr sz="3600">
              <a:solidFill>
                <a:srgbClr val="B6492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B6492C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317248" y="2438400"/>
            <a:ext cx="12383234" cy="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Shape 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/>
            </a:pPr>
            <a:r>
              <a:rPr cap="all" sz="7000"/>
              <a:t>Texte du titre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/>
            </a:pPr>
            <a:r>
              <a:rPr cap="all" sz="7000"/>
              <a:t>Texte du titre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1</a:t>
            </a:r>
            <a:endParaRPr sz="4000">
              <a:solidFill>
                <a:srgbClr val="5755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2</a:t>
            </a:r>
            <a:endParaRPr sz="4000">
              <a:solidFill>
                <a:srgbClr val="5755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3</a:t>
            </a:r>
            <a:endParaRPr sz="4000">
              <a:solidFill>
                <a:srgbClr val="5755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4</a:t>
            </a:r>
            <a:endParaRPr sz="4000">
              <a:solidFill>
                <a:srgbClr val="5755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317248" y="2438400"/>
            <a:ext cx="12383234" cy="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6" name="Shape 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/>
            </a:pPr>
            <a:r>
              <a:rPr cap="all" sz="7000"/>
              <a:t>Texte du titre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xfrm>
            <a:off x="850900" y="2921000"/>
            <a:ext cx="5410200" cy="60452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300"/>
              </a:spcBef>
              <a:buBlip>
                <a:blip r:embed="rId2"/>
              </a:buBlip>
              <a:defRPr sz="3300"/>
            </a:lvl1pPr>
            <a:lvl2pPr marL="762000" indent="-381000">
              <a:spcBef>
                <a:spcPts val="3300"/>
              </a:spcBef>
              <a:buBlip>
                <a:blip r:embed="rId2"/>
              </a:buBlip>
              <a:defRPr sz="3300"/>
            </a:lvl2pPr>
            <a:lvl3pPr marL="1143000" indent="-381000">
              <a:spcBef>
                <a:spcPts val="3300"/>
              </a:spcBef>
              <a:buBlip>
                <a:blip r:embed="rId2"/>
              </a:buBlip>
              <a:defRPr sz="3300"/>
            </a:lvl3pPr>
            <a:lvl4pPr marL="1524000" indent="-381000">
              <a:spcBef>
                <a:spcPts val="3300"/>
              </a:spcBef>
              <a:buBlip>
                <a:blip r:embed="rId2"/>
              </a:buBlip>
              <a:defRPr sz="3300"/>
            </a:lvl4pPr>
            <a:lvl5pPr marL="1905000" indent="-381000">
              <a:spcBef>
                <a:spcPts val="3300"/>
              </a:spcBef>
              <a:buBlip>
                <a:blip r:embed="rId2"/>
              </a:buBlip>
              <a:defRPr sz="33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57554B"/>
                </a:solidFill>
              </a:rPr>
              <a:t>Texte niveau 1</a:t>
            </a:r>
            <a:endParaRPr sz="3300">
              <a:solidFill>
                <a:srgbClr val="5755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57554B"/>
                </a:solidFill>
              </a:rPr>
              <a:t>Texte niveau 2</a:t>
            </a:r>
            <a:endParaRPr sz="3300">
              <a:solidFill>
                <a:srgbClr val="5755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57554B"/>
                </a:solidFill>
              </a:rPr>
              <a:t>Texte niveau 3</a:t>
            </a:r>
            <a:endParaRPr sz="3300">
              <a:solidFill>
                <a:srgbClr val="5755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57554B"/>
                </a:solidFill>
              </a:rPr>
              <a:t>Texte niveau 4</a:t>
            </a:r>
            <a:endParaRPr sz="3300">
              <a:solidFill>
                <a:srgbClr val="5755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57554B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body" idx="1"/>
          </p:nvPr>
        </p:nvSpPr>
        <p:spPr>
          <a:xfrm>
            <a:off x="850900" y="838200"/>
            <a:ext cx="11303000" cy="80772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1</a:t>
            </a:r>
            <a:endParaRPr sz="4000">
              <a:solidFill>
                <a:srgbClr val="5755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2</a:t>
            </a:r>
            <a:endParaRPr sz="4000">
              <a:solidFill>
                <a:srgbClr val="5755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3</a:t>
            </a:r>
            <a:endParaRPr sz="4000">
              <a:solidFill>
                <a:srgbClr val="5755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4</a:t>
            </a:r>
            <a:endParaRPr sz="4000">
              <a:solidFill>
                <a:srgbClr val="5755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92100" y="2438400"/>
            <a:ext cx="12420600" cy="129"/>
          </a:xfrm>
          <a:prstGeom prst="rect">
            <a:avLst/>
          </a:pr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850900" y="838200"/>
            <a:ext cx="11303000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cap="none" sz="1800"/>
            </a:pPr>
            <a:r>
              <a:rPr cap="all" sz="7000"/>
              <a:t>Texte du titre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850900" y="2755900"/>
            <a:ext cx="11303000" cy="63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1</a:t>
            </a:r>
            <a:endParaRPr sz="4000">
              <a:solidFill>
                <a:srgbClr val="5755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2</a:t>
            </a:r>
            <a:endParaRPr sz="4000">
              <a:solidFill>
                <a:srgbClr val="5755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3</a:t>
            </a:r>
            <a:endParaRPr sz="4000">
              <a:solidFill>
                <a:srgbClr val="5755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 4</a:t>
            </a:r>
            <a:endParaRPr sz="4000">
              <a:solidFill>
                <a:srgbClr val="5755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57554B"/>
                </a:solidFill>
              </a:rPr>
              <a:t>Texte niveau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584200">
        <a:lnSpc>
          <a:spcPct val="80000"/>
        </a:lnSpc>
        <a:defRPr cap="all" sz="7000">
          <a:latin typeface="+mn-lt"/>
          <a:ea typeface="+mn-ea"/>
          <a:cs typeface="+mn-cs"/>
          <a:sym typeface="Academy Engraved LET Plain:1.0"/>
        </a:defRPr>
      </a:lvl1pPr>
      <a:lvl2pPr indent="228600" algn="ctr" defTabSz="584200">
        <a:lnSpc>
          <a:spcPct val="80000"/>
        </a:lnSpc>
        <a:defRPr cap="all" sz="7000">
          <a:latin typeface="+mn-lt"/>
          <a:ea typeface="+mn-ea"/>
          <a:cs typeface="+mn-cs"/>
          <a:sym typeface="Academy Engraved LET Plain:1.0"/>
        </a:defRPr>
      </a:lvl2pPr>
      <a:lvl3pPr indent="457200" algn="ctr" defTabSz="584200">
        <a:lnSpc>
          <a:spcPct val="80000"/>
        </a:lnSpc>
        <a:defRPr cap="all" sz="7000">
          <a:latin typeface="+mn-lt"/>
          <a:ea typeface="+mn-ea"/>
          <a:cs typeface="+mn-cs"/>
          <a:sym typeface="Academy Engraved LET Plain:1.0"/>
        </a:defRPr>
      </a:lvl3pPr>
      <a:lvl4pPr indent="685800" algn="ctr" defTabSz="584200">
        <a:lnSpc>
          <a:spcPct val="80000"/>
        </a:lnSpc>
        <a:defRPr cap="all" sz="7000">
          <a:latin typeface="+mn-lt"/>
          <a:ea typeface="+mn-ea"/>
          <a:cs typeface="+mn-cs"/>
          <a:sym typeface="Academy Engraved LET Plain:1.0"/>
        </a:defRPr>
      </a:lvl4pPr>
      <a:lvl5pPr indent="914400" algn="ctr" defTabSz="584200">
        <a:lnSpc>
          <a:spcPct val="80000"/>
        </a:lnSpc>
        <a:defRPr cap="all" sz="7000">
          <a:latin typeface="+mn-lt"/>
          <a:ea typeface="+mn-ea"/>
          <a:cs typeface="+mn-cs"/>
          <a:sym typeface="Academy Engraved LET Plain:1.0"/>
        </a:defRPr>
      </a:lvl5pPr>
      <a:lvl6pPr indent="1143000" algn="ctr" defTabSz="584200">
        <a:lnSpc>
          <a:spcPct val="80000"/>
        </a:lnSpc>
        <a:defRPr cap="all" sz="7000">
          <a:latin typeface="+mn-lt"/>
          <a:ea typeface="+mn-ea"/>
          <a:cs typeface="+mn-cs"/>
          <a:sym typeface="Academy Engraved LET Plain:1.0"/>
        </a:defRPr>
      </a:lvl6pPr>
      <a:lvl7pPr indent="1371600" algn="ctr" defTabSz="584200">
        <a:lnSpc>
          <a:spcPct val="80000"/>
        </a:lnSpc>
        <a:defRPr cap="all" sz="7000">
          <a:latin typeface="+mn-lt"/>
          <a:ea typeface="+mn-ea"/>
          <a:cs typeface="+mn-cs"/>
          <a:sym typeface="Academy Engraved LET Plain:1.0"/>
        </a:defRPr>
      </a:lvl7pPr>
      <a:lvl8pPr indent="1600200" algn="ctr" defTabSz="584200">
        <a:lnSpc>
          <a:spcPct val="80000"/>
        </a:lnSpc>
        <a:defRPr cap="all" sz="7000">
          <a:latin typeface="+mn-lt"/>
          <a:ea typeface="+mn-ea"/>
          <a:cs typeface="+mn-cs"/>
          <a:sym typeface="Academy Engraved LET Plain:1.0"/>
        </a:defRPr>
      </a:lvl8pPr>
      <a:lvl9pPr indent="1828800" algn="ctr" defTabSz="584200">
        <a:lnSpc>
          <a:spcPct val="80000"/>
        </a:lnSpc>
        <a:defRPr cap="all" sz="7000">
          <a:latin typeface="+mn-lt"/>
          <a:ea typeface="+mn-ea"/>
          <a:cs typeface="+mn-cs"/>
          <a:sym typeface="Academy Engraved LET Plain:1.0"/>
        </a:defRPr>
      </a:lvl9pPr>
    </p:titleStyle>
    <p:bodyStyle>
      <a:lvl1pPr marL="444500" indent="-444500" defTabSz="584200">
        <a:lnSpc>
          <a:spcPct val="110000"/>
        </a:lnSpc>
        <a:spcBef>
          <a:spcPts val="5500"/>
        </a:spcBef>
        <a:buSzPct val="45000"/>
        <a:buBlip>
          <a:blip r:embed="rId3"/>
        </a:buBlip>
        <a:defRPr sz="4000">
          <a:solidFill>
            <a:srgbClr val="57554B"/>
          </a:solidFill>
          <a:latin typeface="Hoefler Text"/>
          <a:ea typeface="Hoefler Text"/>
          <a:cs typeface="Hoefler Text"/>
          <a:sym typeface="Hoefler Text"/>
        </a:defRPr>
      </a:lvl1pPr>
      <a:lvl2pPr marL="889000" indent="-444500" defTabSz="584200">
        <a:lnSpc>
          <a:spcPct val="110000"/>
        </a:lnSpc>
        <a:spcBef>
          <a:spcPts val="5500"/>
        </a:spcBef>
        <a:buSzPct val="45000"/>
        <a:buBlip>
          <a:blip r:embed="rId3"/>
        </a:buBlip>
        <a:defRPr sz="4000">
          <a:solidFill>
            <a:srgbClr val="57554B"/>
          </a:solidFill>
          <a:latin typeface="Hoefler Text"/>
          <a:ea typeface="Hoefler Text"/>
          <a:cs typeface="Hoefler Text"/>
          <a:sym typeface="Hoefler Text"/>
        </a:defRPr>
      </a:lvl2pPr>
      <a:lvl3pPr marL="1333500" indent="-444500" defTabSz="584200">
        <a:lnSpc>
          <a:spcPct val="110000"/>
        </a:lnSpc>
        <a:spcBef>
          <a:spcPts val="5500"/>
        </a:spcBef>
        <a:buSzPct val="45000"/>
        <a:buBlip>
          <a:blip r:embed="rId3"/>
        </a:buBlip>
        <a:defRPr sz="4000">
          <a:solidFill>
            <a:srgbClr val="57554B"/>
          </a:solidFill>
          <a:latin typeface="Hoefler Text"/>
          <a:ea typeface="Hoefler Text"/>
          <a:cs typeface="Hoefler Text"/>
          <a:sym typeface="Hoefler Text"/>
        </a:defRPr>
      </a:lvl3pPr>
      <a:lvl4pPr marL="1778000" indent="-444500" defTabSz="584200">
        <a:lnSpc>
          <a:spcPct val="110000"/>
        </a:lnSpc>
        <a:spcBef>
          <a:spcPts val="5500"/>
        </a:spcBef>
        <a:buSzPct val="45000"/>
        <a:buBlip>
          <a:blip r:embed="rId3"/>
        </a:buBlip>
        <a:defRPr sz="4000">
          <a:solidFill>
            <a:srgbClr val="57554B"/>
          </a:solidFill>
          <a:latin typeface="Hoefler Text"/>
          <a:ea typeface="Hoefler Text"/>
          <a:cs typeface="Hoefler Text"/>
          <a:sym typeface="Hoefler Text"/>
        </a:defRPr>
      </a:lvl4pPr>
      <a:lvl5pPr marL="2222500" indent="-444500" defTabSz="584200">
        <a:lnSpc>
          <a:spcPct val="110000"/>
        </a:lnSpc>
        <a:spcBef>
          <a:spcPts val="5500"/>
        </a:spcBef>
        <a:buSzPct val="45000"/>
        <a:buBlip>
          <a:blip r:embed="rId3"/>
        </a:buBlip>
        <a:defRPr sz="4000">
          <a:solidFill>
            <a:srgbClr val="57554B"/>
          </a:solidFill>
          <a:latin typeface="Hoefler Text"/>
          <a:ea typeface="Hoefler Text"/>
          <a:cs typeface="Hoefler Text"/>
          <a:sym typeface="Hoefler Text"/>
        </a:defRPr>
      </a:lvl5pPr>
      <a:lvl6pPr marL="2667000" indent="-444500" defTabSz="584200">
        <a:lnSpc>
          <a:spcPct val="110000"/>
        </a:lnSpc>
        <a:spcBef>
          <a:spcPts val="5500"/>
        </a:spcBef>
        <a:buSzPct val="45000"/>
        <a:buBlip>
          <a:blip r:embed="rId3"/>
        </a:buBlip>
        <a:defRPr sz="4000">
          <a:solidFill>
            <a:srgbClr val="57554B"/>
          </a:solidFill>
          <a:latin typeface="Hoefler Text"/>
          <a:ea typeface="Hoefler Text"/>
          <a:cs typeface="Hoefler Text"/>
          <a:sym typeface="Hoefler Text"/>
        </a:defRPr>
      </a:lvl6pPr>
      <a:lvl7pPr marL="3111500" indent="-444500" defTabSz="584200">
        <a:lnSpc>
          <a:spcPct val="110000"/>
        </a:lnSpc>
        <a:spcBef>
          <a:spcPts val="5500"/>
        </a:spcBef>
        <a:buSzPct val="45000"/>
        <a:buBlip>
          <a:blip r:embed="rId3"/>
        </a:buBlip>
        <a:defRPr sz="4000">
          <a:solidFill>
            <a:srgbClr val="57554B"/>
          </a:solidFill>
          <a:latin typeface="Hoefler Text"/>
          <a:ea typeface="Hoefler Text"/>
          <a:cs typeface="Hoefler Text"/>
          <a:sym typeface="Hoefler Text"/>
        </a:defRPr>
      </a:lvl7pPr>
      <a:lvl8pPr marL="3556000" indent="-444500" defTabSz="584200">
        <a:lnSpc>
          <a:spcPct val="110000"/>
        </a:lnSpc>
        <a:spcBef>
          <a:spcPts val="5500"/>
        </a:spcBef>
        <a:buSzPct val="45000"/>
        <a:buBlip>
          <a:blip r:embed="rId3"/>
        </a:buBlip>
        <a:defRPr sz="4000">
          <a:solidFill>
            <a:srgbClr val="57554B"/>
          </a:solidFill>
          <a:latin typeface="Hoefler Text"/>
          <a:ea typeface="Hoefler Text"/>
          <a:cs typeface="Hoefler Text"/>
          <a:sym typeface="Hoefler Text"/>
        </a:defRPr>
      </a:lvl8pPr>
      <a:lvl9pPr marL="4000500" indent="-444500" defTabSz="584200">
        <a:lnSpc>
          <a:spcPct val="110000"/>
        </a:lnSpc>
        <a:spcBef>
          <a:spcPts val="5500"/>
        </a:spcBef>
        <a:buSzPct val="45000"/>
        <a:buBlip>
          <a:blip r:embed="rId3"/>
        </a:buBlip>
        <a:defRPr sz="4000">
          <a:solidFill>
            <a:srgbClr val="57554B"/>
          </a:solidFill>
          <a:latin typeface="Hoefler Text"/>
          <a:ea typeface="Hoefler Text"/>
          <a:cs typeface="Hoefler Text"/>
          <a:sym typeface="Hoefler Tex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Bodoni SvtyTwo OS ITC TT-BookI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Bodoni SvtyTwo OS ITC TT-BookI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Bodoni SvtyTwo OS ITC TT-BookI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Bodoni SvtyTwo OS ITC TT-BookI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Bodoni SvtyTwo OS ITC TT-BookI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Bodoni SvtyTwo OS ITC TT-BookI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Bodoni SvtyTwo OS ITC TT-BookI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Bodoni SvtyTwo OS ITC TT-BookI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Bodoni SvtyTwo OS ITC TT-BookI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/>
            </a:pPr>
            <a:r>
              <a:rPr cap="all" sz="7000"/>
              <a:t>NUXéo</a:t>
            </a:r>
          </a:p>
        </p:txBody>
      </p:sp>
    </p:spTree>
  </p:cSld>
  <p:clrMapOvr>
    <a:masterClrMapping/>
  </p:clrMapOvr>
  <p:transition spd="med" advClick="0" advTm="3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xfrm>
            <a:off x="4972989" y="5054600"/>
            <a:ext cx="5397501" cy="3225800"/>
          </a:xfrm>
          <a:prstGeom prst="rect">
            <a:avLst/>
          </a:prstGeom>
        </p:spPr>
        <p:txBody>
          <a:bodyPr/>
          <a:lstStyle>
            <a:lvl1pPr defTabSz="426466">
              <a:defRPr sz="4088"/>
            </a:lvl1pPr>
          </a:lstStyle>
          <a:p>
            <a:pPr lvl="0">
              <a:defRPr cap="none" sz="1800"/>
            </a:pPr>
            <a:r>
              <a:rPr cap="all" sz="4088"/>
              <a:t>plusieurs fois il vous sera nécessaire de cliquer sur continuer</a:t>
            </a:r>
          </a:p>
        </p:txBody>
      </p:sp>
      <p:pic>
        <p:nvPicPr>
          <p:cNvPr id="50" name="nuxéo 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9086" y="1774966"/>
            <a:ext cx="10107708" cy="24933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750"/>
                            </p:stCondLst>
                            <p:childTnLst>
                              <p:par>
                                <p:cTn id="9" nodeType="after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4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" grpId="1"/>
      <p:bldP build="whole" bldLvl="1" animBg="1" rev="0" advAuto="0" spid="49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title"/>
          </p:nvPr>
        </p:nvSpPr>
        <p:spPr>
          <a:xfrm>
            <a:off x="1951781" y="1158453"/>
            <a:ext cx="7370019" cy="2102694"/>
          </a:xfrm>
          <a:prstGeom prst="rect">
            <a:avLst/>
          </a:prstGeom>
        </p:spPr>
        <p:txBody>
          <a:bodyPr/>
          <a:lstStyle>
            <a:lvl1pPr defTabSz="461518">
              <a:defRPr sz="4424"/>
            </a:lvl1pPr>
          </a:lstStyle>
          <a:p>
            <a:pPr lvl="0">
              <a:defRPr cap="none" sz="1800"/>
            </a:pPr>
            <a:r>
              <a:rPr cap="all" sz="4424"/>
              <a:t>Identifiant et mot de passe académiques</a:t>
            </a:r>
          </a:p>
        </p:txBody>
      </p:sp>
      <p:pic>
        <p:nvPicPr>
          <p:cNvPr id="53" name="nuxéo 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4221" y="3018332"/>
            <a:ext cx="9565139" cy="59979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>
        <p14:flip dir="r"/>
      </p:transition>
    </mc:Choice>
    <mc:Fallback>
      <p:transition xmlns:p14="http://schemas.microsoft.com/office/powerpoint/2010/main" spd="slow" advClick="1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4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50"/>
                            </p:stCondLst>
                            <p:childTnLst>
                              <p:par>
                                <p:cTn id="9" nodeType="afterEffect" presetClass="entr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4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3" grpId="2"/>
      <p:bldP build="whole" bldLvl="1" animBg="1" rev="0" advAuto="0" spid="5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title"/>
          </p:nvPr>
        </p:nvSpPr>
        <p:spPr>
          <a:xfrm>
            <a:off x="876300" y="635000"/>
            <a:ext cx="10769600" cy="2540000"/>
          </a:xfrm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pPr lvl="0">
              <a:defRPr cap="none" sz="1800"/>
            </a:pPr>
            <a:r>
              <a:rPr cap="all" sz="6440"/>
              <a:t>sélectionnez l’espace de destination</a:t>
            </a:r>
          </a:p>
        </p:txBody>
      </p:sp>
      <p:pic>
        <p:nvPicPr>
          <p:cNvPr id="56" name="NUXEO 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3301" y="2789915"/>
            <a:ext cx="8624278" cy="4957085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1964461" y="6635750"/>
            <a:ext cx="587245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Lettres histoire géo</a:t>
            </a:r>
          </a:p>
        </p:txBody>
      </p:sp>
      <p:sp>
        <p:nvSpPr>
          <p:cNvPr id="58" name="Shape 58"/>
          <p:cNvSpPr/>
          <p:nvPr/>
        </p:nvSpPr>
        <p:spPr>
          <a:xfrm>
            <a:off x="3257041" y="7102475"/>
            <a:ext cx="712409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Espace restreint pour l’équipe TICE</a:t>
            </a:r>
          </a:p>
        </p:txBody>
      </p:sp>
      <p:sp>
        <p:nvSpPr>
          <p:cNvPr id="59" name="Shape 59"/>
          <p:cNvSpPr/>
          <p:nvPr/>
        </p:nvSpPr>
        <p:spPr>
          <a:xfrm>
            <a:off x="3257041" y="7750175"/>
            <a:ext cx="698601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Projets pédagogiques pour le réseau</a:t>
            </a:r>
          </a:p>
        </p:txBody>
      </p:sp>
      <p:sp>
        <p:nvSpPr>
          <p:cNvPr id="60" name="Shape 60"/>
          <p:cNvSpPr/>
          <p:nvPr/>
        </p:nvSpPr>
        <p:spPr>
          <a:xfrm>
            <a:off x="3163696" y="8216900"/>
            <a:ext cx="6677407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Séquences pédagogiques pour les </a:t>
            </a:r>
            <a:endParaRPr sz="3600">
              <a:solidFill>
                <a:srgbClr val="57554B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collègues de Lettres histoire</a:t>
            </a:r>
          </a:p>
        </p:txBody>
      </p:sp>
    </p:spTree>
  </p:cSld>
  <p:clrMapOvr>
    <a:masterClrMapping/>
  </p:clrMapOvr>
  <p:transition spd="slow" advClick="1">
    <p:blinds dir="horz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8" presetID="15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nodeType="after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7" grpId="3"/>
      <p:bldP build="whole" bldLvl="1" animBg="1" rev="0" advAuto="0" spid="59" grpId="5"/>
      <p:bldP build="whole" bldLvl="1" animBg="1" rev="0" advAuto="0" spid="55" grpId="1"/>
      <p:bldP build="whole" bldLvl="1" animBg="1" rev="0" advAuto="0" spid="60" grpId="6"/>
      <p:bldP build="whole" bldLvl="1" animBg="1" rev="0" advAuto="0" spid="56" grpId="2"/>
      <p:bldP build="whole" bldLvl="1" animBg="1" rev="0" advAuto="0" spid="58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297941">
              <a:defRPr cap="none" sz="1800"/>
            </a:pPr>
            <a:r>
              <a:rPr cap="all" sz="3570"/>
              <a:t>sélectionnez le </a:t>
            </a:r>
            <a:endParaRPr cap="all" sz="3570"/>
          </a:p>
          <a:p>
            <a:pPr lvl="0" defTabSz="297941">
              <a:defRPr cap="none" sz="1800"/>
            </a:pPr>
            <a:r>
              <a:rPr cap="all" sz="3570"/>
              <a:t>document retenu</a:t>
            </a:r>
          </a:p>
        </p:txBody>
      </p:sp>
      <p:pic>
        <p:nvPicPr>
          <p:cNvPr id="63" name="nuxéo 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0898" y="2691137"/>
            <a:ext cx="11428067" cy="64795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7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0"/>
                            </p:stCondLst>
                            <p:childTnLst>
                              <p:par>
                                <p:cTn id="9" nodeType="afterEffect" presetClass="entr" presetSubtype="0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7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3" grpId="2"/>
      <p:bldP build="whole" bldLvl="1" animBg="1" rev="0" advAuto="0" spid="6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nuxéo 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8617" y="2734369"/>
            <a:ext cx="896091" cy="1463614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nuxéo5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69629" y="2734369"/>
            <a:ext cx="1374911" cy="1463614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hape 67"/>
          <p:cNvSpPr/>
          <p:nvPr/>
        </p:nvSpPr>
        <p:spPr>
          <a:xfrm>
            <a:off x="2057443" y="5353049"/>
            <a:ext cx="3399283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Pour télécharger</a:t>
            </a:r>
            <a:endParaRPr sz="3600">
              <a:solidFill>
                <a:srgbClr val="57554B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le document</a:t>
            </a:r>
            <a:endParaRPr sz="3600">
              <a:solidFill>
                <a:srgbClr val="57554B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en PDF</a:t>
            </a:r>
          </a:p>
        </p:txBody>
      </p:sp>
      <p:sp>
        <p:nvSpPr>
          <p:cNvPr id="68" name="Shape 68"/>
          <p:cNvSpPr/>
          <p:nvPr/>
        </p:nvSpPr>
        <p:spPr>
          <a:xfrm>
            <a:off x="7159871" y="5353049"/>
            <a:ext cx="3513583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Pour télécharger </a:t>
            </a:r>
            <a:endParaRPr sz="3600">
              <a:solidFill>
                <a:srgbClr val="57554B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le document au</a:t>
            </a:r>
            <a:endParaRPr sz="3600">
              <a:solidFill>
                <a:srgbClr val="57554B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format original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3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nodeType="afterEffect" presetClass="entr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1" dur="3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nodeType="afterEffect" presetClass="entr" presetSubtype="4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3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nodeType="afterEffect" presetClass="entr" presetSubtype="4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9" dur="3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7" grpId="2"/>
      <p:bldP build="whole" bldLvl="1" animBg="1" rev="0" advAuto="0" spid="68" grpId="4"/>
      <p:bldP build="whole" bldLvl="1" animBg="1" rev="0" advAuto="0" spid="65" grpId="3"/>
      <p:bldP build="whole" bldLvl="1" animBg="1" rev="0" advAuto="0" spid="6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NUXEO 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9393" y="3010545"/>
            <a:ext cx="10693008" cy="6146155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396036" y="1174750"/>
            <a:ext cx="809792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Pour déposer un fichier sur la plate forme</a:t>
            </a:r>
          </a:p>
        </p:txBody>
      </p:sp>
      <p:sp>
        <p:nvSpPr>
          <p:cNvPr id="72" name="Shape 72"/>
          <p:cNvSpPr/>
          <p:nvPr/>
        </p:nvSpPr>
        <p:spPr>
          <a:xfrm>
            <a:off x="3138687" y="2241550"/>
            <a:ext cx="61004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7554B"/>
                </a:solidFill>
              </a:rPr>
              <a:t>Cliquez sur importer un fichier</a:t>
            </a:r>
          </a:p>
        </p:txBody>
      </p:sp>
    </p:spTree>
  </p:cSld>
  <p:clrMapOvr>
    <a:masterClrMapping/>
  </p:clrMapOvr>
  <p:transition spd="slow" advClick="1">
    <p:fad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nodeType="afterEffect" presetClass="entr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nodeType="afterEffect" presetClass="entr" presetSubtype="0" presetID="9" grpId="3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" grpId="3"/>
      <p:bldP build="whole" bldLvl="1" animBg="1" rev="0" advAuto="0" spid="71" grpId="1"/>
      <p:bldP build="whole" bldLvl="1" animBg="1" rev="0" advAuto="0" spid="72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6"/>
          <p:cNvGrpSpPr/>
          <p:nvPr/>
        </p:nvGrpSpPr>
        <p:grpSpPr>
          <a:xfrm>
            <a:off x="914400" y="2978150"/>
            <a:ext cx="11176000" cy="5981700"/>
            <a:chOff x="-279400" y="-254000"/>
            <a:chExt cx="11176000" cy="5981700"/>
          </a:xfrm>
        </p:grpSpPr>
        <p:pic>
          <p:nvPicPr>
            <p:cNvPr id="75" name="Capture d’écran 2014-05-19 à 17.02.35.png"/>
            <p:cNvPicPr/>
            <p:nvPr/>
          </p:nvPicPr>
          <p:blipFill>
            <a:blip r:embed="rId2">
              <a:extLst/>
            </a:blip>
            <a:srcRect l="0" t="11963" r="0" b="11963"/>
            <a:stretch>
              <a:fillRect/>
            </a:stretch>
          </p:blipFill>
          <p:spPr>
            <a:xfrm>
              <a:off x="0" y="0"/>
              <a:ext cx="10642600" cy="53975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79400" y="-254000"/>
              <a:ext cx="11176000" cy="5981700"/>
            </a:xfrm>
            <a:prstGeom prst="rect">
              <a:avLst/>
            </a:prstGeom>
            <a:effectLst/>
          </p:spPr>
        </p:pic>
      </p:grpSp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lnSpc>
                <a:spcPct val="100000"/>
              </a:lnSpc>
              <a:defRPr cap="none" sz="1800"/>
            </a:pPr>
            <a:r>
              <a:rPr sz="3600">
                <a:solidFill>
                  <a:srgbClr val="57554B"/>
                </a:solidFill>
                <a:latin typeface="Hoefler Text"/>
                <a:ea typeface="Hoefler Text"/>
                <a:cs typeface="Hoefler Text"/>
                <a:sym typeface="Hoefler Text"/>
              </a:rPr>
              <a:t>Après le téléchargement</a:t>
            </a:r>
            <a:endParaRPr sz="3600">
              <a:solidFill>
                <a:srgbClr val="57554B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lnSpc>
                <a:spcPct val="100000"/>
              </a:lnSpc>
              <a:defRPr cap="none" sz="1800"/>
            </a:pPr>
            <a:r>
              <a:rPr sz="3600">
                <a:solidFill>
                  <a:srgbClr val="57554B"/>
                </a:solidFill>
                <a:latin typeface="Hoefler Text"/>
                <a:ea typeface="Hoefler Text"/>
                <a:cs typeface="Hoefler Text"/>
                <a:sym typeface="Hoefler Text"/>
              </a:rPr>
              <a:t>cliquez sur envoyer</a:t>
            </a:r>
          </a:p>
        </p:txBody>
      </p:sp>
    </p:spTree>
  </p:cSld>
  <p:clrMapOvr>
    <a:masterClrMapping/>
  </p:clrMapOvr>
  <p:transition spd="slow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8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"/>
                            </p:stCondLst>
                            <p:childTnLst>
                              <p:par>
                                <p:cTn id="9" nodeType="afterEffect" presetClass="entr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6" grpId="2"/>
      <p:bldP build="whole" bldLvl="1" animBg="1" rev="0" advAuto="0" spid="7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5810"/>
            </a:lvl1pPr>
          </a:lstStyle>
          <a:p>
            <a:pPr lvl="0">
              <a:defRPr cap="none" sz="1800"/>
            </a:pPr>
            <a:r>
              <a:rPr cap="all" sz="5810"/>
              <a:t>Pour vous déconnecter</a:t>
            </a:r>
          </a:p>
        </p:txBody>
      </p:sp>
      <p:pic>
        <p:nvPicPr>
          <p:cNvPr id="80" name="nuxéo 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7928" y="2476500"/>
            <a:ext cx="10899272" cy="6179709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Shape 81"/>
          <p:cNvSpPr/>
          <p:nvPr/>
        </p:nvSpPr>
        <p:spPr>
          <a:xfrm>
            <a:off x="6696270" y="2222499"/>
            <a:ext cx="2483481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>
                <a:ln w="4572">
                  <a:solidFill>
                    <a:srgbClr val="A48336"/>
                  </a:solidFill>
                </a:ln>
                <a:noFill/>
                <a:latin typeface="+mn-lt"/>
                <a:ea typeface="+mn-ea"/>
                <a:cs typeface="+mn-cs"/>
                <a:sym typeface="Academy Engraved LET Plain:1.0"/>
              </a:defRPr>
            </a:lvl1pPr>
          </a:lstStyle>
          <a:p>
            <a:pPr lvl="0">
              <a:defRPr cap="none" sz="1800">
                <a:ln w="9525">
                  <a:noFill/>
                </a:ln>
                <a:solidFill/>
              </a:defRPr>
            </a:pPr>
            <a:r>
              <a:rPr cap="small" sz="3600">
                <a:ln w="4572">
                  <a:solidFill>
                    <a:srgbClr val="A48336"/>
                  </a:solidFill>
                </a:ln>
                <a:noFill/>
              </a:rPr>
              <a:t>Cliquez ici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3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nodeType="after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3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nodeType="afterEffect" presetClass="entr" presetSubtype="8" presetID="22" grpId="3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3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1" grpId="3"/>
      <p:bldP build="whole" bldLvl="1" animBg="1" rev="0" advAuto="0" spid="80" grpId="2"/>
      <p:bldP build="whole" bldLvl="1" animBg="1" rev="0" advAuto="0" spid="79" grpId="1"/>
    </p:bld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Typeset">
  <a:themeElements>
    <a:clrScheme name="Typeset">
      <a:dk1>
        <a:srgbClr val="57554B"/>
      </a:dk1>
      <a:lt1>
        <a:srgbClr val="0C1557"/>
      </a:lt1>
      <a:dk2>
        <a:srgbClr val="5F5F5D"/>
      </a:dk2>
      <a:lt2>
        <a:srgbClr val="D8D5CE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Academy Engraved LET Plain:1.0"/>
        <a:ea typeface="Academy Engraved LET Plain:1.0"/>
        <a:cs typeface="Academy Engraved LET Plain:1.0"/>
      </a:majorFont>
      <a:minorFont>
        <a:latin typeface="Academy Engraved LET Plain:1.0"/>
        <a:ea typeface="Academy Engraved LET Plain:1.0"/>
        <a:cs typeface="Academy Engraved LET Plain:1.0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12700" dir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8C633D">
              <a:alpha val="75000"/>
            </a:srgbClr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7554B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ypeset">
  <a:themeElements>
    <a:clrScheme name="Typeset">
      <a:dk1>
        <a:srgbClr val="000000"/>
      </a:dk1>
      <a:lt1>
        <a:srgbClr val="FFFFFF"/>
      </a:lt1>
      <a:dk2>
        <a:srgbClr val="5F5F5D"/>
      </a:dk2>
      <a:lt2>
        <a:srgbClr val="D8D5CE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Academy Engraved LET Plain:1.0"/>
        <a:ea typeface="Academy Engraved LET Plain:1.0"/>
        <a:cs typeface="Academy Engraved LET Plain:1.0"/>
      </a:majorFont>
      <a:minorFont>
        <a:latin typeface="Academy Engraved LET Plain:1.0"/>
        <a:ea typeface="Academy Engraved LET Plain:1.0"/>
        <a:cs typeface="Academy Engraved LET Plain:1.0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12700" dir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8C633D">
              <a:alpha val="75000"/>
            </a:srgbClr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7554B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