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551" autoAdjust="0"/>
  </p:normalViewPr>
  <p:slideViewPr>
    <p:cSldViewPr>
      <p:cViewPr>
        <p:scale>
          <a:sx n="42" d="100"/>
          <a:sy n="42" d="100"/>
        </p:scale>
        <p:origin x="-7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9" d="100"/>
          <a:sy n="39" d="100"/>
        </p:scale>
        <p:origin x="-215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969C9-D1C7-446E-B3C6-BD4FA28AF3C8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2595F-AB5F-4E97-B2EB-AB9E26CD1E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550E-68E1-4A0D-B6AC-BA86C710D936}" type="datetimeFigureOut">
              <a:rPr lang="fr-FR" smtClean="0"/>
              <a:pPr/>
              <a:t>09/03/2011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6CEA2-6729-433F-B689-6550D1519D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ganigramme : Alternative 3"/>
          <p:cNvSpPr/>
          <p:nvPr/>
        </p:nvSpPr>
        <p:spPr>
          <a:xfrm>
            <a:off x="3643306" y="1071546"/>
            <a:ext cx="1785950" cy="1571636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ETRE OUVRIER EN FRANCE</a:t>
            </a:r>
            <a:endParaRPr lang="fr-FR" dirty="0"/>
          </a:p>
        </p:txBody>
      </p:sp>
      <p:sp>
        <p:nvSpPr>
          <p:cNvPr id="5" name="Organigramme : Processus 4"/>
          <p:cNvSpPr/>
          <p:nvPr/>
        </p:nvSpPr>
        <p:spPr>
          <a:xfrm>
            <a:off x="4071934" y="3929066"/>
            <a:ext cx="914400" cy="898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Processus 5"/>
          <p:cNvSpPr/>
          <p:nvPr/>
        </p:nvSpPr>
        <p:spPr>
          <a:xfrm>
            <a:off x="3500430" y="3857628"/>
            <a:ext cx="2143140" cy="1143008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AMELIORATION DES CONDITIONS DE TRAVAIL</a:t>
            </a:r>
          </a:p>
          <a:p>
            <a:pPr algn="ctr"/>
            <a:r>
              <a:rPr lang="fr-FR" dirty="0" smtClean="0"/>
              <a:t>ET DE VIE</a:t>
            </a:r>
            <a:endParaRPr lang="fr-FR" dirty="0"/>
          </a:p>
        </p:txBody>
      </p:sp>
      <p:sp>
        <p:nvSpPr>
          <p:cNvPr id="7" name="Organigramme : Alternative 6"/>
          <p:cNvSpPr/>
          <p:nvPr/>
        </p:nvSpPr>
        <p:spPr>
          <a:xfrm>
            <a:off x="0" y="0"/>
            <a:ext cx="2071702" cy="2357454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349375" algn="l"/>
              </a:tabLst>
            </a:pPr>
            <a:r>
              <a:rPr lang="fr-FR" dirty="0" smtClean="0"/>
              <a:t>*INDUSTRIALISATION (19e-20</a:t>
            </a:r>
            <a:r>
              <a:rPr lang="fr-FR" baseline="30000" dirty="0" smtClean="0"/>
              <a:t>e</a:t>
            </a:r>
            <a:r>
              <a:rPr lang="fr-FR" dirty="0" smtClean="0"/>
              <a:t> S°</a:t>
            </a:r>
          </a:p>
          <a:p>
            <a:pPr algn="ctr"/>
            <a:r>
              <a:rPr lang="fr-FR" dirty="0" smtClean="0"/>
              <a:t>*CROISSANCE DES </a:t>
            </a:r>
            <a:r>
              <a:rPr lang="fr-FR" sz="2000" dirty="0"/>
              <a:t>TRENTE</a:t>
            </a:r>
            <a:r>
              <a:rPr lang="fr-FR" dirty="0" smtClean="0"/>
              <a:t> GLORIEUSES 1945-1975</a:t>
            </a:r>
            <a:endParaRPr lang="fr-FR" dirty="0"/>
          </a:p>
        </p:txBody>
      </p:sp>
      <p:sp>
        <p:nvSpPr>
          <p:cNvPr id="8" name="Rogner un rectangle avec un coin diagonal 7"/>
          <p:cNvSpPr/>
          <p:nvPr/>
        </p:nvSpPr>
        <p:spPr>
          <a:xfrm>
            <a:off x="0" y="3068960"/>
            <a:ext cx="1928794" cy="155734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ORGANISATON DU TRAVAIL: TAYLORISME, FORDISME</a:t>
            </a:r>
            <a:endParaRPr lang="fr-FR" dirty="0"/>
          </a:p>
        </p:txBody>
      </p:sp>
      <p:sp>
        <p:nvSpPr>
          <p:cNvPr id="9" name="Organigramme : Terminateur 8"/>
          <p:cNvSpPr/>
          <p:nvPr/>
        </p:nvSpPr>
        <p:spPr>
          <a:xfrm>
            <a:off x="285720" y="5715016"/>
            <a:ext cx="1700218" cy="7303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PENIBILITE</a:t>
            </a:r>
            <a:endParaRPr lang="fr-FR" dirty="0"/>
          </a:p>
        </p:txBody>
      </p:sp>
      <p:sp>
        <p:nvSpPr>
          <p:cNvPr id="10" name="Rogner et arrondir un rectangle à un seul coin 9"/>
          <p:cNvSpPr/>
          <p:nvPr/>
        </p:nvSpPr>
        <p:spPr>
          <a:xfrm>
            <a:off x="7072330" y="0"/>
            <a:ext cx="2071670" cy="2428868"/>
          </a:xfrm>
          <a:prstGeom prst="snip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*BAISSE DE LA CROISSANCE DEPUIS 1975</a:t>
            </a:r>
          </a:p>
          <a:p>
            <a:pPr algn="ctr"/>
            <a:r>
              <a:rPr lang="fr-FR" dirty="0" smtClean="0"/>
              <a:t>*DESINDUSTRIALISATION ET DELOCALISATION</a:t>
            </a:r>
            <a:endParaRPr lang="fr-FR" dirty="0"/>
          </a:p>
        </p:txBody>
      </p:sp>
      <p:sp>
        <p:nvSpPr>
          <p:cNvPr id="11" name="Rogner un rectangle avec un coin diagonal 10"/>
          <p:cNvSpPr/>
          <p:nvPr/>
        </p:nvSpPr>
        <p:spPr>
          <a:xfrm>
            <a:off x="6929422" y="3214686"/>
            <a:ext cx="2214578" cy="1714512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*AUTOMATISATION ET ROBOTISATION</a:t>
            </a:r>
          </a:p>
          <a:p>
            <a:pPr algn="ctr"/>
            <a:r>
              <a:rPr lang="fr-FR" dirty="0" smtClean="0"/>
              <a:t>*TERTIARISATION</a:t>
            </a:r>
            <a:endParaRPr lang="fr-FR" dirty="0"/>
          </a:p>
        </p:txBody>
      </p:sp>
      <p:sp>
        <p:nvSpPr>
          <p:cNvPr id="12" name="Organigramme : Terminateur 11"/>
          <p:cNvSpPr/>
          <p:nvPr/>
        </p:nvSpPr>
        <p:spPr>
          <a:xfrm>
            <a:off x="7000892" y="5786454"/>
            <a:ext cx="2143108" cy="658942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PRECARITE</a:t>
            </a:r>
            <a:endParaRPr lang="fr-FR" dirty="0"/>
          </a:p>
        </p:txBody>
      </p:sp>
      <p:sp>
        <p:nvSpPr>
          <p:cNvPr id="13" name="Organigramme : Bande perforée 12"/>
          <p:cNvSpPr/>
          <p:nvPr/>
        </p:nvSpPr>
        <p:spPr>
          <a:xfrm>
            <a:off x="3214678" y="5715016"/>
            <a:ext cx="2714644" cy="1714488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REVOLTES, GREVES</a:t>
            </a:r>
          </a:p>
          <a:p>
            <a:pPr algn="ctr"/>
            <a:r>
              <a:rPr lang="fr-FR" dirty="0" smtClean="0"/>
              <a:t>SYNDICALISATION</a:t>
            </a:r>
            <a:endParaRPr lang="fr-FR" dirty="0"/>
          </a:p>
        </p:txBody>
      </p:sp>
      <p:sp>
        <p:nvSpPr>
          <p:cNvPr id="15" name="Flèche droite 14"/>
          <p:cNvSpPr/>
          <p:nvPr/>
        </p:nvSpPr>
        <p:spPr>
          <a:xfrm>
            <a:off x="2071670" y="642918"/>
            <a:ext cx="1500198" cy="17145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EMPLOIS</a:t>
            </a:r>
            <a:endParaRPr lang="fr-FR" dirty="0"/>
          </a:p>
        </p:txBody>
      </p:sp>
      <p:sp>
        <p:nvSpPr>
          <p:cNvPr id="17" name="Bande diagonale 16"/>
          <p:cNvSpPr/>
          <p:nvPr/>
        </p:nvSpPr>
        <p:spPr>
          <a:xfrm>
            <a:off x="1928794" y="1928802"/>
            <a:ext cx="1057276" cy="178595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Flèche gauche 17"/>
          <p:cNvSpPr/>
          <p:nvPr/>
        </p:nvSpPr>
        <p:spPr>
          <a:xfrm>
            <a:off x="5500694" y="357166"/>
            <a:ext cx="1571636" cy="1857388"/>
          </a:xfrm>
          <a:prstGeom prst="leftArrow">
            <a:avLst>
              <a:gd name="adj1" fmla="val 50000"/>
              <a:gd name="adj2" fmla="val 476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CHOMAGE</a:t>
            </a:r>
            <a:endParaRPr lang="fr-FR" dirty="0"/>
          </a:p>
        </p:txBody>
      </p:sp>
      <p:sp>
        <p:nvSpPr>
          <p:cNvPr id="19" name="Flèche vers le haut 18"/>
          <p:cNvSpPr/>
          <p:nvPr/>
        </p:nvSpPr>
        <p:spPr>
          <a:xfrm>
            <a:off x="4357686" y="278605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vers le haut 19"/>
          <p:cNvSpPr/>
          <p:nvPr/>
        </p:nvSpPr>
        <p:spPr>
          <a:xfrm>
            <a:off x="4429124" y="5000636"/>
            <a:ext cx="357190" cy="7143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vers le bas 20"/>
          <p:cNvSpPr/>
          <p:nvPr/>
        </p:nvSpPr>
        <p:spPr>
          <a:xfrm>
            <a:off x="785786" y="2428868"/>
            <a:ext cx="357190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vers le bas 21"/>
          <p:cNvSpPr/>
          <p:nvPr/>
        </p:nvSpPr>
        <p:spPr>
          <a:xfrm>
            <a:off x="928662" y="4714884"/>
            <a:ext cx="357190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 vers le bas 22"/>
          <p:cNvSpPr/>
          <p:nvPr/>
        </p:nvSpPr>
        <p:spPr>
          <a:xfrm>
            <a:off x="8072462" y="2571744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 vers le bas 23"/>
          <p:cNvSpPr/>
          <p:nvPr/>
        </p:nvSpPr>
        <p:spPr>
          <a:xfrm>
            <a:off x="8001024" y="5072074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droite 24"/>
          <p:cNvSpPr/>
          <p:nvPr/>
        </p:nvSpPr>
        <p:spPr>
          <a:xfrm>
            <a:off x="2143108" y="6215082"/>
            <a:ext cx="97840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lèche gauche 25"/>
          <p:cNvSpPr/>
          <p:nvPr/>
        </p:nvSpPr>
        <p:spPr>
          <a:xfrm>
            <a:off x="6000760" y="6000768"/>
            <a:ext cx="928694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0" y="332656"/>
            <a:ext cx="1907704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251520" y="3212976"/>
            <a:ext cx="165618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ogner un rectangle avec un coin diagonal 30"/>
          <p:cNvSpPr/>
          <p:nvPr/>
        </p:nvSpPr>
        <p:spPr>
          <a:xfrm>
            <a:off x="539552" y="6021288"/>
            <a:ext cx="1368152" cy="43204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3563888" y="3933056"/>
            <a:ext cx="208823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/>
          <p:cNvSpPr/>
          <p:nvPr/>
        </p:nvSpPr>
        <p:spPr>
          <a:xfrm>
            <a:off x="7308304" y="0"/>
            <a:ext cx="1835696" cy="2204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Alternative 34"/>
          <p:cNvSpPr/>
          <p:nvPr/>
        </p:nvSpPr>
        <p:spPr>
          <a:xfrm>
            <a:off x="7380312" y="5805264"/>
            <a:ext cx="1440160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ganigramme : Alternative 3"/>
          <p:cNvSpPr/>
          <p:nvPr/>
        </p:nvSpPr>
        <p:spPr>
          <a:xfrm>
            <a:off x="3643306" y="1071546"/>
            <a:ext cx="1785950" cy="1571636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ETRE OUVRIER EN FRANCE</a:t>
            </a:r>
            <a:endParaRPr lang="fr-FR" dirty="0"/>
          </a:p>
        </p:txBody>
      </p:sp>
      <p:sp>
        <p:nvSpPr>
          <p:cNvPr id="5" name="Organigramme : Processus 4"/>
          <p:cNvSpPr/>
          <p:nvPr/>
        </p:nvSpPr>
        <p:spPr>
          <a:xfrm>
            <a:off x="4071934" y="3929066"/>
            <a:ext cx="914400" cy="898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Processus 5"/>
          <p:cNvSpPr/>
          <p:nvPr/>
        </p:nvSpPr>
        <p:spPr>
          <a:xfrm>
            <a:off x="3500430" y="3857628"/>
            <a:ext cx="2143140" cy="1143008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AMELIORATION DES CONDITIONS DE TRAVAIL</a:t>
            </a:r>
          </a:p>
          <a:p>
            <a:pPr algn="ctr"/>
            <a:r>
              <a:rPr lang="fr-FR" dirty="0" smtClean="0"/>
              <a:t>ET DE VIE</a:t>
            </a:r>
            <a:endParaRPr lang="fr-FR" dirty="0"/>
          </a:p>
        </p:txBody>
      </p:sp>
      <p:sp>
        <p:nvSpPr>
          <p:cNvPr id="7" name="Organigramme : Alternative 6"/>
          <p:cNvSpPr/>
          <p:nvPr/>
        </p:nvSpPr>
        <p:spPr>
          <a:xfrm>
            <a:off x="0" y="0"/>
            <a:ext cx="2071702" cy="2357454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349375" algn="l"/>
              </a:tabLst>
            </a:pPr>
            <a:r>
              <a:rPr lang="fr-FR" dirty="0" smtClean="0"/>
              <a:t>*INDUSTRIALISATION (19e-20</a:t>
            </a:r>
            <a:r>
              <a:rPr lang="fr-FR" baseline="30000" dirty="0" smtClean="0"/>
              <a:t>e</a:t>
            </a:r>
            <a:r>
              <a:rPr lang="fr-FR" dirty="0" smtClean="0"/>
              <a:t> S°</a:t>
            </a:r>
          </a:p>
          <a:p>
            <a:pPr algn="ctr"/>
            <a:r>
              <a:rPr lang="fr-FR" dirty="0" smtClean="0"/>
              <a:t>*CROISSANCE DES </a:t>
            </a:r>
            <a:r>
              <a:rPr lang="fr-FR" sz="2000" dirty="0"/>
              <a:t>TRENTE</a:t>
            </a:r>
            <a:r>
              <a:rPr lang="fr-FR" dirty="0" smtClean="0"/>
              <a:t> GLORIEUSES 1945-1975</a:t>
            </a:r>
            <a:endParaRPr lang="fr-FR" dirty="0"/>
          </a:p>
        </p:txBody>
      </p:sp>
      <p:sp>
        <p:nvSpPr>
          <p:cNvPr id="8" name="Rogner un rectangle avec un coin diagonal 7"/>
          <p:cNvSpPr/>
          <p:nvPr/>
        </p:nvSpPr>
        <p:spPr>
          <a:xfrm>
            <a:off x="0" y="3071810"/>
            <a:ext cx="1928794" cy="155734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ORGANISATON DU TRAVAIL: TAYLORISME, FORDISME</a:t>
            </a:r>
            <a:endParaRPr lang="fr-FR" dirty="0"/>
          </a:p>
        </p:txBody>
      </p:sp>
      <p:sp>
        <p:nvSpPr>
          <p:cNvPr id="9" name="Organigramme : Terminateur 8"/>
          <p:cNvSpPr/>
          <p:nvPr/>
        </p:nvSpPr>
        <p:spPr>
          <a:xfrm>
            <a:off x="285720" y="5715016"/>
            <a:ext cx="1700218" cy="7303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PENIBILITE</a:t>
            </a:r>
            <a:endParaRPr lang="fr-FR" dirty="0"/>
          </a:p>
        </p:txBody>
      </p:sp>
      <p:sp>
        <p:nvSpPr>
          <p:cNvPr id="10" name="Rogner et arrondir un rectangle à un seul coin 9"/>
          <p:cNvSpPr/>
          <p:nvPr/>
        </p:nvSpPr>
        <p:spPr>
          <a:xfrm>
            <a:off x="7072330" y="0"/>
            <a:ext cx="2071670" cy="2428868"/>
          </a:xfrm>
          <a:prstGeom prst="snip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*BAISSE DE LA CROISSANCE DEPUIS 1975</a:t>
            </a:r>
          </a:p>
          <a:p>
            <a:pPr algn="ctr"/>
            <a:r>
              <a:rPr lang="fr-FR" dirty="0" smtClean="0"/>
              <a:t>*DESINDUSTRIALISATION ET DELOCALISATION</a:t>
            </a:r>
            <a:endParaRPr lang="fr-FR" dirty="0"/>
          </a:p>
        </p:txBody>
      </p:sp>
      <p:sp>
        <p:nvSpPr>
          <p:cNvPr id="11" name="Rogner un rectangle avec un coin diagonal 10"/>
          <p:cNvSpPr/>
          <p:nvPr/>
        </p:nvSpPr>
        <p:spPr>
          <a:xfrm>
            <a:off x="6929422" y="3214686"/>
            <a:ext cx="2214578" cy="1714512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*AUTOMATISATION ET ROBOTISATION</a:t>
            </a:r>
          </a:p>
          <a:p>
            <a:pPr algn="ctr"/>
            <a:r>
              <a:rPr lang="fr-FR" dirty="0" smtClean="0"/>
              <a:t>*TERTIARISATION</a:t>
            </a:r>
            <a:endParaRPr lang="fr-FR" dirty="0"/>
          </a:p>
        </p:txBody>
      </p:sp>
      <p:sp>
        <p:nvSpPr>
          <p:cNvPr id="12" name="Organigramme : Terminateur 11"/>
          <p:cNvSpPr/>
          <p:nvPr/>
        </p:nvSpPr>
        <p:spPr>
          <a:xfrm>
            <a:off x="7000892" y="5786454"/>
            <a:ext cx="2143108" cy="658942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PRECARITE</a:t>
            </a:r>
            <a:endParaRPr lang="fr-FR" dirty="0"/>
          </a:p>
        </p:txBody>
      </p:sp>
      <p:sp>
        <p:nvSpPr>
          <p:cNvPr id="13" name="Organigramme : Bande perforée 12"/>
          <p:cNvSpPr/>
          <p:nvPr/>
        </p:nvSpPr>
        <p:spPr>
          <a:xfrm>
            <a:off x="3214678" y="5715016"/>
            <a:ext cx="2714644" cy="1714488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REVOLTES, GREVES</a:t>
            </a:r>
          </a:p>
          <a:p>
            <a:pPr algn="ctr"/>
            <a:r>
              <a:rPr lang="fr-FR" dirty="0" smtClean="0"/>
              <a:t>SYNDICALISATION</a:t>
            </a:r>
            <a:endParaRPr lang="fr-FR" dirty="0"/>
          </a:p>
        </p:txBody>
      </p:sp>
      <p:sp>
        <p:nvSpPr>
          <p:cNvPr id="15" name="Flèche droite 14"/>
          <p:cNvSpPr/>
          <p:nvPr/>
        </p:nvSpPr>
        <p:spPr>
          <a:xfrm>
            <a:off x="2071670" y="642918"/>
            <a:ext cx="1500198" cy="17145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EMPLOIS</a:t>
            </a:r>
            <a:endParaRPr lang="fr-FR" dirty="0"/>
          </a:p>
        </p:txBody>
      </p:sp>
      <p:sp>
        <p:nvSpPr>
          <p:cNvPr id="17" name="Bande diagonale 16"/>
          <p:cNvSpPr/>
          <p:nvPr/>
        </p:nvSpPr>
        <p:spPr>
          <a:xfrm>
            <a:off x="1928794" y="1928802"/>
            <a:ext cx="1057276" cy="178595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Flèche gauche 17"/>
          <p:cNvSpPr/>
          <p:nvPr/>
        </p:nvSpPr>
        <p:spPr>
          <a:xfrm>
            <a:off x="5500694" y="357166"/>
            <a:ext cx="1571636" cy="1857388"/>
          </a:xfrm>
          <a:prstGeom prst="leftArrow">
            <a:avLst>
              <a:gd name="adj1" fmla="val 50000"/>
              <a:gd name="adj2" fmla="val 476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CHOMAGE</a:t>
            </a:r>
            <a:endParaRPr lang="fr-FR" dirty="0"/>
          </a:p>
        </p:txBody>
      </p:sp>
      <p:sp>
        <p:nvSpPr>
          <p:cNvPr id="19" name="Flèche vers le haut 18"/>
          <p:cNvSpPr/>
          <p:nvPr/>
        </p:nvSpPr>
        <p:spPr>
          <a:xfrm>
            <a:off x="4357686" y="278605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vers le haut 19"/>
          <p:cNvSpPr/>
          <p:nvPr/>
        </p:nvSpPr>
        <p:spPr>
          <a:xfrm>
            <a:off x="4429124" y="5000636"/>
            <a:ext cx="357190" cy="7143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vers le bas 20"/>
          <p:cNvSpPr/>
          <p:nvPr/>
        </p:nvSpPr>
        <p:spPr>
          <a:xfrm>
            <a:off x="785786" y="2428868"/>
            <a:ext cx="357190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vers le bas 21"/>
          <p:cNvSpPr/>
          <p:nvPr/>
        </p:nvSpPr>
        <p:spPr>
          <a:xfrm>
            <a:off x="928662" y="4714884"/>
            <a:ext cx="357190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 vers le bas 22"/>
          <p:cNvSpPr/>
          <p:nvPr/>
        </p:nvSpPr>
        <p:spPr>
          <a:xfrm>
            <a:off x="8072462" y="2571744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 vers le bas 23"/>
          <p:cNvSpPr/>
          <p:nvPr/>
        </p:nvSpPr>
        <p:spPr>
          <a:xfrm>
            <a:off x="8001024" y="5072074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droite 24"/>
          <p:cNvSpPr/>
          <p:nvPr/>
        </p:nvSpPr>
        <p:spPr>
          <a:xfrm>
            <a:off x="2143108" y="6215082"/>
            <a:ext cx="97840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lèche gauche 25"/>
          <p:cNvSpPr/>
          <p:nvPr/>
        </p:nvSpPr>
        <p:spPr>
          <a:xfrm>
            <a:off x="6000760" y="6000768"/>
            <a:ext cx="928694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112</Words>
  <Application>Microsoft Office PowerPoint</Application>
  <PresentationFormat>Affichage à l'écran 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Diapositive 2</vt:lpstr>
    </vt:vector>
  </TitlesOfParts>
  <Company>MA YOLAINE CHERIE A MOI TOUT SEUL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Your User Name</dc:creator>
  <cp:lastModifiedBy>Your User Name</cp:lastModifiedBy>
  <cp:revision>9</cp:revision>
  <dcterms:created xsi:type="dcterms:W3CDTF">2010-06-29T04:01:12Z</dcterms:created>
  <dcterms:modified xsi:type="dcterms:W3CDTF">2011-03-09T09:03:30Z</dcterms:modified>
</cp:coreProperties>
</file>