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0" y="0"/>
            <a:ext cx="2971800" cy="457200"/>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1pPr>
          </a:lstStyle>
          <a:p>
            <a:pPr lvl="0"/>
            <a:endParaRPr lang="fr-FR"/>
          </a:p>
        </p:txBody>
      </p:sp>
      <p:sp>
        <p:nvSpPr>
          <p:cNvPr id="3" name="Espace réservé de la date 2"/>
          <p:cNvSpPr txBox="1">
            <a:spLocks noGrp="1"/>
          </p:cNvSpPr>
          <p:nvPr>
            <p:ph type="dt" idx="1"/>
          </p:nvPr>
        </p:nvSpPr>
        <p:spPr>
          <a:xfrm>
            <a:off x="3884608" y="0"/>
            <a:ext cx="2971800" cy="457200"/>
          </a:xfrm>
          <a:prstGeom prst="rect">
            <a:avLst/>
          </a:prstGeom>
          <a:noFill/>
          <a:ln>
            <a:noFill/>
          </a:ln>
        </p:spPr>
        <p:txBody>
          <a:bodyPr vert="horz" wrap="square" lIns="91440" tIns="45720" rIns="91440" bIns="45720" anchor="t" anchorCtr="0" compatLnSpc="1"/>
          <a:lstStyle>
            <a:lvl1pPr marL="0" marR="0" lvl="0" indent="0" algn="r"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1pPr>
          </a:lstStyle>
          <a:p>
            <a:pPr lvl="0"/>
            <a:fld id="{B1A03558-2B70-46FC-B980-DDF1F4D428BB}" type="datetime1">
              <a:rPr lang="fr-FR"/>
              <a:pPr lvl="0"/>
              <a:t>11/05/2011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1">
            <a:solidFill>
              <a:srgbClr val="000000"/>
            </a:solidFill>
            <a:prstDash val="solid"/>
          </a:ln>
        </p:spPr>
      </p:sp>
      <p:sp>
        <p:nvSpPr>
          <p:cNvPr id="5" name="Espace réservé des commentaires 4"/>
          <p:cNvSpPr txBox="1">
            <a:spLocks noGrp="1"/>
          </p:cNvSpPr>
          <p:nvPr>
            <p:ph type="body" sz="quarter" idx="3"/>
          </p:nvPr>
        </p:nvSpPr>
        <p:spPr>
          <a:xfrm>
            <a:off x="685800" y="4343400"/>
            <a:ext cx="5486400" cy="4114800"/>
          </a:xfrm>
          <a:prstGeom prst="rect">
            <a:avLst/>
          </a:prstGeom>
          <a:noFill/>
          <a:ln>
            <a:noFill/>
          </a:ln>
        </p:spPr>
        <p:txBody>
          <a:bodyPr vert="horz" wrap="square" lIns="91440" tIns="45720" rIns="91440" bIns="45720" anchor="t" anchorCtr="0" compatLnSpc="1"/>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txBox="1">
            <a:spLocks noGrp="1"/>
          </p:cNvSpPr>
          <p:nvPr>
            <p:ph type="ftr" sz="quarter" idx="4"/>
          </p:nvPr>
        </p:nvSpPr>
        <p:spPr>
          <a:xfrm>
            <a:off x="0" y="8685208"/>
            <a:ext cx="2971800" cy="45720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1pPr>
          </a:lstStyle>
          <a:p>
            <a:pPr lvl="0"/>
            <a:endParaRPr lang="fr-FR"/>
          </a:p>
        </p:txBody>
      </p:sp>
      <p:sp>
        <p:nvSpPr>
          <p:cNvPr id="7" name="Espace réservé du numéro de diapositive 6"/>
          <p:cNvSpPr txBox="1">
            <a:spLocks noGrp="1"/>
          </p:cNvSpPr>
          <p:nvPr>
            <p:ph type="sldNum" sz="quarter" idx="5"/>
          </p:nvPr>
        </p:nvSpPr>
        <p:spPr>
          <a:xfrm>
            <a:off x="3884608" y="8685208"/>
            <a:ext cx="2971800" cy="457200"/>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1pPr>
          </a:lstStyle>
          <a:p>
            <a:pPr lvl="0"/>
            <a:fld id="{EAE14735-21DB-4251-B5CA-477ECB95D9EF}" type="slidenum">
              <a:t>‹N°›</a:t>
            </a:fld>
            <a:endParaRPr lang="fr-FR"/>
          </a:p>
        </p:txBody>
      </p:sp>
    </p:spTree>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fr-FR"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6C33009-CEB4-4B78-9460-F7E46ABCBC28}" type="slidenum">
              <a:t>1</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936E5D7-0F6A-4C97-9453-8CE9295C9261}" type="slidenum">
              <a:t>10</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883D837-1DE8-4216-9DE7-B05FAA9BB3B3}" type="slidenum">
              <a:t>11</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AB6724D-EFC0-4E06-B1B7-BC90C3A65229}" type="slidenum">
              <a:t>12</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CD2E6BD-A93C-496B-BA91-7F499F6351CF}" type="slidenum">
              <a:t>13</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44BF7E0-8BF5-4E5D-9B3E-6F87FBAE90D3}" type="slidenum">
              <a:t>14</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3978A56-95CE-4C3A-88B1-6BB51FF65CCB}" type="slidenum">
              <a:t>15</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29F20D5-C107-42D9-B6E6-F7CC9510A55D}" type="slidenum">
              <a:t>16</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22B8C20-A937-461F-92EC-82152AA286AA}" type="slidenum">
              <a:t>17</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1849395-8477-49C3-8C2D-BBD8C3725AFA}" type="slidenum">
              <a:t>18</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1773EB4-DAC2-42E5-ACBE-B55ECBE8496B}" type="slidenum">
              <a:t>19</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72628C0-A445-4730-90BF-B27C78D13DF2}" type="slidenum">
              <a:t>2</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A475FB7-D792-4E05-94CE-9D65EA412DD0}" type="slidenum">
              <a:t>20</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E605C35-BE14-4BF9-BF1B-818D0432A1A9}" type="slidenum">
              <a:t>21</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CB4DA9E-21C4-46EE-AF57-06C063B7F805}" type="slidenum">
              <a:t>22</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9D66E1A-3424-4257-98F7-BCF2149FD60C}" type="slidenum">
              <a:t>23</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B76753E-4551-4F1F-824D-1848AA10F5B2}" type="slidenum">
              <a:t>24</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FD555E3-78C0-4544-B011-52038AFF8A96}" type="slidenum">
              <a:t>25</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3FAD780-8E14-40E7-91AB-A8824A291063}" type="slidenum">
              <a:t>26</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4E64457-3380-43FE-AF6B-73C4990E3296}" type="slidenum">
              <a:t>27</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7C006F1-E9E6-4853-9335-5FF11FE7244D}" type="slidenum">
              <a:t>28</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65DF337-E3D4-48BE-9A94-5BEAC2EE9051}" type="slidenum">
              <a:t>29</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0B2ACB7-7C68-4B3E-AB2D-1E423980B5F7}" type="slidenum">
              <a:t>3</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1C0D748-364A-49B6-B2FE-84970E00FA22}" type="slidenum">
              <a:t>30</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F0EC241-426A-4B54-8A85-51FE2621B8E8}" type="slidenum">
              <a:t>4</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4090439-7D21-469A-8E90-B8E28843C11E}" type="slidenum">
              <a:t>5</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111757C-540C-491A-93F3-D445E117E8ED}" type="slidenum">
              <a:t>6</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1F12571-C693-4E0F-B9BB-3E4673CC2D9F}" type="slidenum">
              <a:t>7</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984B995-6112-453E-84D7-E42EB2AFFFC8}" type="slidenum">
              <a:t>8</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txBox="1">
            <a:spLocks noGrp="1"/>
          </p:cNvSpPr>
          <p:nvPr>
            <p:ph type="body" sz="quarter" idx="1"/>
          </p:nvPr>
        </p:nvSpPr>
        <p:spPr/>
        <p:txBody>
          <a:bodyPr/>
          <a:lstStyle/>
          <a:p>
            <a:endParaRPr lang="fr-FR"/>
          </a:p>
        </p:txBody>
      </p:sp>
      <p:sp>
        <p:nvSpPr>
          <p:cNvPr id="4" name="Espace réservé du numéro de diapositive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C96AB9C-BF23-49B8-94EE-BB7DC945FE1B}" type="slidenum">
              <a:t>9</a:t>
            </a:fld>
            <a:endParaRPr lang="fr-FR" sz="1200" b="0" i="0" u="none" strike="noStrike" kern="1200" cap="none" spc="0" baseline="0">
              <a:solidFill>
                <a:srgbClr val="000000"/>
              </a:solidFill>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3.jpeg" TargetMode="Externa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jpeg" TargetMode="External"/><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 TargetMode="External"/><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 TargetMode="External"/><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 TargetMode="External"/><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riangle rectangle 9"/>
          <p:cNvSpPr/>
          <p:nvPr/>
        </p:nvSpPr>
        <p:spPr>
          <a:xfrm>
            <a:off x="0" y="4664144"/>
            <a:ext cx="9151086" cy="0"/>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gradFill>
            <a:gsLst>
              <a:gs pos="0">
                <a:srgbClr val="007897"/>
              </a:gs>
              <a:gs pos="50000">
                <a:srgbClr val="4ABBE0"/>
              </a:gs>
              <a:gs pos="100000">
                <a:srgbClr val="007897"/>
              </a:gs>
            </a:gsLst>
            <a:lin ang="3000000"/>
          </a:gra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3" name="Titre 8"/>
          <p:cNvSpPr txBox="1">
            <a:spLocks noGrp="1"/>
          </p:cNvSpPr>
          <p:nvPr>
            <p:ph type="ctrTitle"/>
          </p:nvPr>
        </p:nvSpPr>
        <p:spPr>
          <a:xfrm>
            <a:off x="685800" y="1752603"/>
            <a:ext cx="7772400" cy="1829760"/>
          </a:xfrm>
        </p:spPr>
        <p:txBody>
          <a:bodyPr anchor="b"/>
          <a:lstStyle>
            <a:lvl1pPr algn="r">
              <a:defRPr sz="4800"/>
            </a:lvl1pPr>
          </a:lstStyle>
          <a:p>
            <a:pPr lvl="0"/>
            <a:r>
              <a:rPr lang="fr-FR"/>
              <a:t>Modifiez le style du titre</a:t>
            </a:r>
            <a:endParaRPr lang="en-US"/>
          </a:p>
        </p:txBody>
      </p:sp>
      <p:sp>
        <p:nvSpPr>
          <p:cNvPr id="4" name="Sous-titre 16"/>
          <p:cNvSpPr txBox="1">
            <a:spLocks noGrp="1"/>
          </p:cNvSpPr>
          <p:nvPr>
            <p:ph type="subTitle" idx="1"/>
          </p:nvPr>
        </p:nvSpPr>
        <p:spPr>
          <a:xfrm>
            <a:off x="685800" y="3611605"/>
            <a:ext cx="7772400" cy="1199701"/>
          </a:xfrm>
        </p:spPr>
        <p:txBody>
          <a:bodyPr lIns="45720" rIns="45720"/>
          <a:lstStyle>
            <a:lvl1pPr marL="0" marR="64008" indent="0" algn="r">
              <a:buNone/>
              <a:defRPr>
                <a:solidFill>
                  <a:srgbClr val="464646"/>
                </a:solidFill>
              </a:defRPr>
            </a:lvl1pPr>
          </a:lstStyle>
          <a:p>
            <a:pPr lvl="0"/>
            <a:r>
              <a:rPr lang="fr-FR"/>
              <a:t>Modifiez le style des sous-titres du masque</a:t>
            </a:r>
            <a:endParaRPr lang="en-US"/>
          </a:p>
        </p:txBody>
      </p:sp>
      <p:grpSp>
        <p:nvGrpSpPr>
          <p:cNvPr id="5" name="Groupe 1"/>
          <p:cNvGrpSpPr/>
          <p:nvPr/>
        </p:nvGrpSpPr>
        <p:grpSpPr>
          <a:xfrm>
            <a:off x="-3767" y="4953003"/>
            <a:ext cx="9147767" cy="1912092"/>
            <a:chOff x="-3767" y="4953003"/>
            <a:chExt cx="9147767" cy="1912092"/>
          </a:xfrm>
        </p:grpSpPr>
        <p:sp>
          <p:nvSpPr>
            <p:cNvPr id="6" name="Forme libre 6"/>
            <p:cNvSpPr/>
            <p:nvPr/>
          </p:nvSpPr>
          <p:spPr>
            <a:xfrm>
              <a:off x="1687516" y="4953003"/>
              <a:ext cx="7456483" cy="488152"/>
            </a:xfrm>
            <a:custGeom>
              <a:avLst/>
              <a:gdLst>
                <a:gd name="f0" fmla="val 10800000"/>
                <a:gd name="f1" fmla="val 5400000"/>
                <a:gd name="f2" fmla="val 180"/>
                <a:gd name="f3" fmla="val w"/>
                <a:gd name="f4" fmla="val h"/>
                <a:gd name="f5" fmla="val 0"/>
                <a:gd name="f6" fmla="val 4697"/>
                <a:gd name="f7" fmla="val 367"/>
                <a:gd name="f8" fmla="val 218"/>
                <a:gd name="f9" fmla="+- 0 0 -90"/>
                <a:gd name="f10" fmla="*/ f3 1 4697"/>
                <a:gd name="f11" fmla="*/ f4 1 367"/>
                <a:gd name="f12" fmla="+- f7 0 f5"/>
                <a:gd name="f13" fmla="+- f6 0 f5"/>
                <a:gd name="f14" fmla="*/ f9 f0 1"/>
                <a:gd name="f15" fmla="*/ f13 1 4697"/>
                <a:gd name="f16" fmla="*/ f12 1 367"/>
                <a:gd name="f17" fmla="*/ f14 1 f2"/>
                <a:gd name="f18" fmla="*/ 4697 1 f15"/>
                <a:gd name="f19" fmla="*/ 0 1 f16"/>
                <a:gd name="f20" fmla="*/ 367 1 f16"/>
                <a:gd name="f21" fmla="*/ 0 1 f15"/>
                <a:gd name="f22" fmla="*/ 218 1 f16"/>
                <a:gd name="f23" fmla="+- f17 0 f1"/>
                <a:gd name="f24" fmla="*/ f21 f10 1"/>
                <a:gd name="f25" fmla="*/ f18 f10 1"/>
                <a:gd name="f26" fmla="*/ f20 f11 1"/>
                <a:gd name="f27" fmla="*/ f19 f11 1"/>
                <a:gd name="f28" fmla="*/ f22 f11 1"/>
              </a:gdLst>
              <a:ahLst/>
              <a:cxnLst>
                <a:cxn ang="3cd4">
                  <a:pos x="hc" y="t"/>
                </a:cxn>
                <a:cxn ang="0">
                  <a:pos x="r" y="vc"/>
                </a:cxn>
                <a:cxn ang="cd4">
                  <a:pos x="hc" y="b"/>
                </a:cxn>
                <a:cxn ang="cd2">
                  <a:pos x="l" y="vc"/>
                </a:cxn>
                <a:cxn ang="f23">
                  <a:pos x="f25" y="f27"/>
                </a:cxn>
                <a:cxn ang="f23">
                  <a:pos x="f25" y="f26"/>
                </a:cxn>
                <a:cxn ang="f23">
                  <a:pos x="f24" y="f28"/>
                </a:cxn>
                <a:cxn ang="f23">
                  <a:pos x="f25" y="f27"/>
                </a:cxn>
              </a:cxnLst>
              <a:rect l="f24" t="f27" r="f25" b="f26"/>
              <a:pathLst>
                <a:path w="4697" h="367">
                  <a:moveTo>
                    <a:pt x="f6" y="f5"/>
                  </a:moveTo>
                  <a:lnTo>
                    <a:pt x="f6" y="f7"/>
                  </a:lnTo>
                  <a:lnTo>
                    <a:pt x="f5" y="f8"/>
                  </a:lnTo>
                  <a:lnTo>
                    <a:pt x="f6" y="f5"/>
                  </a:lnTo>
                  <a:close/>
                </a:path>
              </a:pathLst>
            </a:custGeom>
            <a:solidFill>
              <a:srgbClr val="9FCBDC">
                <a:alpha val="40000"/>
              </a:srgbClr>
            </a:solid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7" name="Forme libre 7"/>
            <p:cNvSpPr/>
            <p:nvPr/>
          </p:nvSpPr>
          <p:spPr>
            <a:xfrm>
              <a:off x="35442" y="5237747"/>
              <a:ext cx="9108557" cy="788660"/>
            </a:xfrm>
            <a:custGeom>
              <a:avLst/>
              <a:gdLst>
                <a:gd name="f0" fmla="val 10800000"/>
                <a:gd name="f1" fmla="val 5400000"/>
                <a:gd name="f2" fmla="val 180"/>
                <a:gd name="f3" fmla="val w"/>
                <a:gd name="f4" fmla="val h"/>
                <a:gd name="f5" fmla="val 0"/>
                <a:gd name="f6" fmla="val 5760"/>
                <a:gd name="f7" fmla="val 528"/>
                <a:gd name="f8" fmla="val 48"/>
                <a:gd name="f9" fmla="+- 0 0 -90"/>
                <a:gd name="f10" fmla="*/ f3 1 5760"/>
                <a:gd name="f11" fmla="*/ f4 1 528"/>
                <a:gd name="f12" fmla="+- f7 0 f5"/>
                <a:gd name="f13" fmla="+- f6 0 f5"/>
                <a:gd name="f14" fmla="*/ f9 f0 1"/>
                <a:gd name="f15" fmla="*/ f13 1 5760"/>
                <a:gd name="f16" fmla="*/ f12 1 528"/>
                <a:gd name="f17" fmla="*/ f14 1 f2"/>
                <a:gd name="f18" fmla="*/ 0 1 f15"/>
                <a:gd name="f19" fmla="*/ 0 1 f16"/>
                <a:gd name="f20" fmla="*/ 5760 1 f15"/>
                <a:gd name="f21" fmla="*/ 528 1 f16"/>
                <a:gd name="f22" fmla="*/ 48 1 f15"/>
                <a:gd name="f23" fmla="+- f17 0 f1"/>
                <a:gd name="f24" fmla="*/ f18 f10 1"/>
                <a:gd name="f25" fmla="*/ f20 f10 1"/>
                <a:gd name="f26" fmla="*/ f21 f11 1"/>
                <a:gd name="f27" fmla="*/ f19 f11 1"/>
                <a:gd name="f28" fmla="*/ f22 f10 1"/>
              </a:gdLst>
              <a:ahLst/>
              <a:cxnLst>
                <a:cxn ang="3cd4">
                  <a:pos x="hc" y="t"/>
                </a:cxn>
                <a:cxn ang="0">
                  <a:pos x="r" y="vc"/>
                </a:cxn>
                <a:cxn ang="cd4">
                  <a:pos x="hc" y="b"/>
                </a:cxn>
                <a:cxn ang="cd2">
                  <a:pos x="l" y="vc"/>
                </a:cxn>
                <a:cxn ang="f23">
                  <a:pos x="f24" y="f27"/>
                </a:cxn>
                <a:cxn ang="f23">
                  <a:pos x="f25" y="f27"/>
                </a:cxn>
                <a:cxn ang="f23">
                  <a:pos x="f25" y="f26"/>
                </a:cxn>
                <a:cxn ang="f23">
                  <a:pos x="f28" y="f27"/>
                </a:cxn>
              </a:cxnLst>
              <a:rect l="f24" t="f27" r="f25" b="f26"/>
              <a:pathLst>
                <a:path w="5760" h="528">
                  <a:moveTo>
                    <a:pt x="f5" y="f5"/>
                  </a:moveTo>
                  <a:lnTo>
                    <a:pt x="f6" y="f5"/>
                  </a:lnTo>
                  <a:lnTo>
                    <a:pt x="f6" y="f7"/>
                  </a:lnTo>
                  <a:lnTo>
                    <a:pt x="f8"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8" name="Forme libre 10"/>
            <p:cNvSpPr/>
            <p:nvPr/>
          </p:nvSpPr>
          <p:spPr>
            <a:xfrm>
              <a:off x="0" y="5000981"/>
              <a:ext cx="9144000" cy="1864114"/>
            </a:xfrm>
            <a:custGeom>
              <a:avLst/>
              <a:gdLst>
                <a:gd name="f0" fmla="val 10800000"/>
                <a:gd name="f1" fmla="val 5400000"/>
                <a:gd name="f2" fmla="val 180"/>
                <a:gd name="f3" fmla="val w"/>
                <a:gd name="f4" fmla="val h"/>
                <a:gd name="f5" fmla="val 0"/>
                <a:gd name="f6" fmla="val 5760"/>
                <a:gd name="f7" fmla="val 1248"/>
                <a:gd name="f8" fmla="val 528"/>
                <a:gd name="f9" fmla="+- 0 0 -90"/>
                <a:gd name="f10" fmla="*/ f3 1 5760"/>
                <a:gd name="f11" fmla="*/ f4 1 1248"/>
                <a:gd name="f12" fmla="+- f7 0 f5"/>
                <a:gd name="f13" fmla="+- f6 0 f5"/>
                <a:gd name="f14" fmla="*/ f9 f0 1"/>
                <a:gd name="f15" fmla="*/ f13 1 5760"/>
                <a:gd name="f16" fmla="*/ f12 1 1248"/>
                <a:gd name="f17" fmla="*/ f14 1 f2"/>
                <a:gd name="f18" fmla="*/ 0 1 f15"/>
                <a:gd name="f19" fmla="*/ 0 1 f16"/>
                <a:gd name="f20" fmla="*/ 1248 1 f16"/>
                <a:gd name="f21" fmla="*/ 5760 1 f15"/>
                <a:gd name="f22" fmla="*/ 528 1 f16"/>
                <a:gd name="f23" fmla="+- f17 0 f1"/>
                <a:gd name="f24" fmla="*/ f18 f10 1"/>
                <a:gd name="f25" fmla="*/ f21 f10 1"/>
                <a:gd name="f26" fmla="*/ f20 f11 1"/>
                <a:gd name="f27" fmla="*/ f19 f11 1"/>
                <a:gd name="f28" fmla="*/ f22 f11 1"/>
              </a:gdLst>
              <a:ahLst/>
              <a:cxnLst>
                <a:cxn ang="3cd4">
                  <a:pos x="hc" y="t"/>
                </a:cxn>
                <a:cxn ang="0">
                  <a:pos x="r" y="vc"/>
                </a:cxn>
                <a:cxn ang="cd4">
                  <a:pos x="hc" y="b"/>
                </a:cxn>
                <a:cxn ang="cd2">
                  <a:pos x="l" y="vc"/>
                </a:cxn>
                <a:cxn ang="f23">
                  <a:pos x="f24" y="f27"/>
                </a:cxn>
                <a:cxn ang="f23">
                  <a:pos x="f24" y="f26"/>
                </a:cxn>
                <a:cxn ang="f23">
                  <a:pos x="f25" y="f26"/>
                </a:cxn>
                <a:cxn ang="f23">
                  <a:pos x="f25" y="f28"/>
                </a:cxn>
                <a:cxn ang="f23">
                  <a:pos x="f24" y="f27"/>
                </a:cxn>
              </a:cxnLst>
              <a:rect l="f24" t="f27" r="f25" b="f26"/>
              <a:pathLst>
                <a:path w="5760" h="1248">
                  <a:moveTo>
                    <a:pt x="f5" y="f5"/>
                  </a:moveTo>
                  <a:lnTo>
                    <a:pt x="f5" y="f7"/>
                  </a:lnTo>
                  <a:lnTo>
                    <a:pt x="f6" y="f7"/>
                  </a:lnTo>
                  <a:lnTo>
                    <a:pt x="f6" y="f8"/>
                  </a:lnTo>
                  <a:lnTo>
                    <a:pt x="f5" y="f5"/>
                  </a:lnTo>
                  <a:close/>
                </a:path>
              </a:pathLst>
            </a:custGeom>
            <a:blipFill>
              <a:blip r:embed="rId2" r:link="rId3" cstate="print">
                <a:alphaModFix amt="50000"/>
              </a:blip>
              <a:tile sx="49999" sy="49999" algn="t"/>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9" name="Connecteur droit 11"/>
            <p:cNvCxnSpPr/>
            <p:nvPr/>
          </p:nvCxnSpPr>
          <p:spPr>
            <a:xfrm>
              <a:off x="-3767" y="4997671"/>
              <a:ext cx="9147767" cy="790298"/>
            </a:xfrm>
            <a:prstGeom prst="straightConnector1">
              <a:avLst/>
            </a:prstGeom>
            <a:noFill/>
            <a:ln w="12060">
              <a:solidFill>
                <a:srgbClr val="156D83"/>
              </a:solidFill>
              <a:prstDash val="solid"/>
              <a:miter/>
            </a:ln>
          </p:spPr>
        </p:cxnSp>
      </p:grpSp>
      <p:sp>
        <p:nvSpPr>
          <p:cNvPr id="10" name="Espace réservé de la date 29"/>
          <p:cNvSpPr txBox="1">
            <a:spLocks noGrp="1"/>
          </p:cNvSpPr>
          <p:nvPr>
            <p:ph type="dt" sz="half" idx="7"/>
          </p:nvPr>
        </p:nvSpPr>
        <p:spPr/>
        <p:txBody>
          <a:bodyPr/>
          <a:lstStyle>
            <a:lvl1pPr>
              <a:defRPr>
                <a:solidFill>
                  <a:srgbClr val="FFFFFF"/>
                </a:solidFill>
              </a:defRPr>
            </a:lvl1pPr>
          </a:lstStyle>
          <a:p>
            <a:pPr lvl="0"/>
            <a:fld id="{1B1A9186-DDAB-481F-AF91-E33AD986B6A9}" type="datetime1">
              <a:rPr lang="fr-FR"/>
              <a:pPr lvl="0"/>
              <a:t>11/05/2011</a:t>
            </a:fld>
            <a:endParaRPr lang="fr-FR"/>
          </a:p>
        </p:txBody>
      </p:sp>
      <p:sp>
        <p:nvSpPr>
          <p:cNvPr id="11" name="Espace réservé du pied de page 18"/>
          <p:cNvSpPr txBox="1">
            <a:spLocks noGrp="1"/>
          </p:cNvSpPr>
          <p:nvPr>
            <p:ph type="ftr" sz="quarter" idx="9"/>
          </p:nvPr>
        </p:nvSpPr>
        <p:spPr/>
        <p:txBody>
          <a:bodyPr/>
          <a:lstStyle>
            <a:lvl1pPr>
              <a:defRPr>
                <a:solidFill>
                  <a:srgbClr val="E8F0F4"/>
                </a:solidFill>
              </a:defRPr>
            </a:lvl1pPr>
          </a:lstStyle>
          <a:p>
            <a:pPr lvl="0"/>
            <a:endParaRPr lang="fr-FR"/>
          </a:p>
        </p:txBody>
      </p:sp>
      <p:sp>
        <p:nvSpPr>
          <p:cNvPr id="12" name="Espace réservé du numéro de diapositive 26"/>
          <p:cNvSpPr txBox="1">
            <a:spLocks noGrp="1"/>
          </p:cNvSpPr>
          <p:nvPr>
            <p:ph type="sldNum" sz="quarter" idx="8"/>
          </p:nvPr>
        </p:nvSpPr>
        <p:spPr/>
        <p:txBody>
          <a:bodyPr/>
          <a:lstStyle>
            <a:lvl1pPr>
              <a:defRPr>
                <a:solidFill>
                  <a:srgbClr val="FFFFFF"/>
                </a:solidFill>
              </a:defRPr>
            </a:lvl1pPr>
          </a:lstStyle>
          <a:p>
            <a:pPr lvl="0"/>
            <a:fld id="{741C82BC-5680-49B3-9863-0CBDFB1A0127}" type="slidenum">
              <a:t>‹N°›</a:t>
            </a:fld>
            <a:endParaRPr lang="fr-FR"/>
          </a:p>
        </p:txBody>
      </p:sp>
    </p:spTree>
  </p:cSld>
  <p:clrMapOvr>
    <a:masterClrMapping/>
  </p:clrMapOvr>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txBox="1">
            <a:spLocks noGrp="1"/>
          </p:cNvSpPr>
          <p:nvPr>
            <p:ph type="title"/>
          </p:nvPr>
        </p:nvSpPr>
        <p:spPr/>
        <p:txBody>
          <a:bodyPr/>
          <a:lstStyle>
            <a:lvl1pPr>
              <a:defRPr/>
            </a:lvl1pPr>
          </a:lstStyle>
          <a:p>
            <a:pPr lvl="0"/>
            <a:r>
              <a:rPr lang="fr-FR"/>
              <a:t>Modifiez le style du titre</a:t>
            </a:r>
            <a:endParaRPr lang="en-US"/>
          </a:p>
        </p:txBody>
      </p:sp>
      <p:sp>
        <p:nvSpPr>
          <p:cNvPr id="3" name="Espace réservé du texte vertical 2"/>
          <p:cNvSpPr txBox="1">
            <a:spLocks noGrp="1"/>
          </p:cNvSpPr>
          <p:nvPr>
            <p:ph type="body" orient="vert" idx="1"/>
          </p:nvPr>
        </p:nvSpPr>
        <p:spPr>
          <a:xfrm>
            <a:off x="457200" y="1481328"/>
            <a:ext cx="8229600" cy="4386075"/>
          </a:xfrm>
        </p:spPr>
        <p:txBody>
          <a:bodyPr vert="eaVert"/>
          <a:lstStyle>
            <a:lvl1pPr>
              <a:defRPr/>
            </a:lvl1pPr>
            <a:lvl2pPr>
              <a:defRPr/>
            </a:lvl2pPr>
            <a:lvl3pPr>
              <a:defRPr/>
            </a:lvl3pPr>
            <a:lvl4pPr>
              <a:defRPr/>
            </a:lvl4pPr>
            <a:lvl5pP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txBox="1">
            <a:spLocks noGrp="1"/>
          </p:cNvSpPr>
          <p:nvPr>
            <p:ph type="dt" sz="half" idx="7"/>
          </p:nvPr>
        </p:nvSpPr>
        <p:spPr/>
        <p:txBody>
          <a:bodyPr/>
          <a:lstStyle>
            <a:lvl1pPr>
              <a:defRPr/>
            </a:lvl1pPr>
          </a:lstStyle>
          <a:p>
            <a:pPr lvl="0"/>
            <a:fld id="{6EEC7BE6-D646-4748-8301-51FEDD53F6B0}"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lvl1pPr>
          </a:lstStyle>
          <a:p>
            <a:pPr lvl="0"/>
            <a:fld id="{7DCC7025-E1B5-4B06-B53C-9B54E24FABCB}" type="slidenum">
              <a:t>‹N°›</a:t>
            </a:fld>
            <a:endParaRPr lang="fr-F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txBox="1">
            <a:spLocks noGrp="1"/>
          </p:cNvSpPr>
          <p:nvPr>
            <p:ph type="title" orient="vert"/>
          </p:nvPr>
        </p:nvSpPr>
        <p:spPr>
          <a:xfrm>
            <a:off x="6844009" y="274640"/>
            <a:ext cx="1777465" cy="5592763"/>
          </a:xfrm>
        </p:spPr>
        <p:txBody>
          <a:bodyPr vert="eaVert"/>
          <a:lstStyle>
            <a:lvl1pPr>
              <a:defRPr/>
            </a:lvl1pPr>
          </a:lstStyle>
          <a:p>
            <a:pPr lvl="0"/>
            <a:r>
              <a:rPr lang="fr-FR"/>
              <a:t>Modifiez le style du titre</a:t>
            </a:r>
            <a:endParaRPr lang="en-US"/>
          </a:p>
        </p:txBody>
      </p:sp>
      <p:sp>
        <p:nvSpPr>
          <p:cNvPr id="3" name="Espace réservé du texte vertical 2"/>
          <p:cNvSpPr txBox="1">
            <a:spLocks noGrp="1"/>
          </p:cNvSpPr>
          <p:nvPr>
            <p:ph type="body" orient="vert" idx="1"/>
          </p:nvPr>
        </p:nvSpPr>
        <p:spPr>
          <a:xfrm>
            <a:off x="457200" y="274640"/>
            <a:ext cx="6324603" cy="5592763"/>
          </a:xfrm>
        </p:spPr>
        <p:txBody>
          <a:bodyPr vert="eaVert"/>
          <a:lstStyle>
            <a:lvl1pPr>
              <a:defRPr/>
            </a:lvl1pPr>
            <a:lvl2pPr>
              <a:defRPr/>
            </a:lvl2pPr>
            <a:lvl3pPr>
              <a:defRPr/>
            </a:lvl3pPr>
            <a:lvl4pPr>
              <a:defRPr/>
            </a:lvl4pPr>
            <a:lvl5pP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txBox="1">
            <a:spLocks noGrp="1"/>
          </p:cNvSpPr>
          <p:nvPr>
            <p:ph type="dt" sz="half" idx="7"/>
          </p:nvPr>
        </p:nvSpPr>
        <p:spPr/>
        <p:txBody>
          <a:bodyPr/>
          <a:lstStyle>
            <a:lvl1pPr>
              <a:defRPr/>
            </a:lvl1pPr>
          </a:lstStyle>
          <a:p>
            <a:pPr lvl="0"/>
            <a:fld id="{A13C2178-A22F-4FB1-8E37-72B9E3990D09}"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lvl1pPr>
          </a:lstStyle>
          <a:p>
            <a:pPr lvl="0"/>
            <a:fld id="{754625E5-462F-45CC-A9F7-A70038FABBB3}" type="slidenum">
              <a:t>‹N°›</a:t>
            </a:fld>
            <a:endParaRPr lang="fr-F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riangle rectangle 9"/>
          <p:cNvSpPr/>
          <p:nvPr/>
        </p:nvSpPr>
        <p:spPr>
          <a:xfrm>
            <a:off x="0" y="4664144"/>
            <a:ext cx="9151086" cy="0"/>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gradFill>
            <a:gsLst>
              <a:gs pos="0">
                <a:srgbClr val="007897"/>
              </a:gs>
              <a:gs pos="50000">
                <a:srgbClr val="4ABBE0"/>
              </a:gs>
              <a:gs pos="100000">
                <a:srgbClr val="007897"/>
              </a:gs>
            </a:gsLst>
            <a:lin ang="3000000"/>
          </a:gra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3" name="Titre 8"/>
          <p:cNvSpPr txBox="1">
            <a:spLocks noGrp="1"/>
          </p:cNvSpPr>
          <p:nvPr>
            <p:ph type="ctrTitle"/>
          </p:nvPr>
        </p:nvSpPr>
        <p:spPr>
          <a:xfrm>
            <a:off x="685800" y="1752603"/>
            <a:ext cx="7772400" cy="1829760"/>
          </a:xfrm>
        </p:spPr>
        <p:txBody>
          <a:bodyPr anchor="b"/>
          <a:lstStyle>
            <a:lvl1pPr algn="r">
              <a:defRPr sz="4800"/>
            </a:lvl1pPr>
          </a:lstStyle>
          <a:p>
            <a:pPr lvl="0"/>
            <a:r>
              <a:rPr lang="fr-FR"/>
              <a:t>Cliquez pour modifier le style du titre</a:t>
            </a:r>
            <a:endParaRPr lang="en-US"/>
          </a:p>
        </p:txBody>
      </p:sp>
      <p:sp>
        <p:nvSpPr>
          <p:cNvPr id="4" name="Sous-titre 16"/>
          <p:cNvSpPr txBox="1">
            <a:spLocks noGrp="1"/>
          </p:cNvSpPr>
          <p:nvPr>
            <p:ph type="subTitle" idx="1"/>
          </p:nvPr>
        </p:nvSpPr>
        <p:spPr>
          <a:xfrm>
            <a:off x="685800" y="3611605"/>
            <a:ext cx="7772400" cy="1199701"/>
          </a:xfrm>
        </p:spPr>
        <p:txBody>
          <a:bodyPr lIns="45720" rIns="45720"/>
          <a:lstStyle>
            <a:lvl1pPr marL="0" marR="64008" indent="0" algn="r">
              <a:buNone/>
              <a:defRPr>
                <a:solidFill>
                  <a:srgbClr val="464646"/>
                </a:solidFill>
              </a:defRPr>
            </a:lvl1pPr>
          </a:lstStyle>
          <a:p>
            <a:pPr lvl="0"/>
            <a:r>
              <a:rPr lang="fr-FR"/>
              <a:t>Cliquez pour modifier le style des sous-titres du masque</a:t>
            </a:r>
            <a:endParaRPr lang="en-US"/>
          </a:p>
        </p:txBody>
      </p:sp>
      <p:grpSp>
        <p:nvGrpSpPr>
          <p:cNvPr id="5" name="Groupe 1"/>
          <p:cNvGrpSpPr/>
          <p:nvPr/>
        </p:nvGrpSpPr>
        <p:grpSpPr>
          <a:xfrm>
            <a:off x="-3767" y="4953003"/>
            <a:ext cx="9147767" cy="1912092"/>
            <a:chOff x="-3767" y="4953003"/>
            <a:chExt cx="9147767" cy="1912092"/>
          </a:xfrm>
        </p:grpSpPr>
        <p:sp>
          <p:nvSpPr>
            <p:cNvPr id="6" name="Forme libre 6"/>
            <p:cNvSpPr/>
            <p:nvPr/>
          </p:nvSpPr>
          <p:spPr>
            <a:xfrm>
              <a:off x="1687516" y="4953003"/>
              <a:ext cx="7456483" cy="488152"/>
            </a:xfrm>
            <a:custGeom>
              <a:avLst/>
              <a:gdLst>
                <a:gd name="f0" fmla="val 10800000"/>
                <a:gd name="f1" fmla="val 5400000"/>
                <a:gd name="f2" fmla="val 180"/>
                <a:gd name="f3" fmla="val w"/>
                <a:gd name="f4" fmla="val h"/>
                <a:gd name="f5" fmla="val 0"/>
                <a:gd name="f6" fmla="val 4697"/>
                <a:gd name="f7" fmla="val 367"/>
                <a:gd name="f8" fmla="val 218"/>
                <a:gd name="f9" fmla="+- 0 0 -90"/>
                <a:gd name="f10" fmla="*/ f3 1 4697"/>
                <a:gd name="f11" fmla="*/ f4 1 367"/>
                <a:gd name="f12" fmla="+- f7 0 f5"/>
                <a:gd name="f13" fmla="+- f6 0 f5"/>
                <a:gd name="f14" fmla="*/ f9 f0 1"/>
                <a:gd name="f15" fmla="*/ f13 1 4697"/>
                <a:gd name="f16" fmla="*/ f12 1 367"/>
                <a:gd name="f17" fmla="*/ f14 1 f2"/>
                <a:gd name="f18" fmla="*/ 4697 1 f15"/>
                <a:gd name="f19" fmla="*/ 0 1 f16"/>
                <a:gd name="f20" fmla="*/ 367 1 f16"/>
                <a:gd name="f21" fmla="*/ 0 1 f15"/>
                <a:gd name="f22" fmla="*/ 218 1 f16"/>
                <a:gd name="f23" fmla="+- f17 0 f1"/>
                <a:gd name="f24" fmla="*/ f21 f10 1"/>
                <a:gd name="f25" fmla="*/ f18 f10 1"/>
                <a:gd name="f26" fmla="*/ f20 f11 1"/>
                <a:gd name="f27" fmla="*/ f19 f11 1"/>
                <a:gd name="f28" fmla="*/ f22 f11 1"/>
              </a:gdLst>
              <a:ahLst/>
              <a:cxnLst>
                <a:cxn ang="3cd4">
                  <a:pos x="hc" y="t"/>
                </a:cxn>
                <a:cxn ang="0">
                  <a:pos x="r" y="vc"/>
                </a:cxn>
                <a:cxn ang="cd4">
                  <a:pos x="hc" y="b"/>
                </a:cxn>
                <a:cxn ang="cd2">
                  <a:pos x="l" y="vc"/>
                </a:cxn>
                <a:cxn ang="f23">
                  <a:pos x="f25" y="f27"/>
                </a:cxn>
                <a:cxn ang="f23">
                  <a:pos x="f25" y="f26"/>
                </a:cxn>
                <a:cxn ang="f23">
                  <a:pos x="f24" y="f28"/>
                </a:cxn>
                <a:cxn ang="f23">
                  <a:pos x="f25" y="f27"/>
                </a:cxn>
              </a:cxnLst>
              <a:rect l="f24" t="f27" r="f25" b="f26"/>
              <a:pathLst>
                <a:path w="4697" h="367">
                  <a:moveTo>
                    <a:pt x="f6" y="f5"/>
                  </a:moveTo>
                  <a:lnTo>
                    <a:pt x="f6" y="f7"/>
                  </a:lnTo>
                  <a:lnTo>
                    <a:pt x="f5" y="f8"/>
                  </a:lnTo>
                  <a:lnTo>
                    <a:pt x="f6" y="f5"/>
                  </a:lnTo>
                  <a:close/>
                </a:path>
              </a:pathLst>
            </a:custGeom>
            <a:solidFill>
              <a:srgbClr val="9FCBDC">
                <a:alpha val="40000"/>
              </a:srgbClr>
            </a:solid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7" name="Forme libre 7"/>
            <p:cNvSpPr/>
            <p:nvPr/>
          </p:nvSpPr>
          <p:spPr>
            <a:xfrm>
              <a:off x="35442" y="5237747"/>
              <a:ext cx="9108557" cy="788660"/>
            </a:xfrm>
            <a:custGeom>
              <a:avLst/>
              <a:gdLst>
                <a:gd name="f0" fmla="val 10800000"/>
                <a:gd name="f1" fmla="val 5400000"/>
                <a:gd name="f2" fmla="val 180"/>
                <a:gd name="f3" fmla="val w"/>
                <a:gd name="f4" fmla="val h"/>
                <a:gd name="f5" fmla="val 0"/>
                <a:gd name="f6" fmla="val 5760"/>
                <a:gd name="f7" fmla="val 528"/>
                <a:gd name="f8" fmla="val 48"/>
                <a:gd name="f9" fmla="+- 0 0 -90"/>
                <a:gd name="f10" fmla="*/ f3 1 5760"/>
                <a:gd name="f11" fmla="*/ f4 1 528"/>
                <a:gd name="f12" fmla="+- f7 0 f5"/>
                <a:gd name="f13" fmla="+- f6 0 f5"/>
                <a:gd name="f14" fmla="*/ f9 f0 1"/>
                <a:gd name="f15" fmla="*/ f13 1 5760"/>
                <a:gd name="f16" fmla="*/ f12 1 528"/>
                <a:gd name="f17" fmla="*/ f14 1 f2"/>
                <a:gd name="f18" fmla="*/ 0 1 f15"/>
                <a:gd name="f19" fmla="*/ 0 1 f16"/>
                <a:gd name="f20" fmla="*/ 5760 1 f15"/>
                <a:gd name="f21" fmla="*/ 528 1 f16"/>
                <a:gd name="f22" fmla="*/ 48 1 f15"/>
                <a:gd name="f23" fmla="+- f17 0 f1"/>
                <a:gd name="f24" fmla="*/ f18 f10 1"/>
                <a:gd name="f25" fmla="*/ f20 f10 1"/>
                <a:gd name="f26" fmla="*/ f21 f11 1"/>
                <a:gd name="f27" fmla="*/ f19 f11 1"/>
                <a:gd name="f28" fmla="*/ f22 f10 1"/>
              </a:gdLst>
              <a:ahLst/>
              <a:cxnLst>
                <a:cxn ang="3cd4">
                  <a:pos x="hc" y="t"/>
                </a:cxn>
                <a:cxn ang="0">
                  <a:pos x="r" y="vc"/>
                </a:cxn>
                <a:cxn ang="cd4">
                  <a:pos x="hc" y="b"/>
                </a:cxn>
                <a:cxn ang="cd2">
                  <a:pos x="l" y="vc"/>
                </a:cxn>
                <a:cxn ang="f23">
                  <a:pos x="f24" y="f27"/>
                </a:cxn>
                <a:cxn ang="f23">
                  <a:pos x="f25" y="f27"/>
                </a:cxn>
                <a:cxn ang="f23">
                  <a:pos x="f25" y="f26"/>
                </a:cxn>
                <a:cxn ang="f23">
                  <a:pos x="f28" y="f27"/>
                </a:cxn>
              </a:cxnLst>
              <a:rect l="f24" t="f27" r="f25" b="f26"/>
              <a:pathLst>
                <a:path w="5760" h="528">
                  <a:moveTo>
                    <a:pt x="f5" y="f5"/>
                  </a:moveTo>
                  <a:lnTo>
                    <a:pt x="f6" y="f5"/>
                  </a:lnTo>
                  <a:lnTo>
                    <a:pt x="f6" y="f7"/>
                  </a:lnTo>
                  <a:lnTo>
                    <a:pt x="f8"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8" name="Forme libre 10"/>
            <p:cNvSpPr/>
            <p:nvPr/>
          </p:nvSpPr>
          <p:spPr>
            <a:xfrm>
              <a:off x="0" y="5000981"/>
              <a:ext cx="9144000" cy="1864114"/>
            </a:xfrm>
            <a:custGeom>
              <a:avLst/>
              <a:gdLst>
                <a:gd name="f0" fmla="val 10800000"/>
                <a:gd name="f1" fmla="val 5400000"/>
                <a:gd name="f2" fmla="val 180"/>
                <a:gd name="f3" fmla="val w"/>
                <a:gd name="f4" fmla="val h"/>
                <a:gd name="f5" fmla="val 0"/>
                <a:gd name="f6" fmla="val 5760"/>
                <a:gd name="f7" fmla="val 1248"/>
                <a:gd name="f8" fmla="val 528"/>
                <a:gd name="f9" fmla="+- 0 0 -90"/>
                <a:gd name="f10" fmla="*/ f3 1 5760"/>
                <a:gd name="f11" fmla="*/ f4 1 1248"/>
                <a:gd name="f12" fmla="+- f7 0 f5"/>
                <a:gd name="f13" fmla="+- f6 0 f5"/>
                <a:gd name="f14" fmla="*/ f9 f0 1"/>
                <a:gd name="f15" fmla="*/ f13 1 5760"/>
                <a:gd name="f16" fmla="*/ f12 1 1248"/>
                <a:gd name="f17" fmla="*/ f14 1 f2"/>
                <a:gd name="f18" fmla="*/ 0 1 f15"/>
                <a:gd name="f19" fmla="*/ 0 1 f16"/>
                <a:gd name="f20" fmla="*/ 1248 1 f16"/>
                <a:gd name="f21" fmla="*/ 5760 1 f15"/>
                <a:gd name="f22" fmla="*/ 528 1 f16"/>
                <a:gd name="f23" fmla="+- f17 0 f1"/>
                <a:gd name="f24" fmla="*/ f18 f10 1"/>
                <a:gd name="f25" fmla="*/ f21 f10 1"/>
                <a:gd name="f26" fmla="*/ f20 f11 1"/>
                <a:gd name="f27" fmla="*/ f19 f11 1"/>
                <a:gd name="f28" fmla="*/ f22 f11 1"/>
              </a:gdLst>
              <a:ahLst/>
              <a:cxnLst>
                <a:cxn ang="3cd4">
                  <a:pos x="hc" y="t"/>
                </a:cxn>
                <a:cxn ang="0">
                  <a:pos x="r" y="vc"/>
                </a:cxn>
                <a:cxn ang="cd4">
                  <a:pos x="hc" y="b"/>
                </a:cxn>
                <a:cxn ang="cd2">
                  <a:pos x="l" y="vc"/>
                </a:cxn>
                <a:cxn ang="f23">
                  <a:pos x="f24" y="f27"/>
                </a:cxn>
                <a:cxn ang="f23">
                  <a:pos x="f24" y="f26"/>
                </a:cxn>
                <a:cxn ang="f23">
                  <a:pos x="f25" y="f26"/>
                </a:cxn>
                <a:cxn ang="f23">
                  <a:pos x="f25" y="f28"/>
                </a:cxn>
                <a:cxn ang="f23">
                  <a:pos x="f24" y="f27"/>
                </a:cxn>
              </a:cxnLst>
              <a:rect l="f24" t="f27" r="f25" b="f26"/>
              <a:pathLst>
                <a:path w="5760" h="1248">
                  <a:moveTo>
                    <a:pt x="f5" y="f5"/>
                  </a:moveTo>
                  <a:lnTo>
                    <a:pt x="f5" y="f7"/>
                  </a:lnTo>
                  <a:lnTo>
                    <a:pt x="f6" y="f7"/>
                  </a:lnTo>
                  <a:lnTo>
                    <a:pt x="f6" y="f8"/>
                  </a:lnTo>
                  <a:lnTo>
                    <a:pt x="f5" y="f5"/>
                  </a:lnTo>
                  <a:close/>
                </a:path>
              </a:pathLst>
            </a:custGeom>
            <a:blipFill>
              <a:blip r:embed="rId2" r:link="rId3" cstate="print">
                <a:alphaModFix amt="50000"/>
              </a:blip>
              <a:tile sx="49999" sy="49999" algn="t"/>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9" name="Connecteur droit 11"/>
            <p:cNvCxnSpPr/>
            <p:nvPr/>
          </p:nvCxnSpPr>
          <p:spPr>
            <a:xfrm>
              <a:off x="-3767" y="4997671"/>
              <a:ext cx="9147767" cy="790298"/>
            </a:xfrm>
            <a:prstGeom prst="straightConnector1">
              <a:avLst/>
            </a:prstGeom>
            <a:noFill/>
            <a:ln w="12060">
              <a:solidFill>
                <a:srgbClr val="156D83"/>
              </a:solidFill>
              <a:prstDash val="solid"/>
              <a:miter/>
            </a:ln>
          </p:spPr>
        </p:cxnSp>
      </p:grpSp>
      <p:sp>
        <p:nvSpPr>
          <p:cNvPr id="10" name="Espace réservé de la date 29"/>
          <p:cNvSpPr txBox="1">
            <a:spLocks noGrp="1"/>
          </p:cNvSpPr>
          <p:nvPr>
            <p:ph type="dt" sz="half" idx="7"/>
          </p:nvPr>
        </p:nvSpPr>
        <p:spPr/>
        <p:txBody>
          <a:bodyPr/>
          <a:lstStyle>
            <a:lvl1pPr>
              <a:defRPr>
                <a:solidFill>
                  <a:srgbClr val="FFFFFF"/>
                </a:solidFill>
              </a:defRPr>
            </a:lvl1pPr>
          </a:lstStyle>
          <a:p>
            <a:pPr lvl="0"/>
            <a:fld id="{571C0E97-296E-4BDA-8982-3499D964D04F}" type="datetime1">
              <a:rPr lang="fr-FR"/>
              <a:pPr lvl="0"/>
              <a:t>11/05/2011</a:t>
            </a:fld>
            <a:endParaRPr lang="fr-FR"/>
          </a:p>
        </p:txBody>
      </p:sp>
      <p:sp>
        <p:nvSpPr>
          <p:cNvPr id="11" name="Espace réservé du pied de page 18"/>
          <p:cNvSpPr txBox="1">
            <a:spLocks noGrp="1"/>
          </p:cNvSpPr>
          <p:nvPr>
            <p:ph type="ftr" sz="quarter" idx="9"/>
          </p:nvPr>
        </p:nvSpPr>
        <p:spPr/>
        <p:txBody>
          <a:bodyPr/>
          <a:lstStyle>
            <a:lvl1pPr>
              <a:defRPr>
                <a:solidFill>
                  <a:srgbClr val="E8F0F4"/>
                </a:solidFill>
              </a:defRPr>
            </a:lvl1pPr>
          </a:lstStyle>
          <a:p>
            <a:pPr lvl="0"/>
            <a:endParaRPr lang="fr-FR"/>
          </a:p>
        </p:txBody>
      </p:sp>
      <p:sp>
        <p:nvSpPr>
          <p:cNvPr id="12" name="Espace réservé du numéro de diapositive 26"/>
          <p:cNvSpPr txBox="1">
            <a:spLocks noGrp="1"/>
          </p:cNvSpPr>
          <p:nvPr>
            <p:ph type="sldNum" sz="quarter" idx="8"/>
          </p:nvPr>
        </p:nvSpPr>
        <p:spPr/>
        <p:txBody>
          <a:bodyPr/>
          <a:lstStyle>
            <a:lvl1pPr>
              <a:defRPr>
                <a:solidFill>
                  <a:srgbClr val="FFFFFF"/>
                </a:solidFill>
              </a:defRPr>
            </a:lvl1pPr>
          </a:lstStyle>
          <a:p>
            <a:pPr lvl="0"/>
            <a:fld id="{21D8A5E1-9384-4972-98C4-1953289645C7}" type="slidenum">
              <a:t>‹N°›</a:t>
            </a:fld>
            <a:endParaRPr lang="fr-FR"/>
          </a:p>
        </p:txBody>
      </p:sp>
    </p:spTree>
  </p:cSld>
  <p:clrMapOvr>
    <a:masterClrMapping/>
  </p:clrMapOvr>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Espace réservé du contenu 2"/>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3" name="Espace réservé de la date 3"/>
          <p:cNvSpPr txBox="1">
            <a:spLocks noGrp="1"/>
          </p:cNvSpPr>
          <p:nvPr>
            <p:ph type="dt" sz="half" idx="7"/>
          </p:nvPr>
        </p:nvSpPr>
        <p:spPr/>
        <p:txBody>
          <a:bodyPr/>
          <a:lstStyle>
            <a:lvl1pPr>
              <a:defRPr/>
            </a:lvl1pPr>
          </a:lstStyle>
          <a:p>
            <a:pPr lvl="0"/>
            <a:fld id="{D711EC44-99BB-431F-A6FC-3791AF8FEF68}" type="datetime1">
              <a:rPr lang="fr-FR"/>
              <a:pPr lvl="0"/>
              <a:t>11/05/2011</a:t>
            </a:fld>
            <a:endParaRPr lang="fr-FR"/>
          </a:p>
        </p:txBody>
      </p:sp>
      <p:sp>
        <p:nvSpPr>
          <p:cNvPr id="4" name="Espace réservé du pied de page 4"/>
          <p:cNvSpPr txBox="1">
            <a:spLocks noGrp="1"/>
          </p:cNvSpPr>
          <p:nvPr>
            <p:ph type="ftr" sz="quarter" idx="9"/>
          </p:nvPr>
        </p:nvSpPr>
        <p:spPr/>
        <p:txBody>
          <a:bodyPr/>
          <a:lstStyle>
            <a:lvl1pPr>
              <a:defRPr/>
            </a:lvl1pPr>
          </a:lstStyle>
          <a:p>
            <a:pPr lvl="0"/>
            <a:endParaRPr lang="fr-FR"/>
          </a:p>
        </p:txBody>
      </p:sp>
      <p:sp>
        <p:nvSpPr>
          <p:cNvPr id="5" name="Espace réservé du numéro de diapositive 5"/>
          <p:cNvSpPr txBox="1">
            <a:spLocks noGrp="1"/>
          </p:cNvSpPr>
          <p:nvPr>
            <p:ph type="sldNum" sz="quarter" idx="8"/>
          </p:nvPr>
        </p:nvSpPr>
        <p:spPr/>
        <p:txBody>
          <a:bodyPr/>
          <a:lstStyle>
            <a:lvl1pPr>
              <a:defRPr/>
            </a:lvl1pPr>
          </a:lstStyle>
          <a:p>
            <a:pPr lvl="0"/>
            <a:fld id="{3D3E3783-9394-448E-AEBE-A832ED12AC71}" type="slidenum">
              <a:t>‹N°›</a:t>
            </a:fld>
            <a:endParaRPr lang="fr-FR"/>
          </a:p>
        </p:txBody>
      </p:sp>
      <p:sp>
        <p:nvSpPr>
          <p:cNvPr id="6" name="Titre 6"/>
          <p:cNvSpPr txBox="1">
            <a:spLocks noGrp="1"/>
          </p:cNvSpPr>
          <p:nvPr>
            <p:ph type="title"/>
          </p:nvPr>
        </p:nvSpPr>
        <p:spPr/>
        <p:txBody>
          <a:bodyPr/>
          <a:lstStyle>
            <a:lvl1pPr>
              <a:defRPr/>
            </a:lvl1pPr>
          </a:lstStyle>
          <a:p>
            <a:pPr lvl="0"/>
            <a:r>
              <a:rPr lang="fr-FR"/>
              <a:t>Cliquez pour modifier le style du titre</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bg>
      <p:bgPr>
        <a:gradFill>
          <a:gsLst>
            <a:gs pos="0">
              <a:srgbClr val="B3B3B3"/>
            </a:gs>
            <a:gs pos="100000">
              <a:srgbClr val="A0A0A0"/>
            </a:gs>
          </a:gsLst>
          <a:path path="circle">
            <a:fillToRect l="65000" r="35000" b="100000"/>
          </a:path>
        </a:grad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722376" y="1059716"/>
            <a:ext cx="7772400" cy="1828800"/>
          </a:xfrm>
        </p:spPr>
        <p:txBody>
          <a:bodyPr anchor="b"/>
          <a:lstStyle>
            <a:lvl1pPr algn="r">
              <a:defRPr sz="4800">
                <a:solidFill>
                  <a:srgbClr val="DEF5FA"/>
                </a:solidFill>
              </a:defRPr>
            </a:lvl1pPr>
          </a:lstStyle>
          <a:p>
            <a:pPr lvl="0"/>
            <a:r>
              <a:rPr lang="fr-FR"/>
              <a:t>Cliquez pour modifier le style du titre</a:t>
            </a:r>
            <a:endParaRPr lang="en-US"/>
          </a:p>
        </p:txBody>
      </p:sp>
      <p:sp>
        <p:nvSpPr>
          <p:cNvPr id="3" name="Espace réservé du texte 2"/>
          <p:cNvSpPr txBox="1">
            <a:spLocks noGrp="1"/>
          </p:cNvSpPr>
          <p:nvPr>
            <p:ph type="body" idx="1"/>
          </p:nvPr>
        </p:nvSpPr>
        <p:spPr>
          <a:xfrm>
            <a:off x="3922711" y="2931712"/>
            <a:ext cx="4572000" cy="1454883"/>
          </a:xfrm>
        </p:spPr>
        <p:txBody>
          <a:bodyPr/>
          <a:lstStyle>
            <a:lvl1pPr marL="0" indent="0">
              <a:buNone/>
              <a:defRPr sz="2300">
                <a:solidFill>
                  <a:srgbClr val="FFFFFF"/>
                </a:solidFill>
              </a:defRPr>
            </a:lvl1pPr>
          </a:lstStyle>
          <a:p>
            <a:pPr lvl="0"/>
            <a:r>
              <a:rPr lang="fr-FR"/>
              <a:t>Cliquez pour modifier les styles du texte du masque</a:t>
            </a:r>
          </a:p>
        </p:txBody>
      </p:sp>
      <p:sp>
        <p:nvSpPr>
          <p:cNvPr id="4" name="Espace réservé de la date 3"/>
          <p:cNvSpPr txBox="1">
            <a:spLocks noGrp="1"/>
          </p:cNvSpPr>
          <p:nvPr>
            <p:ph type="dt" sz="half" idx="7"/>
          </p:nvPr>
        </p:nvSpPr>
        <p:spPr/>
        <p:txBody>
          <a:bodyPr/>
          <a:lstStyle>
            <a:lvl1pPr>
              <a:defRPr>
                <a:solidFill>
                  <a:srgbClr val="FFFFFF"/>
                </a:solidFill>
              </a:defRPr>
            </a:lvl1pPr>
          </a:lstStyle>
          <a:p>
            <a:pPr lvl="0"/>
            <a:fld id="{412C7323-13BB-4F93-8146-142DD75F05B5}"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solidFill>
                  <a:srgbClr val="FFFFFF"/>
                </a:solidFill>
              </a:defRPr>
            </a:lvl1pPr>
          </a:lstStyle>
          <a:p>
            <a:pPr lvl="0"/>
            <a:fld id="{066B386E-CADC-4982-9DBB-CF4AB1E09CE6}" type="slidenum">
              <a:t>‹N°›</a:t>
            </a:fld>
            <a:endParaRPr lang="fr-FR"/>
          </a:p>
        </p:txBody>
      </p:sp>
      <p:sp>
        <p:nvSpPr>
          <p:cNvPr id="7" name="Chevron 6"/>
          <p:cNvSpPr/>
          <p:nvPr/>
        </p:nvSpPr>
        <p:spPr>
          <a:xfrm>
            <a:off x="3636678" y="3005468"/>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8" name="Chevron 7"/>
          <p:cNvSpPr/>
          <p:nvPr/>
        </p:nvSpPr>
        <p:spPr>
          <a:xfrm>
            <a:off x="3450259" y="3005468"/>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Tree>
  </p:cSld>
  <p:clrMapOvr>
    <a:masterClrMapping/>
  </p:clrMapOvr>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bg>
      <p:bgPr>
        <a:gradFill>
          <a:gsLst>
            <a:gs pos="0">
              <a:srgbClr val="B3B3B3"/>
            </a:gs>
            <a:gs pos="100000">
              <a:srgbClr val="A0A0A0"/>
            </a:gs>
          </a:gsLst>
          <a:path path="circle">
            <a:fillToRect l="65000" r="35000" b="100000"/>
          </a:path>
        </a:gradFill>
        <a:effectLst/>
      </p:bgPr>
    </p:bg>
    <p:spTree>
      <p:nvGrpSpPr>
        <p:cNvPr id="1" name=""/>
        <p:cNvGrpSpPr/>
        <p:nvPr/>
      </p:nvGrpSpPr>
      <p:grpSpPr>
        <a:xfrm>
          <a:off x="0" y="0"/>
          <a:ext cx="0" cy="0"/>
          <a:chOff x="0" y="0"/>
          <a:chExt cx="0" cy="0"/>
        </a:xfrm>
      </p:grpSpPr>
      <p:sp>
        <p:nvSpPr>
          <p:cNvPr id="2" name="Espace réservé du contenu 2"/>
          <p:cNvSpPr txBox="1">
            <a:spLocks noGrp="1"/>
          </p:cNvSpPr>
          <p:nvPr>
            <p:ph idx="1"/>
          </p:nvPr>
        </p:nvSpPr>
        <p:spPr>
          <a:xfrm>
            <a:off x="457200" y="1481328"/>
            <a:ext cx="4038603" cy="4525959"/>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a:solidFill>
                  <a:srgbClr val="FFFFFF"/>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3" name="Espace réservé du contenu 3"/>
          <p:cNvSpPr txBox="1">
            <a:spLocks noGrp="1"/>
          </p:cNvSpPr>
          <p:nvPr>
            <p:ph idx="2"/>
          </p:nvPr>
        </p:nvSpPr>
        <p:spPr>
          <a:xfrm>
            <a:off x="4648196" y="1481328"/>
            <a:ext cx="4038603" cy="4525959"/>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a:solidFill>
                  <a:srgbClr val="FFFFFF"/>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4"/>
          <p:cNvSpPr txBox="1">
            <a:spLocks noGrp="1"/>
          </p:cNvSpPr>
          <p:nvPr>
            <p:ph type="dt" sz="half" idx="7"/>
          </p:nvPr>
        </p:nvSpPr>
        <p:spPr/>
        <p:txBody>
          <a:bodyPr/>
          <a:lstStyle>
            <a:lvl1pPr>
              <a:defRPr>
                <a:solidFill>
                  <a:srgbClr val="FFFFFF"/>
                </a:solidFill>
              </a:defRPr>
            </a:lvl1pPr>
          </a:lstStyle>
          <a:p>
            <a:pPr lvl="0"/>
            <a:fld id="{A29E697A-EB57-4BB1-8A80-E65A3957DC6D}" type="datetime1">
              <a:rPr lang="fr-FR"/>
              <a:pPr lvl="0"/>
              <a:t>11/05/2011</a:t>
            </a:fld>
            <a:endParaRPr lang="fr-FR"/>
          </a:p>
        </p:txBody>
      </p:sp>
      <p:sp>
        <p:nvSpPr>
          <p:cNvPr id="5" name="Espace réservé du pied de page 5"/>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6"/>
          <p:cNvSpPr txBox="1">
            <a:spLocks noGrp="1"/>
          </p:cNvSpPr>
          <p:nvPr>
            <p:ph type="sldNum" sz="quarter" idx="8"/>
          </p:nvPr>
        </p:nvSpPr>
        <p:spPr/>
        <p:txBody>
          <a:bodyPr/>
          <a:lstStyle>
            <a:lvl1pPr>
              <a:defRPr>
                <a:solidFill>
                  <a:srgbClr val="FFFFFF"/>
                </a:solidFill>
              </a:defRPr>
            </a:lvl1pPr>
          </a:lstStyle>
          <a:p>
            <a:pPr lvl="0"/>
            <a:fld id="{5CE82865-1A94-4555-9469-949028185AEE}" type="slidenum">
              <a:t>‹N°›</a:t>
            </a:fld>
            <a:endParaRPr lang="fr-FR"/>
          </a:p>
        </p:txBody>
      </p:sp>
      <p:sp>
        <p:nvSpPr>
          <p:cNvPr id="7" name="Titre 7"/>
          <p:cNvSpPr txBox="1">
            <a:spLocks noGrp="1"/>
          </p:cNvSpPr>
          <p:nvPr>
            <p:ph type="title"/>
          </p:nvPr>
        </p:nvSpPr>
        <p:spPr/>
        <p:txBody>
          <a:bodyPr/>
          <a:lstStyle>
            <a:lvl1pPr>
              <a:defRPr>
                <a:solidFill>
                  <a:srgbClr val="DEF5FA"/>
                </a:solidFill>
              </a:defRPr>
            </a:lvl1pPr>
          </a:lstStyle>
          <a:p>
            <a:pPr lvl="0"/>
            <a:r>
              <a:rPr lang="fr-FR"/>
              <a:t>Cliquez pour modifier le style du titre</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Pr>
        <a:blipFill>
          <a:blip r:embed="rId2" r:link="rId3" cstate="print"/>
          <a:tile sx="49988" sy="49988" algn="tl"/>
        </a:blip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457200" y="273048"/>
            <a:ext cx="8229600" cy="1143000"/>
          </a:xfrm>
        </p:spPr>
        <p:txBody>
          <a:bodyPr/>
          <a:lstStyle>
            <a:lvl1pPr>
              <a:defRPr/>
            </a:lvl1pPr>
          </a:lstStyle>
          <a:p>
            <a:pPr lvl="0"/>
            <a:r>
              <a:rPr lang="fr-FR"/>
              <a:t>Cliquez pour modifier le style du titre</a:t>
            </a:r>
            <a:endParaRPr lang="en-US"/>
          </a:p>
        </p:txBody>
      </p:sp>
      <p:sp>
        <p:nvSpPr>
          <p:cNvPr id="3" name="Espace réservé du texte 2"/>
          <p:cNvSpPr txBox="1">
            <a:spLocks noGrp="1"/>
          </p:cNvSpPr>
          <p:nvPr>
            <p:ph type="body" idx="1"/>
          </p:nvPr>
        </p:nvSpPr>
        <p:spPr>
          <a:xfrm>
            <a:off x="457200" y="5410203"/>
            <a:ext cx="4040184" cy="761996"/>
          </a:xfrm>
          <a:solidFill>
            <a:srgbClr val="2DA2BF"/>
          </a:solidFill>
          <a:ln w="9656">
            <a:solidFill>
              <a:srgbClr val="2DA2BF"/>
            </a:solidFill>
            <a:prstDash val="solid"/>
            <a:miter/>
          </a:ln>
        </p:spPr>
        <p:txBody>
          <a:bodyPr lIns="182880" anchor="ctr"/>
          <a:lstStyle>
            <a:lvl1pPr marL="0" indent="0">
              <a:buNone/>
              <a:defRPr sz="2400">
                <a:solidFill>
                  <a:srgbClr val="FFFFFF"/>
                </a:solidFill>
              </a:defRPr>
            </a:lvl1pPr>
          </a:lstStyle>
          <a:p>
            <a:pPr lvl="0"/>
            <a:r>
              <a:rPr lang="fr-FR"/>
              <a:t>Cliquez pour modifier les styles du texte du masque</a:t>
            </a:r>
          </a:p>
        </p:txBody>
      </p:sp>
      <p:sp>
        <p:nvSpPr>
          <p:cNvPr id="4" name="Espace réservé du texte 3"/>
          <p:cNvSpPr txBox="1">
            <a:spLocks noGrp="1"/>
          </p:cNvSpPr>
          <p:nvPr>
            <p:ph type="body" idx="3"/>
          </p:nvPr>
        </p:nvSpPr>
        <p:spPr>
          <a:xfrm>
            <a:off x="4645023" y="5410203"/>
            <a:ext cx="4041776" cy="761996"/>
          </a:xfrm>
          <a:solidFill>
            <a:srgbClr val="2DA2BF"/>
          </a:solidFill>
          <a:ln w="9656">
            <a:solidFill>
              <a:srgbClr val="2DA2BF"/>
            </a:solidFill>
            <a:prstDash val="solid"/>
            <a:miter/>
          </a:ln>
        </p:spPr>
        <p:txBody>
          <a:bodyPr lIns="182880" anchor="ctr"/>
          <a:lstStyle>
            <a:lvl1pPr marL="0" indent="0">
              <a:buNone/>
              <a:defRPr sz="2400">
                <a:solidFill>
                  <a:srgbClr val="FFFFFF"/>
                </a:solidFill>
              </a:defRPr>
            </a:lvl1pPr>
          </a:lstStyle>
          <a:p>
            <a:pPr lvl="0"/>
            <a:r>
              <a:rPr lang="fr-FR"/>
              <a:t>Cliquez pour modifier les styles du texte du masque</a:t>
            </a:r>
          </a:p>
        </p:txBody>
      </p:sp>
      <p:sp>
        <p:nvSpPr>
          <p:cNvPr id="5" name="Espace réservé du contenu 4"/>
          <p:cNvSpPr txBox="1">
            <a:spLocks noGrp="1"/>
          </p:cNvSpPr>
          <p:nvPr>
            <p:ph idx="2"/>
          </p:nvPr>
        </p:nvSpPr>
        <p:spPr>
          <a:xfrm>
            <a:off x="457200" y="1444294"/>
            <a:ext cx="4040184" cy="3941758"/>
          </a:xfrm>
        </p:spPr>
        <p:txBody>
          <a:bodyPr/>
          <a:lstStyle>
            <a:lvl1pPr>
              <a:defRPr sz="2400"/>
            </a:lvl1pPr>
            <a:lvl2pPr>
              <a:defRPr sz="2000"/>
            </a:lvl2pPr>
            <a:lvl3pPr>
              <a:defRPr sz="1800"/>
            </a:lvl3pPr>
            <a:lvl4pPr>
              <a:defRPr sz="1600"/>
            </a:lvl4pPr>
            <a:lvl5pPr>
              <a:defRPr sz="16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contenu 5"/>
          <p:cNvSpPr txBox="1">
            <a:spLocks noGrp="1"/>
          </p:cNvSpPr>
          <p:nvPr>
            <p:ph idx="4"/>
          </p:nvPr>
        </p:nvSpPr>
        <p:spPr>
          <a:xfrm>
            <a:off x="4645023" y="1444294"/>
            <a:ext cx="4041776" cy="3941758"/>
          </a:xfrm>
        </p:spPr>
        <p:txBody>
          <a:bodyPr/>
          <a:lstStyle>
            <a:lvl1pPr>
              <a:spcBef>
                <a:spcPts val="0"/>
              </a:spcBef>
              <a:defRPr sz="2400"/>
            </a:lvl1pPr>
            <a:lvl2pPr>
              <a:defRPr sz="2000"/>
            </a:lvl2pPr>
            <a:lvl3pPr>
              <a:defRPr sz="1800"/>
            </a:lvl3pPr>
            <a:lvl4pPr>
              <a:defRPr sz="1600"/>
            </a:lvl4pPr>
            <a:lvl5pPr>
              <a:defRPr sz="16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p:cNvSpPr txBox="1">
            <a:spLocks noGrp="1"/>
          </p:cNvSpPr>
          <p:nvPr>
            <p:ph type="dt" sz="half" idx="7"/>
          </p:nvPr>
        </p:nvSpPr>
        <p:spPr/>
        <p:txBody>
          <a:bodyPr/>
          <a:lstStyle>
            <a:lvl1pPr>
              <a:defRPr/>
            </a:lvl1pPr>
          </a:lstStyle>
          <a:p>
            <a:pPr lvl="0"/>
            <a:fld id="{CBB36714-05F5-46EA-B11A-5605A59A6D82}" type="datetime1">
              <a:rPr lang="fr-FR"/>
              <a:pPr lvl="0"/>
              <a:t>11/05/2011</a:t>
            </a:fld>
            <a:endParaRPr lang="fr-FR"/>
          </a:p>
        </p:txBody>
      </p:sp>
      <p:sp>
        <p:nvSpPr>
          <p:cNvPr id="8" name="Espace réservé du pied de page 7"/>
          <p:cNvSpPr txBox="1">
            <a:spLocks noGrp="1"/>
          </p:cNvSpPr>
          <p:nvPr>
            <p:ph type="ftr" sz="quarter" idx="9"/>
          </p:nvPr>
        </p:nvSpPr>
        <p:spPr/>
        <p:txBody>
          <a:bodyPr/>
          <a:lstStyle>
            <a:lvl1pPr>
              <a:defRPr/>
            </a:lvl1pPr>
          </a:lstStyle>
          <a:p>
            <a:pPr lvl="0"/>
            <a:endParaRPr lang="fr-FR"/>
          </a:p>
        </p:txBody>
      </p:sp>
      <p:sp>
        <p:nvSpPr>
          <p:cNvPr id="9" name="Espace réservé du numéro de diapositive 8"/>
          <p:cNvSpPr txBox="1">
            <a:spLocks noGrp="1"/>
          </p:cNvSpPr>
          <p:nvPr>
            <p:ph type="sldNum" sz="quarter" idx="8"/>
          </p:nvPr>
        </p:nvSpPr>
        <p:spPr/>
        <p:txBody>
          <a:bodyPr/>
          <a:lstStyle>
            <a:lvl1pPr>
              <a:defRPr/>
            </a:lvl1pPr>
          </a:lstStyle>
          <a:p>
            <a:pPr lvl="0"/>
            <a:fld id="{5B7D724D-FF53-4093-A4B9-CF89CF9BF7DD}" type="slidenum">
              <a:t>‹N°›</a:t>
            </a:fld>
            <a:endParaRPr lang="fr-F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bg>
      <p:bgPr>
        <a:gradFill>
          <a:gsLst>
            <a:gs pos="0">
              <a:srgbClr val="B3B3B3"/>
            </a:gs>
            <a:gs pos="100000">
              <a:srgbClr val="A0A0A0"/>
            </a:gs>
          </a:gsLst>
          <a:path path="circle">
            <a:fillToRect l="65000" r="35000" b="100000"/>
          </a:path>
        </a:gradFill>
        <a:effectLst/>
      </p:bgPr>
    </p:bg>
    <p:spTree>
      <p:nvGrpSpPr>
        <p:cNvPr id="1" name=""/>
        <p:cNvGrpSpPr/>
        <p:nvPr/>
      </p:nvGrpSpPr>
      <p:grpSpPr>
        <a:xfrm>
          <a:off x="0" y="0"/>
          <a:ext cx="0" cy="0"/>
          <a:chOff x="0" y="0"/>
          <a:chExt cx="0" cy="0"/>
        </a:xfrm>
      </p:grpSpPr>
      <p:sp>
        <p:nvSpPr>
          <p:cNvPr id="2" name="Espace réservé de la date 2"/>
          <p:cNvSpPr txBox="1">
            <a:spLocks noGrp="1"/>
          </p:cNvSpPr>
          <p:nvPr>
            <p:ph type="dt" sz="half" idx="7"/>
          </p:nvPr>
        </p:nvSpPr>
        <p:spPr/>
        <p:txBody>
          <a:bodyPr/>
          <a:lstStyle>
            <a:lvl1pPr>
              <a:defRPr>
                <a:solidFill>
                  <a:srgbClr val="FFFFFF"/>
                </a:solidFill>
              </a:defRPr>
            </a:lvl1pPr>
          </a:lstStyle>
          <a:p>
            <a:pPr lvl="0"/>
            <a:fld id="{6854163B-B33F-4A3A-8398-93C47B655FDE}" type="datetime1">
              <a:rPr lang="fr-FR"/>
              <a:pPr lvl="0"/>
              <a:t>11/05/2011</a:t>
            </a:fld>
            <a:endParaRPr lang="fr-FR"/>
          </a:p>
        </p:txBody>
      </p:sp>
      <p:sp>
        <p:nvSpPr>
          <p:cNvPr id="3" name="Espace réservé du pied de page 3"/>
          <p:cNvSpPr txBox="1">
            <a:spLocks noGrp="1"/>
          </p:cNvSpPr>
          <p:nvPr>
            <p:ph type="ftr" sz="quarter" idx="9"/>
          </p:nvPr>
        </p:nvSpPr>
        <p:spPr/>
        <p:txBody>
          <a:bodyPr/>
          <a:lstStyle>
            <a:lvl1pPr>
              <a:defRPr>
                <a:solidFill>
                  <a:srgbClr val="FFFFFF"/>
                </a:solidFill>
              </a:defRPr>
            </a:lvl1pPr>
          </a:lstStyle>
          <a:p>
            <a:pPr lvl="0"/>
            <a:endParaRPr lang="fr-FR"/>
          </a:p>
        </p:txBody>
      </p:sp>
      <p:sp>
        <p:nvSpPr>
          <p:cNvPr id="4" name="Espace réservé du numéro de diapositive 4"/>
          <p:cNvSpPr txBox="1">
            <a:spLocks noGrp="1"/>
          </p:cNvSpPr>
          <p:nvPr>
            <p:ph type="sldNum" sz="quarter" idx="8"/>
          </p:nvPr>
        </p:nvSpPr>
        <p:spPr/>
        <p:txBody>
          <a:bodyPr/>
          <a:lstStyle>
            <a:lvl1pPr>
              <a:defRPr>
                <a:solidFill>
                  <a:srgbClr val="FFFFFF"/>
                </a:solidFill>
              </a:defRPr>
            </a:lvl1pPr>
          </a:lstStyle>
          <a:p>
            <a:pPr lvl="0"/>
            <a:fld id="{201AC7E2-F11F-4DB4-98E7-1BD602A8CE00}" type="slidenum">
              <a:t>‹N°›</a:t>
            </a:fld>
            <a:endParaRPr lang="fr-FR"/>
          </a:p>
        </p:txBody>
      </p:sp>
      <p:sp>
        <p:nvSpPr>
          <p:cNvPr id="5" name="Titre 5"/>
          <p:cNvSpPr txBox="1">
            <a:spLocks noGrp="1"/>
          </p:cNvSpPr>
          <p:nvPr>
            <p:ph type="title"/>
          </p:nvPr>
        </p:nvSpPr>
        <p:spPr/>
        <p:txBody>
          <a:bodyPr/>
          <a:lstStyle>
            <a:lvl1pPr>
              <a:defRPr>
                <a:solidFill>
                  <a:srgbClr val="DEF5FA"/>
                </a:solidFill>
              </a:defRPr>
            </a:lvl1pPr>
          </a:lstStyle>
          <a:p>
            <a:pPr lvl="0"/>
            <a:r>
              <a:rPr lang="fr-FR"/>
              <a:t>Cliquez pour modifier le style du titre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txBox="1">
            <a:spLocks noGrp="1"/>
          </p:cNvSpPr>
          <p:nvPr>
            <p:ph type="dt" sz="half" idx="7"/>
          </p:nvPr>
        </p:nvSpPr>
        <p:spPr/>
        <p:txBody>
          <a:bodyPr/>
          <a:lstStyle>
            <a:lvl1pPr>
              <a:defRPr/>
            </a:lvl1pPr>
          </a:lstStyle>
          <a:p>
            <a:pPr lvl="0"/>
            <a:fld id="{EE65BFE5-82E0-4ACF-97D0-8148847C652B}" type="datetime1">
              <a:rPr lang="fr-FR"/>
              <a:pPr lvl="0"/>
              <a:t>11/05/2011</a:t>
            </a:fld>
            <a:endParaRPr lang="fr-FR"/>
          </a:p>
        </p:txBody>
      </p:sp>
      <p:sp>
        <p:nvSpPr>
          <p:cNvPr id="3" name="Espace réservé du pied de page 2"/>
          <p:cNvSpPr txBox="1">
            <a:spLocks noGrp="1"/>
          </p:cNvSpPr>
          <p:nvPr>
            <p:ph type="ftr" sz="quarter" idx="9"/>
          </p:nvPr>
        </p:nvSpPr>
        <p:spPr/>
        <p:txBody>
          <a:bodyPr/>
          <a:lstStyle>
            <a:lvl1pPr>
              <a:defRPr/>
            </a:lvl1pPr>
          </a:lstStyle>
          <a:p>
            <a:pPr lvl="0"/>
            <a:endParaRPr lang="fr-FR"/>
          </a:p>
        </p:txBody>
      </p:sp>
      <p:sp>
        <p:nvSpPr>
          <p:cNvPr id="4" name="Espace réservé du numéro de diapositive 3"/>
          <p:cNvSpPr txBox="1">
            <a:spLocks noGrp="1"/>
          </p:cNvSpPr>
          <p:nvPr>
            <p:ph type="sldNum" sz="quarter" idx="8"/>
          </p:nvPr>
        </p:nvSpPr>
        <p:spPr/>
        <p:txBody>
          <a:bodyPr/>
          <a:lstStyle>
            <a:lvl1pPr>
              <a:defRPr/>
            </a:lvl1pPr>
          </a:lstStyle>
          <a:p>
            <a:pPr lvl="0"/>
            <a:fld id="{E03448ED-5369-4D57-95A4-B1EF420E7151}" type="slidenum">
              <a:t>‹N°›</a:t>
            </a:fld>
            <a:endParaRPr lang="fr-FR"/>
          </a:p>
        </p:txBody>
      </p:sp>
    </p:spTree>
  </p:cSld>
  <p:clrMapOvr>
    <a:masterClrMapping/>
  </p:clrMapOvr>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Pr>
        <a:blipFill>
          <a:blip r:embed="rId2" r:link="rId3" cstate="print"/>
          <a:tile sx="49988" sy="49988" algn="tl"/>
        </a:blip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914400" y="4876796"/>
            <a:ext cx="7481776" cy="457200"/>
          </a:xfrm>
        </p:spPr>
        <p:txBody>
          <a:bodyPr anchor="t"/>
          <a:lstStyle>
            <a:lvl1pPr algn="r">
              <a:defRPr sz="2500" b="0">
                <a:solidFill>
                  <a:srgbClr val="2DA2BF"/>
                </a:solidFill>
              </a:defRPr>
            </a:lvl1pPr>
          </a:lstStyle>
          <a:p>
            <a:pPr lvl="0"/>
            <a:r>
              <a:rPr lang="fr-FR"/>
              <a:t>Cliquez pour modifier le style du titre</a:t>
            </a:r>
            <a:endParaRPr lang="en-US"/>
          </a:p>
        </p:txBody>
      </p:sp>
      <p:sp>
        <p:nvSpPr>
          <p:cNvPr id="3" name="Espace réservé du texte 2"/>
          <p:cNvSpPr txBox="1">
            <a:spLocks noGrp="1"/>
          </p:cNvSpPr>
          <p:nvPr>
            <p:ph type="body" idx="2"/>
          </p:nvPr>
        </p:nvSpPr>
        <p:spPr>
          <a:xfrm>
            <a:off x="4419596" y="5355101"/>
            <a:ext cx="3974595" cy="914400"/>
          </a:xfrm>
        </p:spPr>
        <p:txBody>
          <a:bodyPr/>
          <a:lstStyle>
            <a:lvl1pPr marL="0" indent="0" algn="r">
              <a:buNone/>
              <a:defRPr sz="1600"/>
            </a:lvl1pPr>
          </a:lstStyle>
          <a:p>
            <a:pPr lvl="0"/>
            <a:r>
              <a:rPr lang="fr-FR"/>
              <a:t>Cliquez pour modifier les styles du texte du masque</a:t>
            </a:r>
          </a:p>
        </p:txBody>
      </p:sp>
      <p:sp>
        <p:nvSpPr>
          <p:cNvPr id="4" name="Espace réservé du contenu 3"/>
          <p:cNvSpPr txBox="1">
            <a:spLocks noGrp="1"/>
          </p:cNvSpPr>
          <p:nvPr>
            <p:ph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p:cNvSpPr txBox="1">
            <a:spLocks noGrp="1"/>
          </p:cNvSpPr>
          <p:nvPr>
            <p:ph type="dt" sz="half" idx="7"/>
          </p:nvPr>
        </p:nvSpPr>
        <p:spPr/>
        <p:txBody>
          <a:bodyPr/>
          <a:lstStyle>
            <a:lvl1pPr>
              <a:defRPr/>
            </a:lvl1pPr>
          </a:lstStyle>
          <a:p>
            <a:pPr lvl="0"/>
            <a:fld id="{4B7985FA-0234-4723-8753-D1AED8844763}" type="datetime1">
              <a:rPr lang="fr-FR"/>
              <a:pPr lvl="0"/>
              <a:t>11/05/2011</a:t>
            </a:fld>
            <a:endParaRPr lang="fr-FR"/>
          </a:p>
        </p:txBody>
      </p:sp>
      <p:sp>
        <p:nvSpPr>
          <p:cNvPr id="6" name="Espace réservé du pied de page 5"/>
          <p:cNvSpPr txBox="1">
            <a:spLocks noGrp="1"/>
          </p:cNvSpPr>
          <p:nvPr>
            <p:ph type="ftr" sz="quarter" idx="9"/>
          </p:nvPr>
        </p:nvSpPr>
        <p:spPr/>
        <p:txBody>
          <a:bodyPr/>
          <a:lstStyle>
            <a:lvl1pPr>
              <a:defRPr/>
            </a:lvl1pPr>
          </a:lstStyle>
          <a:p>
            <a:pPr lvl="0"/>
            <a:endParaRPr lang="fr-FR"/>
          </a:p>
        </p:txBody>
      </p:sp>
      <p:sp>
        <p:nvSpPr>
          <p:cNvPr id="7" name="Espace réservé du numéro de diapositive 6"/>
          <p:cNvSpPr txBox="1">
            <a:spLocks noGrp="1"/>
          </p:cNvSpPr>
          <p:nvPr>
            <p:ph type="sldNum" sz="quarter" idx="8"/>
          </p:nvPr>
        </p:nvSpPr>
        <p:spPr/>
        <p:txBody>
          <a:bodyPr/>
          <a:lstStyle>
            <a:lvl1pPr>
              <a:defRPr/>
            </a:lvl1pPr>
          </a:lstStyle>
          <a:p>
            <a:pPr lvl="0"/>
            <a:fld id="{A688C81C-FDBE-47D9-B999-5B4CEBC0B74B}" type="slidenum">
              <a:t>‹N°›</a:t>
            </a:fld>
            <a:endParaRPr lang="fr-F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Espace réservé du contenu 2"/>
          <p:cNvSpPr txBox="1">
            <a:spLocks noGrp="1"/>
          </p:cNvSpPr>
          <p:nvPr>
            <p:ph idx="1"/>
          </p:nvPr>
        </p:nvSpPr>
        <p:spPr/>
        <p:txBody>
          <a:bodyPr/>
          <a:lstStyle>
            <a:lvl1pPr>
              <a:defRPr/>
            </a:lvl1pPr>
            <a:lvl2pPr>
              <a:defRPr/>
            </a:lvl2pPr>
            <a:lvl3pPr>
              <a:defRPr/>
            </a:lvl3pPr>
            <a:lvl4pPr>
              <a:defRPr/>
            </a:lvl4pPr>
            <a:lvl5pP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3" name="Espace réservé de la date 3"/>
          <p:cNvSpPr txBox="1">
            <a:spLocks noGrp="1"/>
          </p:cNvSpPr>
          <p:nvPr>
            <p:ph type="dt" sz="half" idx="7"/>
          </p:nvPr>
        </p:nvSpPr>
        <p:spPr/>
        <p:txBody>
          <a:bodyPr/>
          <a:lstStyle>
            <a:lvl1pPr>
              <a:defRPr/>
            </a:lvl1pPr>
          </a:lstStyle>
          <a:p>
            <a:pPr lvl="0"/>
            <a:fld id="{779DC772-2926-4343-9DBB-3D12D4909BD5}" type="datetime1">
              <a:rPr lang="fr-FR"/>
              <a:pPr lvl="0"/>
              <a:t>11/05/2011</a:t>
            </a:fld>
            <a:endParaRPr lang="fr-FR"/>
          </a:p>
        </p:txBody>
      </p:sp>
      <p:sp>
        <p:nvSpPr>
          <p:cNvPr id="4" name="Espace réservé du pied de page 4"/>
          <p:cNvSpPr txBox="1">
            <a:spLocks noGrp="1"/>
          </p:cNvSpPr>
          <p:nvPr>
            <p:ph type="ftr" sz="quarter" idx="9"/>
          </p:nvPr>
        </p:nvSpPr>
        <p:spPr/>
        <p:txBody>
          <a:bodyPr/>
          <a:lstStyle>
            <a:lvl1pPr>
              <a:defRPr/>
            </a:lvl1pPr>
          </a:lstStyle>
          <a:p>
            <a:pPr lvl="0"/>
            <a:endParaRPr lang="fr-FR"/>
          </a:p>
        </p:txBody>
      </p:sp>
      <p:sp>
        <p:nvSpPr>
          <p:cNvPr id="5" name="Espace réservé du numéro de diapositive 5"/>
          <p:cNvSpPr txBox="1">
            <a:spLocks noGrp="1"/>
          </p:cNvSpPr>
          <p:nvPr>
            <p:ph type="sldNum" sz="quarter" idx="8"/>
          </p:nvPr>
        </p:nvSpPr>
        <p:spPr/>
        <p:txBody>
          <a:bodyPr/>
          <a:lstStyle>
            <a:lvl1pPr>
              <a:defRPr/>
            </a:lvl1pPr>
          </a:lstStyle>
          <a:p>
            <a:pPr lvl="0"/>
            <a:fld id="{BED3DD91-377D-4322-A251-7E76990E2DA4}" type="slidenum">
              <a:t>‹N°›</a:t>
            </a:fld>
            <a:endParaRPr lang="fr-FR"/>
          </a:p>
        </p:txBody>
      </p:sp>
      <p:sp>
        <p:nvSpPr>
          <p:cNvPr id="6" name="Titre 6"/>
          <p:cNvSpPr txBox="1">
            <a:spLocks noGrp="1"/>
          </p:cNvSpPr>
          <p:nvPr>
            <p:ph type="title"/>
          </p:nvPr>
        </p:nvSpPr>
        <p:spPr/>
        <p:txBody>
          <a:bodyPr/>
          <a:lstStyle>
            <a:lvl1pPr>
              <a:defRPr/>
            </a:lvl1pPr>
          </a:lstStyle>
          <a:p>
            <a:pPr lvl="0"/>
            <a:r>
              <a:rPr lang="fr-FR"/>
              <a:t>Modifiez le style du titre</a:t>
            </a:r>
            <a:endParaRPr lang="en-US"/>
          </a:p>
        </p:txBody>
      </p:sp>
    </p:spTree>
  </p:cSld>
  <p:clrMapOvr>
    <a:masterClrMapping/>
  </p:clrMapOvr>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Pr>
        <a:gradFill>
          <a:gsLst>
            <a:gs pos="0">
              <a:srgbClr val="B3B3B3"/>
            </a:gs>
            <a:gs pos="100000">
              <a:srgbClr val="A0A0A0"/>
            </a:gs>
          </a:gsLst>
          <a:path path="circle">
            <a:fillToRect l="65000" r="35000" b="100000"/>
          </a:path>
        </a:gradFill>
        <a:effectLst/>
      </p:bgPr>
    </p:bg>
    <p:spTree>
      <p:nvGrpSpPr>
        <p:cNvPr id="1" name=""/>
        <p:cNvGrpSpPr/>
        <p:nvPr/>
      </p:nvGrpSpPr>
      <p:grpSpPr>
        <a:xfrm>
          <a:off x="0" y="0"/>
          <a:ext cx="0" cy="0"/>
          <a:chOff x="0" y="0"/>
          <a:chExt cx="0" cy="0"/>
        </a:xfrm>
      </p:grpSpPr>
      <p:sp>
        <p:nvSpPr>
          <p:cNvPr id="2" name="Espace réservé du texte 3"/>
          <p:cNvSpPr txBox="1">
            <a:spLocks noGrp="1"/>
          </p:cNvSpPr>
          <p:nvPr>
            <p:ph type="body" idx="2"/>
          </p:nvPr>
        </p:nvSpPr>
        <p:spPr>
          <a:xfrm>
            <a:off x="1141235" y="5443404"/>
            <a:ext cx="7162796" cy="648236"/>
          </a:xfrm>
        </p:spPr>
        <p:txBody>
          <a:bodyPr tIns="0"/>
          <a:lstStyle>
            <a:lvl1pPr marL="0" marR="18288" indent="0" algn="r">
              <a:buNone/>
              <a:defRPr sz="1400">
                <a:solidFill>
                  <a:srgbClr val="FFFFFF"/>
                </a:solidFill>
              </a:defRPr>
            </a:lvl1pPr>
          </a:lstStyle>
          <a:p>
            <a:pPr lvl="0"/>
            <a:r>
              <a:rPr lang="fr-FR"/>
              <a:t>Cliquez pour modifier les styles du texte du masque</a:t>
            </a:r>
          </a:p>
        </p:txBody>
      </p:sp>
      <p:sp>
        <p:nvSpPr>
          <p:cNvPr id="3" name="Espace réservé pour une image  2"/>
          <p:cNvSpPr txBox="1">
            <a:spLocks noGrp="1"/>
          </p:cNvSpPr>
          <p:nvPr>
            <p:ph type="pic" idx="1"/>
          </p:nvPr>
        </p:nvSpPr>
        <p:spPr>
          <a:xfrm>
            <a:off x="228600" y="189966"/>
            <a:ext cx="8686800" cy="4389120"/>
          </a:xfrm>
          <a:solidFill>
            <a:srgbClr val="464646"/>
          </a:solidFill>
          <a:ln w="9528">
            <a:solidFill>
              <a:srgbClr val="000000"/>
            </a:solidFill>
            <a:prstDash val="solid"/>
          </a:ln>
        </p:spPr>
        <p:txBody>
          <a:bodyPr/>
          <a:lstStyle>
            <a:lvl1pPr marL="0" indent="0">
              <a:buNone/>
              <a:defRPr sz="3200">
                <a:solidFill>
                  <a:srgbClr val="FFFFFF"/>
                </a:solidFill>
              </a:defRPr>
            </a:lvl1pPr>
          </a:lstStyle>
          <a:p>
            <a:pPr lvl="0"/>
            <a:r>
              <a:rPr lang="fr-FR"/>
              <a:t>Cliquez sur l'icône pour ajouter une image</a:t>
            </a:r>
            <a:endParaRPr lang="en-US"/>
          </a:p>
        </p:txBody>
      </p:sp>
      <p:sp>
        <p:nvSpPr>
          <p:cNvPr id="4" name="Espace réservé de la date 4"/>
          <p:cNvSpPr txBox="1">
            <a:spLocks noGrp="1"/>
          </p:cNvSpPr>
          <p:nvPr>
            <p:ph type="dt" sz="half" idx="7"/>
          </p:nvPr>
        </p:nvSpPr>
        <p:spPr/>
        <p:txBody>
          <a:bodyPr/>
          <a:lstStyle>
            <a:lvl1pPr>
              <a:defRPr>
                <a:solidFill>
                  <a:srgbClr val="FFFFFF"/>
                </a:solidFill>
              </a:defRPr>
            </a:lvl1pPr>
          </a:lstStyle>
          <a:p>
            <a:pPr lvl="0"/>
            <a:fld id="{A762F622-68D6-4FFC-8393-67C1241ABD21}" type="datetime1">
              <a:rPr lang="fr-FR"/>
              <a:pPr lvl="0"/>
              <a:t>11/05/2011</a:t>
            </a:fld>
            <a:endParaRPr lang="fr-FR"/>
          </a:p>
        </p:txBody>
      </p:sp>
      <p:sp>
        <p:nvSpPr>
          <p:cNvPr id="5" name="Espace réservé du pied de page 5"/>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6"/>
          <p:cNvSpPr txBox="1">
            <a:spLocks noGrp="1"/>
          </p:cNvSpPr>
          <p:nvPr>
            <p:ph type="sldNum" sz="quarter" idx="8"/>
          </p:nvPr>
        </p:nvSpPr>
        <p:spPr/>
        <p:txBody>
          <a:bodyPr/>
          <a:lstStyle>
            <a:lvl1pPr>
              <a:defRPr>
                <a:solidFill>
                  <a:srgbClr val="FFFFFF"/>
                </a:solidFill>
              </a:defRPr>
            </a:lvl1pPr>
          </a:lstStyle>
          <a:p>
            <a:pPr lvl="0"/>
            <a:fld id="{169923CA-DAED-4E17-89BB-9B19A0448E40}" type="slidenum">
              <a:t>‹N°›</a:t>
            </a:fld>
            <a:endParaRPr lang="fr-FR"/>
          </a:p>
        </p:txBody>
      </p:sp>
      <p:sp>
        <p:nvSpPr>
          <p:cNvPr id="7" name="Titre 1"/>
          <p:cNvSpPr txBox="1">
            <a:spLocks noGrp="1"/>
          </p:cNvSpPr>
          <p:nvPr>
            <p:ph type="title"/>
          </p:nvPr>
        </p:nvSpPr>
        <p:spPr>
          <a:xfrm>
            <a:off x="228600" y="4865120"/>
            <a:ext cx="8075432" cy="562676"/>
          </a:xfrm>
        </p:spPr>
        <p:txBody>
          <a:bodyPr anchor="t"/>
          <a:lstStyle>
            <a:lvl1pPr algn="r">
              <a:defRPr sz="3000" b="0">
                <a:solidFill>
                  <a:srgbClr val="2DA2BF"/>
                </a:solidFill>
                <a:effectLst>
                  <a:outerShdw dist="24999" dir="5400000">
                    <a:srgbClr val="000000"/>
                  </a:outerShdw>
                </a:effectLst>
              </a:defRPr>
            </a:lvl1pPr>
          </a:lstStyle>
          <a:p>
            <a:pPr lvl="0"/>
            <a:r>
              <a:rPr lang="fr-FR"/>
              <a:t>Cliquez pour modifier le style du titre</a:t>
            </a:r>
            <a:endParaRPr lang="en-US"/>
          </a:p>
        </p:txBody>
      </p:sp>
      <p:sp>
        <p:nvSpPr>
          <p:cNvPr id="8" name="Forme libre 7"/>
          <p:cNvSpPr/>
          <p:nvPr/>
        </p:nvSpPr>
        <p:spPr>
          <a:xfrm>
            <a:off x="499271" y="5944935"/>
            <a:ext cx="4940622" cy="921075"/>
          </a:xfrm>
          <a:custGeom>
            <a:avLst/>
            <a:gdLst>
              <a:gd name="f0" fmla="val 10800000"/>
              <a:gd name="f1" fmla="val 5400000"/>
              <a:gd name="f2" fmla="val 180"/>
              <a:gd name="f3" fmla="val w"/>
              <a:gd name="f4" fmla="val h"/>
              <a:gd name="f5" fmla="val 0"/>
              <a:gd name="f6" fmla="val 7485"/>
              <a:gd name="f7" fmla="val 337"/>
              <a:gd name="f8" fmla="val 2"/>
              <a:gd name="f9" fmla="val 5558"/>
              <a:gd name="f10" fmla="val 1"/>
              <a:gd name="f11" fmla="+- 0 0 -90"/>
              <a:gd name="f12" fmla="*/ f3 1 7485"/>
              <a:gd name="f13" fmla="*/ f4 1 337"/>
              <a:gd name="f14" fmla="+- f7 0 f5"/>
              <a:gd name="f15" fmla="+- f6 0 f5"/>
              <a:gd name="f16" fmla="*/ f11 f0 1"/>
              <a:gd name="f17" fmla="*/ f15 1 7485"/>
              <a:gd name="f18" fmla="*/ f14 1 337"/>
              <a:gd name="f19" fmla="*/ f16 1 f2"/>
              <a:gd name="f20" fmla="*/ 0 1 f17"/>
              <a:gd name="f21" fmla="*/ 0 1 f18"/>
              <a:gd name="f22" fmla="*/ 5760 1 f17"/>
              <a:gd name="f23" fmla="*/ 528 1 f18"/>
              <a:gd name="f24" fmla="*/ 48 1 f17"/>
              <a:gd name="f25" fmla="*/ 7485 1 f17"/>
              <a:gd name="f26" fmla="*/ 337 1 f18"/>
              <a:gd name="f27" fmla="+- f19 0 f1"/>
              <a:gd name="f28" fmla="*/ f20 f12 1"/>
              <a:gd name="f29" fmla="*/ f25 f12 1"/>
              <a:gd name="f30" fmla="*/ f26 f13 1"/>
              <a:gd name="f31" fmla="*/ f21 f13 1"/>
              <a:gd name="f32" fmla="*/ f22 f12 1"/>
              <a:gd name="f33" fmla="*/ f23 f13 1"/>
              <a:gd name="f34" fmla="*/ f24 f12 1"/>
            </a:gdLst>
            <a:ahLst/>
            <a:cxnLst>
              <a:cxn ang="3cd4">
                <a:pos x="hc" y="t"/>
              </a:cxn>
              <a:cxn ang="0">
                <a:pos x="r" y="vc"/>
              </a:cxn>
              <a:cxn ang="cd4">
                <a:pos x="hc" y="b"/>
              </a:cxn>
              <a:cxn ang="cd2">
                <a:pos x="l" y="vc"/>
              </a:cxn>
              <a:cxn ang="f27">
                <a:pos x="f28" y="f31"/>
              </a:cxn>
              <a:cxn ang="f27">
                <a:pos x="f32" y="f31"/>
              </a:cxn>
              <a:cxn ang="f27">
                <a:pos x="f32" y="f33"/>
              </a:cxn>
              <a:cxn ang="f27">
                <a:pos x="f34" y="f31"/>
              </a:cxn>
            </a:cxnLst>
            <a:rect l="f28" t="f31" r="f29" b="f30"/>
            <a:pathLst>
              <a:path w="7485" h="337">
                <a:moveTo>
                  <a:pt x="f5" y="f8"/>
                </a:moveTo>
                <a:lnTo>
                  <a:pt x="f6" y="f7"/>
                </a:lnTo>
                <a:lnTo>
                  <a:pt x="f9" y="f7"/>
                </a:lnTo>
                <a:lnTo>
                  <a:pt x="f10"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9" name="Forme libre 8"/>
          <p:cNvSpPr/>
          <p:nvPr/>
        </p:nvSpPr>
        <p:spPr>
          <a:xfrm>
            <a:off x="485720" y="5939009"/>
            <a:ext cx="3690454" cy="933446"/>
          </a:xfrm>
          <a:custGeom>
            <a:avLst/>
            <a:gdLst>
              <a:gd name="f0" fmla="val 10800000"/>
              <a:gd name="f1" fmla="val 5400000"/>
              <a:gd name="f2" fmla="val 180"/>
              <a:gd name="f3" fmla="val w"/>
              <a:gd name="f4" fmla="val h"/>
              <a:gd name="f5" fmla="val 0"/>
              <a:gd name="f6" fmla="val 5591"/>
              <a:gd name="f7" fmla="val 588"/>
              <a:gd name="f8" fmla="val 585"/>
              <a:gd name="f9" fmla="val 4415"/>
              <a:gd name="f10" fmla="val 12"/>
              <a:gd name="f11" fmla="val 4"/>
              <a:gd name="f12" fmla="+- 0 0 -90"/>
              <a:gd name="f13" fmla="*/ f3 1 5591"/>
              <a:gd name="f14" fmla="*/ f4 1 588"/>
              <a:gd name="f15" fmla="+- f7 0 f5"/>
              <a:gd name="f16" fmla="+- f6 0 f5"/>
              <a:gd name="f17" fmla="*/ f12 f0 1"/>
              <a:gd name="f18" fmla="*/ f16 1 5591"/>
              <a:gd name="f19" fmla="*/ f15 1 588"/>
              <a:gd name="f20" fmla="*/ f17 1 f2"/>
              <a:gd name="f21" fmla="*/ 0 1 f18"/>
              <a:gd name="f22" fmla="*/ 0 1 f19"/>
              <a:gd name="f23" fmla="*/ 5760 1 f18"/>
              <a:gd name="f24" fmla="*/ 528 1 f19"/>
              <a:gd name="f25" fmla="*/ 48 1 f18"/>
              <a:gd name="f26" fmla="*/ 5591 1 f18"/>
              <a:gd name="f27" fmla="*/ 588 1 f19"/>
              <a:gd name="f28" fmla="+- f20 0 f1"/>
              <a:gd name="f29" fmla="*/ f21 f13 1"/>
              <a:gd name="f30" fmla="*/ f26 f13 1"/>
              <a:gd name="f31" fmla="*/ f27 f14 1"/>
              <a:gd name="f32" fmla="*/ f22 f14 1"/>
              <a:gd name="f33" fmla="*/ f23 f13 1"/>
              <a:gd name="f34" fmla="*/ f24 f14 1"/>
              <a:gd name="f35" fmla="*/ f25 f13 1"/>
            </a:gdLst>
            <a:ahLst/>
            <a:cxnLst>
              <a:cxn ang="3cd4">
                <a:pos x="hc" y="t"/>
              </a:cxn>
              <a:cxn ang="0">
                <a:pos x="r" y="vc"/>
              </a:cxn>
              <a:cxn ang="cd4">
                <a:pos x="hc" y="b"/>
              </a:cxn>
              <a:cxn ang="cd2">
                <a:pos x="l" y="vc"/>
              </a:cxn>
              <a:cxn ang="f28">
                <a:pos x="f29" y="f32"/>
              </a:cxn>
              <a:cxn ang="f28">
                <a:pos x="f33" y="f32"/>
              </a:cxn>
              <a:cxn ang="f28">
                <a:pos x="f33" y="f34"/>
              </a:cxn>
              <a:cxn ang="f28">
                <a:pos x="f35" y="f32"/>
              </a:cxn>
            </a:cxnLst>
            <a:rect l="f29" t="f32" r="f30" b="f31"/>
            <a:pathLst>
              <a:path w="5591" h="588">
                <a:moveTo>
                  <a:pt x="f5" y="f5"/>
                </a:moveTo>
                <a:lnTo>
                  <a:pt x="f6" y="f8"/>
                </a:lnTo>
                <a:lnTo>
                  <a:pt x="f9" y="f7"/>
                </a:lnTo>
                <a:lnTo>
                  <a:pt x="f10" y="f11"/>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10" name="Triangle rectangle 9"/>
          <p:cNvSpPr/>
          <p:nvPr/>
        </p:nvSpPr>
        <p:spPr>
          <a:xfrm>
            <a:off x="-6044" y="5791251"/>
            <a:ext cx="3402317" cy="1080866"/>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blipFill>
            <a:blip r:embed="rId2" r:link="rId3" cstate="print">
              <a:alphaModFix/>
            </a:blip>
            <a:stretch>
              <a:fillRect/>
            </a:stretch>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11" name="Connecteur droit 10"/>
          <p:cNvCxnSpPr/>
          <p:nvPr/>
        </p:nvCxnSpPr>
        <p:spPr>
          <a:xfrm>
            <a:off x="-9235" y="5787740"/>
            <a:ext cx="3405508" cy="1084378"/>
          </a:xfrm>
          <a:prstGeom prst="straightConnector1">
            <a:avLst/>
          </a:prstGeom>
          <a:noFill/>
          <a:ln w="12060">
            <a:solidFill>
              <a:srgbClr val="156D83"/>
            </a:solidFill>
            <a:prstDash val="solid"/>
            <a:miter/>
          </a:ln>
        </p:spPr>
      </p:cxnSp>
      <p:sp>
        <p:nvSpPr>
          <p:cNvPr id="12" name="Chevron 11"/>
          <p:cNvSpPr/>
          <p:nvPr/>
        </p:nvSpPr>
        <p:spPr>
          <a:xfrm>
            <a:off x="8664113" y="4988436"/>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13" name="Chevron 12"/>
          <p:cNvSpPr/>
          <p:nvPr/>
        </p:nvSpPr>
        <p:spPr>
          <a:xfrm>
            <a:off x="8477695" y="4988436"/>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txBox="1">
            <a:spLocks noGrp="1"/>
          </p:cNvSpPr>
          <p:nvPr>
            <p:ph type="title"/>
          </p:nvPr>
        </p:nvSpPr>
        <p:spPr/>
        <p:txBody>
          <a:bodyPr/>
          <a:lstStyle>
            <a:lvl1pPr>
              <a:defRPr/>
            </a:lvl1pPr>
          </a:lstStyle>
          <a:p>
            <a:pPr lvl="0"/>
            <a:r>
              <a:rPr lang="fr-FR"/>
              <a:t>Cliquez pour modifier le style du titre</a:t>
            </a:r>
            <a:endParaRPr lang="en-US"/>
          </a:p>
        </p:txBody>
      </p:sp>
      <p:sp>
        <p:nvSpPr>
          <p:cNvPr id="3" name="Espace réservé du texte vertical 2"/>
          <p:cNvSpPr txBox="1">
            <a:spLocks noGrp="1"/>
          </p:cNvSpPr>
          <p:nvPr>
            <p:ph type="body" orient="vert" idx="1"/>
          </p:nvPr>
        </p:nvSpPr>
        <p:spPr>
          <a:xfrm>
            <a:off x="457200" y="1481328"/>
            <a:ext cx="8229600" cy="4386075"/>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txBox="1">
            <a:spLocks noGrp="1"/>
          </p:cNvSpPr>
          <p:nvPr>
            <p:ph type="dt" sz="half" idx="7"/>
          </p:nvPr>
        </p:nvSpPr>
        <p:spPr/>
        <p:txBody>
          <a:bodyPr/>
          <a:lstStyle>
            <a:lvl1pPr>
              <a:defRPr/>
            </a:lvl1pPr>
          </a:lstStyle>
          <a:p>
            <a:pPr lvl="0"/>
            <a:fld id="{CE687C4F-6876-4212-81F6-E16238AF100C}"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lvl1pPr>
          </a:lstStyle>
          <a:p>
            <a:pPr lvl="0"/>
            <a:fld id="{63297364-DD21-44F8-89A0-965FAE5AA34E}" type="slidenum">
              <a:t>‹N°›</a:t>
            </a:fld>
            <a:endParaRPr lang="fr-F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txBox="1">
            <a:spLocks noGrp="1"/>
          </p:cNvSpPr>
          <p:nvPr>
            <p:ph type="title" orient="vert"/>
          </p:nvPr>
        </p:nvSpPr>
        <p:spPr>
          <a:xfrm>
            <a:off x="6844009" y="274640"/>
            <a:ext cx="1777465" cy="5592763"/>
          </a:xfrm>
        </p:spPr>
        <p:txBody>
          <a:bodyPr vert="eaVert"/>
          <a:lstStyle>
            <a:lvl1pPr>
              <a:defRPr/>
            </a:lvl1pPr>
          </a:lstStyle>
          <a:p>
            <a:pPr lvl="0"/>
            <a:r>
              <a:rPr lang="fr-FR"/>
              <a:t>Cliquez pour modifier le style du titre</a:t>
            </a:r>
            <a:endParaRPr lang="en-US"/>
          </a:p>
        </p:txBody>
      </p:sp>
      <p:sp>
        <p:nvSpPr>
          <p:cNvPr id="3" name="Espace réservé du texte vertical 2"/>
          <p:cNvSpPr txBox="1">
            <a:spLocks noGrp="1"/>
          </p:cNvSpPr>
          <p:nvPr>
            <p:ph type="body" orient="vert" idx="1"/>
          </p:nvPr>
        </p:nvSpPr>
        <p:spPr>
          <a:xfrm>
            <a:off x="457200" y="274640"/>
            <a:ext cx="6324603" cy="5592763"/>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txBox="1">
            <a:spLocks noGrp="1"/>
          </p:cNvSpPr>
          <p:nvPr>
            <p:ph type="dt" sz="half" idx="7"/>
          </p:nvPr>
        </p:nvSpPr>
        <p:spPr/>
        <p:txBody>
          <a:bodyPr/>
          <a:lstStyle>
            <a:lvl1pPr>
              <a:defRPr/>
            </a:lvl1pPr>
          </a:lstStyle>
          <a:p>
            <a:pPr lvl="0"/>
            <a:fld id="{37B6901E-63D4-49DC-A85A-CCC5E9FE2171}"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lvl1pPr>
          </a:lstStyle>
          <a:p>
            <a:pPr lvl="0"/>
            <a:fld id="{A8E2D3BD-C993-4225-BDD5-8B98CEDDA832}" type="slidenum">
              <a:t>‹N°›</a:t>
            </a:fld>
            <a:endParaRPr lang="fr-F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gradFill>
          <a:gsLst>
            <a:gs pos="0">
              <a:srgbClr val="B3B3B3"/>
            </a:gs>
            <a:gs pos="100000">
              <a:srgbClr val="A0A0A0"/>
            </a:gs>
          </a:gsLst>
          <a:path path="circle">
            <a:fillToRect l="35000" r="65000" b="100000"/>
          </a:path>
        </a:grad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722376" y="1059716"/>
            <a:ext cx="7772400" cy="1828800"/>
          </a:xfrm>
        </p:spPr>
        <p:txBody>
          <a:bodyPr anchor="b"/>
          <a:lstStyle>
            <a:lvl1pPr algn="r">
              <a:defRPr sz="4800">
                <a:solidFill>
                  <a:srgbClr val="DEF5FA"/>
                </a:solidFill>
              </a:defRPr>
            </a:lvl1pPr>
          </a:lstStyle>
          <a:p>
            <a:pPr lvl="0"/>
            <a:r>
              <a:rPr lang="fr-FR"/>
              <a:t>Modifiez le style du titre</a:t>
            </a:r>
            <a:endParaRPr lang="en-US"/>
          </a:p>
        </p:txBody>
      </p:sp>
      <p:sp>
        <p:nvSpPr>
          <p:cNvPr id="3" name="Espace réservé du texte 2"/>
          <p:cNvSpPr txBox="1">
            <a:spLocks noGrp="1"/>
          </p:cNvSpPr>
          <p:nvPr>
            <p:ph type="body" idx="1"/>
          </p:nvPr>
        </p:nvSpPr>
        <p:spPr>
          <a:xfrm>
            <a:off x="3922711" y="2931712"/>
            <a:ext cx="4572000" cy="1454883"/>
          </a:xfrm>
        </p:spPr>
        <p:txBody>
          <a:bodyPr/>
          <a:lstStyle>
            <a:lvl1pPr marL="0" indent="0">
              <a:buNone/>
              <a:defRPr sz="2300">
                <a:solidFill>
                  <a:srgbClr val="FFFFFF"/>
                </a:solidFill>
              </a:defRPr>
            </a:lvl1pPr>
          </a:lstStyle>
          <a:p>
            <a:pPr lvl="0"/>
            <a:r>
              <a:rPr lang="fr-FR"/>
              <a:t>Modifiez les styles du texte du masque</a:t>
            </a:r>
          </a:p>
        </p:txBody>
      </p:sp>
      <p:sp>
        <p:nvSpPr>
          <p:cNvPr id="4" name="Espace réservé de la date 3"/>
          <p:cNvSpPr txBox="1">
            <a:spLocks noGrp="1"/>
          </p:cNvSpPr>
          <p:nvPr>
            <p:ph type="dt" sz="half" idx="7"/>
          </p:nvPr>
        </p:nvSpPr>
        <p:spPr/>
        <p:txBody>
          <a:bodyPr/>
          <a:lstStyle>
            <a:lvl1pPr>
              <a:defRPr>
                <a:solidFill>
                  <a:srgbClr val="FFFFFF"/>
                </a:solidFill>
              </a:defRPr>
            </a:lvl1pPr>
          </a:lstStyle>
          <a:p>
            <a:pPr lvl="0"/>
            <a:fld id="{590599A6-BC2C-4C19-BF62-21BCC58E583C}" type="datetime1">
              <a:rPr lang="fr-FR"/>
              <a:pPr lvl="0"/>
              <a:t>11/05/2011</a:t>
            </a:fld>
            <a:endParaRPr lang="fr-FR"/>
          </a:p>
        </p:txBody>
      </p:sp>
      <p:sp>
        <p:nvSpPr>
          <p:cNvPr id="5" name="Espace réservé du pied de page 4"/>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5"/>
          <p:cNvSpPr txBox="1">
            <a:spLocks noGrp="1"/>
          </p:cNvSpPr>
          <p:nvPr>
            <p:ph type="sldNum" sz="quarter" idx="8"/>
          </p:nvPr>
        </p:nvSpPr>
        <p:spPr/>
        <p:txBody>
          <a:bodyPr/>
          <a:lstStyle>
            <a:lvl1pPr>
              <a:defRPr>
                <a:solidFill>
                  <a:srgbClr val="FFFFFF"/>
                </a:solidFill>
              </a:defRPr>
            </a:lvl1pPr>
          </a:lstStyle>
          <a:p>
            <a:pPr lvl="0"/>
            <a:fld id="{61FD288D-A579-4ABB-BC90-7DB1AE8EB357}" type="slidenum">
              <a:t>‹N°›</a:t>
            </a:fld>
            <a:endParaRPr lang="fr-FR"/>
          </a:p>
        </p:txBody>
      </p:sp>
      <p:sp>
        <p:nvSpPr>
          <p:cNvPr id="7" name="Chevron 6"/>
          <p:cNvSpPr/>
          <p:nvPr/>
        </p:nvSpPr>
        <p:spPr>
          <a:xfrm>
            <a:off x="3636678" y="3005468"/>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8" name="Chevron 7"/>
          <p:cNvSpPr/>
          <p:nvPr/>
        </p:nvSpPr>
        <p:spPr>
          <a:xfrm>
            <a:off x="3450259" y="3005468"/>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Tree>
  </p:cSld>
  <p:clrMapOvr>
    <a:masterClrMapping/>
  </p:clrMapOvr>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Pr>
        <a:gradFill>
          <a:gsLst>
            <a:gs pos="0">
              <a:srgbClr val="B3B3B3"/>
            </a:gs>
            <a:gs pos="100000">
              <a:srgbClr val="A0A0A0"/>
            </a:gs>
          </a:gsLst>
          <a:path path="circle">
            <a:fillToRect l="35000" r="65000" b="100000"/>
          </a:path>
        </a:gradFill>
        <a:effectLst/>
      </p:bgPr>
    </p:bg>
    <p:spTree>
      <p:nvGrpSpPr>
        <p:cNvPr id="1" name=""/>
        <p:cNvGrpSpPr/>
        <p:nvPr/>
      </p:nvGrpSpPr>
      <p:grpSpPr>
        <a:xfrm>
          <a:off x="0" y="0"/>
          <a:ext cx="0" cy="0"/>
          <a:chOff x="0" y="0"/>
          <a:chExt cx="0" cy="0"/>
        </a:xfrm>
      </p:grpSpPr>
      <p:sp>
        <p:nvSpPr>
          <p:cNvPr id="2" name="Espace réservé du contenu 2"/>
          <p:cNvSpPr txBox="1">
            <a:spLocks noGrp="1"/>
          </p:cNvSpPr>
          <p:nvPr>
            <p:ph idx="1"/>
          </p:nvPr>
        </p:nvSpPr>
        <p:spPr>
          <a:xfrm>
            <a:off x="457200" y="1481328"/>
            <a:ext cx="4038603" cy="4525959"/>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a:solidFill>
                  <a:srgbClr val="FFFFFF"/>
                </a:solidFill>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3" name="Espace réservé du contenu 3"/>
          <p:cNvSpPr txBox="1">
            <a:spLocks noGrp="1"/>
          </p:cNvSpPr>
          <p:nvPr>
            <p:ph idx="2"/>
          </p:nvPr>
        </p:nvSpPr>
        <p:spPr>
          <a:xfrm>
            <a:off x="4648196" y="1481328"/>
            <a:ext cx="4038603" cy="4525959"/>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a:solidFill>
                  <a:srgbClr val="FFFFFF"/>
                </a:solidFill>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4"/>
          <p:cNvSpPr txBox="1">
            <a:spLocks noGrp="1"/>
          </p:cNvSpPr>
          <p:nvPr>
            <p:ph type="dt" sz="half" idx="7"/>
          </p:nvPr>
        </p:nvSpPr>
        <p:spPr/>
        <p:txBody>
          <a:bodyPr/>
          <a:lstStyle>
            <a:lvl1pPr>
              <a:defRPr>
                <a:solidFill>
                  <a:srgbClr val="FFFFFF"/>
                </a:solidFill>
              </a:defRPr>
            </a:lvl1pPr>
          </a:lstStyle>
          <a:p>
            <a:pPr lvl="0"/>
            <a:fld id="{B45F4AE3-FC75-4770-AE4A-9088CE22002D}" type="datetime1">
              <a:rPr lang="fr-FR"/>
              <a:pPr lvl="0"/>
              <a:t>11/05/2011</a:t>
            </a:fld>
            <a:endParaRPr lang="fr-FR"/>
          </a:p>
        </p:txBody>
      </p:sp>
      <p:sp>
        <p:nvSpPr>
          <p:cNvPr id="5" name="Espace réservé du pied de page 5"/>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6"/>
          <p:cNvSpPr txBox="1">
            <a:spLocks noGrp="1"/>
          </p:cNvSpPr>
          <p:nvPr>
            <p:ph type="sldNum" sz="quarter" idx="8"/>
          </p:nvPr>
        </p:nvSpPr>
        <p:spPr/>
        <p:txBody>
          <a:bodyPr/>
          <a:lstStyle>
            <a:lvl1pPr>
              <a:defRPr>
                <a:solidFill>
                  <a:srgbClr val="FFFFFF"/>
                </a:solidFill>
              </a:defRPr>
            </a:lvl1pPr>
          </a:lstStyle>
          <a:p>
            <a:pPr lvl="0"/>
            <a:fld id="{0C12D5C8-B2FC-4827-9B3D-2B627A8A3B8F}" type="slidenum">
              <a:t>‹N°›</a:t>
            </a:fld>
            <a:endParaRPr lang="fr-FR"/>
          </a:p>
        </p:txBody>
      </p:sp>
      <p:sp>
        <p:nvSpPr>
          <p:cNvPr id="7" name="Titre 7"/>
          <p:cNvSpPr txBox="1">
            <a:spLocks noGrp="1"/>
          </p:cNvSpPr>
          <p:nvPr>
            <p:ph type="title"/>
          </p:nvPr>
        </p:nvSpPr>
        <p:spPr/>
        <p:txBody>
          <a:bodyPr/>
          <a:lstStyle>
            <a:lvl1pPr>
              <a:defRPr>
                <a:solidFill>
                  <a:srgbClr val="DEF5FA"/>
                </a:solidFill>
              </a:defRPr>
            </a:lvl1pPr>
          </a:lstStyle>
          <a:p>
            <a:pPr lvl="0"/>
            <a:r>
              <a:rPr lang="fr-FR"/>
              <a:t>Modifiez le style du titre</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Pr>
        <a:blipFill>
          <a:blip r:embed="rId2" r:link="rId3" cstate="print"/>
          <a:tile sx="57129" sy="57129" algn="tl"/>
        </a:blip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457200" y="273048"/>
            <a:ext cx="8229600" cy="1143000"/>
          </a:xfrm>
        </p:spPr>
        <p:txBody>
          <a:bodyPr/>
          <a:lstStyle>
            <a:lvl1pPr>
              <a:defRPr/>
            </a:lvl1pPr>
          </a:lstStyle>
          <a:p>
            <a:pPr lvl="0"/>
            <a:r>
              <a:rPr lang="fr-FR"/>
              <a:t>Modifiez le style du titre</a:t>
            </a:r>
            <a:endParaRPr lang="en-US"/>
          </a:p>
        </p:txBody>
      </p:sp>
      <p:sp>
        <p:nvSpPr>
          <p:cNvPr id="3" name="Espace réservé du texte 2"/>
          <p:cNvSpPr txBox="1">
            <a:spLocks noGrp="1"/>
          </p:cNvSpPr>
          <p:nvPr>
            <p:ph type="body" idx="1"/>
          </p:nvPr>
        </p:nvSpPr>
        <p:spPr>
          <a:xfrm>
            <a:off x="457200" y="5410203"/>
            <a:ext cx="4040184" cy="761996"/>
          </a:xfrm>
          <a:solidFill>
            <a:srgbClr val="2DA2BF"/>
          </a:solidFill>
          <a:ln w="9656">
            <a:solidFill>
              <a:srgbClr val="2DA2BF"/>
            </a:solidFill>
            <a:prstDash val="solid"/>
            <a:miter/>
          </a:ln>
        </p:spPr>
        <p:txBody>
          <a:bodyPr lIns="182880" anchor="ctr"/>
          <a:lstStyle>
            <a:lvl1pPr marL="0" indent="0">
              <a:buNone/>
              <a:defRPr sz="2400">
                <a:solidFill>
                  <a:srgbClr val="FFFFFF"/>
                </a:solidFill>
              </a:defRPr>
            </a:lvl1pPr>
          </a:lstStyle>
          <a:p>
            <a:pPr lvl="0"/>
            <a:r>
              <a:rPr lang="fr-FR"/>
              <a:t>Modifiez les styles du texte du masque</a:t>
            </a:r>
          </a:p>
        </p:txBody>
      </p:sp>
      <p:sp>
        <p:nvSpPr>
          <p:cNvPr id="4" name="Espace réservé du texte 3"/>
          <p:cNvSpPr txBox="1">
            <a:spLocks noGrp="1"/>
          </p:cNvSpPr>
          <p:nvPr>
            <p:ph type="body" idx="3"/>
          </p:nvPr>
        </p:nvSpPr>
        <p:spPr>
          <a:xfrm>
            <a:off x="4645023" y="5410203"/>
            <a:ext cx="4041776" cy="761996"/>
          </a:xfrm>
          <a:solidFill>
            <a:srgbClr val="2DA2BF"/>
          </a:solidFill>
          <a:ln w="9656">
            <a:solidFill>
              <a:srgbClr val="2DA2BF"/>
            </a:solidFill>
            <a:prstDash val="solid"/>
            <a:miter/>
          </a:ln>
        </p:spPr>
        <p:txBody>
          <a:bodyPr lIns="182880" anchor="ctr"/>
          <a:lstStyle>
            <a:lvl1pPr marL="0" indent="0">
              <a:buNone/>
              <a:defRPr sz="2400">
                <a:solidFill>
                  <a:srgbClr val="FFFFFF"/>
                </a:solidFill>
              </a:defRPr>
            </a:lvl1pPr>
          </a:lstStyle>
          <a:p>
            <a:pPr lvl="0"/>
            <a:r>
              <a:rPr lang="fr-FR"/>
              <a:t>Modifiez les styles du texte du masque</a:t>
            </a:r>
          </a:p>
        </p:txBody>
      </p:sp>
      <p:sp>
        <p:nvSpPr>
          <p:cNvPr id="5" name="Espace réservé du contenu 4"/>
          <p:cNvSpPr txBox="1">
            <a:spLocks noGrp="1"/>
          </p:cNvSpPr>
          <p:nvPr>
            <p:ph idx="2"/>
          </p:nvPr>
        </p:nvSpPr>
        <p:spPr>
          <a:xfrm>
            <a:off x="457200" y="1444294"/>
            <a:ext cx="4040184" cy="3941758"/>
          </a:xfrm>
        </p:spPr>
        <p:txBody>
          <a:bodyPr/>
          <a:lstStyle>
            <a:lvl1pPr>
              <a:defRPr sz="2400"/>
            </a:lvl1pPr>
            <a:lvl2pPr>
              <a:defRPr sz="2000"/>
            </a:lvl2pPr>
            <a:lvl3pPr>
              <a:defRPr sz="1800"/>
            </a:lvl3pPr>
            <a:lvl4pPr>
              <a:defRPr sz="16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contenu 5"/>
          <p:cNvSpPr txBox="1">
            <a:spLocks noGrp="1"/>
          </p:cNvSpPr>
          <p:nvPr>
            <p:ph idx="4"/>
          </p:nvPr>
        </p:nvSpPr>
        <p:spPr>
          <a:xfrm>
            <a:off x="4645023" y="1444294"/>
            <a:ext cx="4041776" cy="3941758"/>
          </a:xfrm>
        </p:spPr>
        <p:txBody>
          <a:bodyPr/>
          <a:lstStyle>
            <a:lvl1pPr>
              <a:spcBef>
                <a:spcPts val="0"/>
              </a:spcBef>
              <a:defRPr sz="2400"/>
            </a:lvl1pPr>
            <a:lvl2pPr>
              <a:defRPr sz="2000"/>
            </a:lvl2pPr>
            <a:lvl3pPr>
              <a:defRPr sz="1800"/>
            </a:lvl3pPr>
            <a:lvl4pPr>
              <a:defRPr sz="16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p:cNvSpPr txBox="1">
            <a:spLocks noGrp="1"/>
          </p:cNvSpPr>
          <p:nvPr>
            <p:ph type="dt" sz="half" idx="7"/>
          </p:nvPr>
        </p:nvSpPr>
        <p:spPr/>
        <p:txBody>
          <a:bodyPr/>
          <a:lstStyle>
            <a:lvl1pPr>
              <a:defRPr/>
            </a:lvl1pPr>
          </a:lstStyle>
          <a:p>
            <a:pPr lvl="0"/>
            <a:fld id="{22628E89-27E2-4F2C-9494-C855703B2E75}" type="datetime1">
              <a:rPr lang="fr-FR"/>
              <a:pPr lvl="0"/>
              <a:t>11/05/2011</a:t>
            </a:fld>
            <a:endParaRPr lang="fr-FR"/>
          </a:p>
        </p:txBody>
      </p:sp>
      <p:sp>
        <p:nvSpPr>
          <p:cNvPr id="8" name="Espace réservé du pied de page 7"/>
          <p:cNvSpPr txBox="1">
            <a:spLocks noGrp="1"/>
          </p:cNvSpPr>
          <p:nvPr>
            <p:ph type="ftr" sz="quarter" idx="9"/>
          </p:nvPr>
        </p:nvSpPr>
        <p:spPr/>
        <p:txBody>
          <a:bodyPr/>
          <a:lstStyle>
            <a:lvl1pPr>
              <a:defRPr/>
            </a:lvl1pPr>
          </a:lstStyle>
          <a:p>
            <a:pPr lvl="0"/>
            <a:endParaRPr lang="fr-FR"/>
          </a:p>
        </p:txBody>
      </p:sp>
      <p:sp>
        <p:nvSpPr>
          <p:cNvPr id="9" name="Espace réservé du numéro de diapositive 8"/>
          <p:cNvSpPr txBox="1">
            <a:spLocks noGrp="1"/>
          </p:cNvSpPr>
          <p:nvPr>
            <p:ph type="sldNum" sz="quarter" idx="8"/>
          </p:nvPr>
        </p:nvSpPr>
        <p:spPr/>
        <p:txBody>
          <a:bodyPr/>
          <a:lstStyle>
            <a:lvl1pPr>
              <a:defRPr/>
            </a:lvl1pPr>
          </a:lstStyle>
          <a:p>
            <a:pPr lvl="0"/>
            <a:fld id="{1AA4293E-D404-4C42-BAA1-E88DD68DE8B1}" type="slidenum">
              <a:t>‹N°›</a:t>
            </a:fld>
            <a:endParaRPr lang="fr-F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Pr>
        <a:gradFill>
          <a:gsLst>
            <a:gs pos="0">
              <a:srgbClr val="B3B3B3"/>
            </a:gs>
            <a:gs pos="100000">
              <a:srgbClr val="A0A0A0"/>
            </a:gs>
          </a:gsLst>
          <a:path path="circle">
            <a:fillToRect l="35000" r="65000" b="100000"/>
          </a:path>
        </a:gradFill>
        <a:effectLst/>
      </p:bgPr>
    </p:bg>
    <p:spTree>
      <p:nvGrpSpPr>
        <p:cNvPr id="1" name=""/>
        <p:cNvGrpSpPr/>
        <p:nvPr/>
      </p:nvGrpSpPr>
      <p:grpSpPr>
        <a:xfrm>
          <a:off x="0" y="0"/>
          <a:ext cx="0" cy="0"/>
          <a:chOff x="0" y="0"/>
          <a:chExt cx="0" cy="0"/>
        </a:xfrm>
      </p:grpSpPr>
      <p:sp>
        <p:nvSpPr>
          <p:cNvPr id="2" name="Espace réservé de la date 2"/>
          <p:cNvSpPr txBox="1">
            <a:spLocks noGrp="1"/>
          </p:cNvSpPr>
          <p:nvPr>
            <p:ph type="dt" sz="half" idx="7"/>
          </p:nvPr>
        </p:nvSpPr>
        <p:spPr/>
        <p:txBody>
          <a:bodyPr/>
          <a:lstStyle>
            <a:lvl1pPr>
              <a:defRPr>
                <a:solidFill>
                  <a:srgbClr val="FFFFFF"/>
                </a:solidFill>
              </a:defRPr>
            </a:lvl1pPr>
          </a:lstStyle>
          <a:p>
            <a:pPr lvl="0"/>
            <a:fld id="{2F8576AC-376F-454E-9D50-938C4D7B856D}" type="datetime1">
              <a:rPr lang="fr-FR"/>
              <a:pPr lvl="0"/>
              <a:t>11/05/2011</a:t>
            </a:fld>
            <a:endParaRPr lang="fr-FR"/>
          </a:p>
        </p:txBody>
      </p:sp>
      <p:sp>
        <p:nvSpPr>
          <p:cNvPr id="3" name="Espace réservé du pied de page 3"/>
          <p:cNvSpPr txBox="1">
            <a:spLocks noGrp="1"/>
          </p:cNvSpPr>
          <p:nvPr>
            <p:ph type="ftr" sz="quarter" idx="9"/>
          </p:nvPr>
        </p:nvSpPr>
        <p:spPr/>
        <p:txBody>
          <a:bodyPr/>
          <a:lstStyle>
            <a:lvl1pPr>
              <a:defRPr>
                <a:solidFill>
                  <a:srgbClr val="FFFFFF"/>
                </a:solidFill>
              </a:defRPr>
            </a:lvl1pPr>
          </a:lstStyle>
          <a:p>
            <a:pPr lvl="0"/>
            <a:endParaRPr lang="fr-FR"/>
          </a:p>
        </p:txBody>
      </p:sp>
      <p:sp>
        <p:nvSpPr>
          <p:cNvPr id="4" name="Espace réservé du numéro de diapositive 4"/>
          <p:cNvSpPr txBox="1">
            <a:spLocks noGrp="1"/>
          </p:cNvSpPr>
          <p:nvPr>
            <p:ph type="sldNum" sz="quarter" idx="8"/>
          </p:nvPr>
        </p:nvSpPr>
        <p:spPr/>
        <p:txBody>
          <a:bodyPr/>
          <a:lstStyle>
            <a:lvl1pPr>
              <a:defRPr>
                <a:solidFill>
                  <a:srgbClr val="FFFFFF"/>
                </a:solidFill>
              </a:defRPr>
            </a:lvl1pPr>
          </a:lstStyle>
          <a:p>
            <a:pPr lvl="0"/>
            <a:fld id="{B1AFD562-F4AE-49F7-A492-31B8ECEB5732}" type="slidenum">
              <a:t>‹N°›</a:t>
            </a:fld>
            <a:endParaRPr lang="fr-FR"/>
          </a:p>
        </p:txBody>
      </p:sp>
      <p:sp>
        <p:nvSpPr>
          <p:cNvPr id="5" name="Titre 5"/>
          <p:cNvSpPr txBox="1">
            <a:spLocks noGrp="1"/>
          </p:cNvSpPr>
          <p:nvPr>
            <p:ph type="title"/>
          </p:nvPr>
        </p:nvSpPr>
        <p:spPr/>
        <p:txBody>
          <a:bodyPr/>
          <a:lstStyle>
            <a:lvl1pPr>
              <a:defRPr>
                <a:solidFill>
                  <a:srgbClr val="DEF5FA"/>
                </a:solidFill>
              </a:defRPr>
            </a:lvl1pPr>
          </a:lstStyle>
          <a:p>
            <a:pPr lvl="0"/>
            <a:r>
              <a:rPr lang="fr-FR"/>
              <a:t>Modifiez le style du titre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txBox="1">
            <a:spLocks noGrp="1"/>
          </p:cNvSpPr>
          <p:nvPr>
            <p:ph type="dt" sz="half" idx="7"/>
          </p:nvPr>
        </p:nvSpPr>
        <p:spPr/>
        <p:txBody>
          <a:bodyPr/>
          <a:lstStyle>
            <a:lvl1pPr>
              <a:defRPr/>
            </a:lvl1pPr>
          </a:lstStyle>
          <a:p>
            <a:pPr lvl="0"/>
            <a:fld id="{8D57D0E0-E794-47D5-8096-83B21E9314C6}" type="datetime1">
              <a:rPr lang="fr-FR"/>
              <a:pPr lvl="0"/>
              <a:t>11/05/2011</a:t>
            </a:fld>
            <a:endParaRPr lang="fr-FR"/>
          </a:p>
        </p:txBody>
      </p:sp>
      <p:sp>
        <p:nvSpPr>
          <p:cNvPr id="3" name="Espace réservé du pied de page 2"/>
          <p:cNvSpPr txBox="1">
            <a:spLocks noGrp="1"/>
          </p:cNvSpPr>
          <p:nvPr>
            <p:ph type="ftr" sz="quarter" idx="9"/>
          </p:nvPr>
        </p:nvSpPr>
        <p:spPr/>
        <p:txBody>
          <a:bodyPr/>
          <a:lstStyle>
            <a:lvl1pPr>
              <a:defRPr/>
            </a:lvl1pPr>
          </a:lstStyle>
          <a:p>
            <a:pPr lvl="0"/>
            <a:endParaRPr lang="fr-FR"/>
          </a:p>
        </p:txBody>
      </p:sp>
      <p:sp>
        <p:nvSpPr>
          <p:cNvPr id="4" name="Espace réservé du numéro de diapositive 3"/>
          <p:cNvSpPr txBox="1">
            <a:spLocks noGrp="1"/>
          </p:cNvSpPr>
          <p:nvPr>
            <p:ph type="sldNum" sz="quarter" idx="8"/>
          </p:nvPr>
        </p:nvSpPr>
        <p:spPr/>
        <p:txBody>
          <a:bodyPr/>
          <a:lstStyle>
            <a:lvl1pPr>
              <a:defRPr/>
            </a:lvl1pPr>
          </a:lstStyle>
          <a:p>
            <a:pPr lvl="0"/>
            <a:fld id="{968CF91F-C4B3-4933-93DE-54AFDD0D5E05}" type="slidenum">
              <a:t>‹N°›</a:t>
            </a:fld>
            <a:endParaRPr lang="fr-F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Pr>
        <a:blipFill>
          <a:blip r:embed="rId2" r:link="rId3" cstate="print"/>
          <a:tile sx="57129" sy="57129" algn="tl"/>
        </a:blipFill>
        <a:effectLst/>
      </p:bgPr>
    </p:bg>
    <p:spTree>
      <p:nvGrpSpPr>
        <p:cNvPr id="1" name=""/>
        <p:cNvGrpSpPr/>
        <p:nvPr/>
      </p:nvGrpSpPr>
      <p:grpSpPr>
        <a:xfrm>
          <a:off x="0" y="0"/>
          <a:ext cx="0" cy="0"/>
          <a:chOff x="0" y="0"/>
          <a:chExt cx="0" cy="0"/>
        </a:xfrm>
      </p:grpSpPr>
      <p:sp>
        <p:nvSpPr>
          <p:cNvPr id="2" name="Titre 1"/>
          <p:cNvSpPr txBox="1">
            <a:spLocks noGrp="1"/>
          </p:cNvSpPr>
          <p:nvPr>
            <p:ph type="title"/>
          </p:nvPr>
        </p:nvSpPr>
        <p:spPr>
          <a:xfrm>
            <a:off x="914400" y="4876796"/>
            <a:ext cx="7481776" cy="457200"/>
          </a:xfrm>
        </p:spPr>
        <p:txBody>
          <a:bodyPr anchor="t"/>
          <a:lstStyle>
            <a:lvl1pPr algn="r">
              <a:defRPr sz="2500" b="0">
                <a:solidFill>
                  <a:srgbClr val="2DA2BF"/>
                </a:solidFill>
              </a:defRPr>
            </a:lvl1pPr>
          </a:lstStyle>
          <a:p>
            <a:pPr lvl="0"/>
            <a:r>
              <a:rPr lang="fr-FR"/>
              <a:t>Modifiez le style du titre</a:t>
            </a:r>
            <a:endParaRPr lang="en-US"/>
          </a:p>
        </p:txBody>
      </p:sp>
      <p:sp>
        <p:nvSpPr>
          <p:cNvPr id="3" name="Espace réservé du texte 2"/>
          <p:cNvSpPr txBox="1">
            <a:spLocks noGrp="1"/>
          </p:cNvSpPr>
          <p:nvPr>
            <p:ph type="body" idx="2"/>
          </p:nvPr>
        </p:nvSpPr>
        <p:spPr>
          <a:xfrm>
            <a:off x="4419596" y="5355101"/>
            <a:ext cx="3974595" cy="914400"/>
          </a:xfrm>
        </p:spPr>
        <p:txBody>
          <a:bodyPr/>
          <a:lstStyle>
            <a:lvl1pPr marL="0" indent="0" algn="r">
              <a:buNone/>
              <a:defRPr sz="1600"/>
            </a:lvl1pPr>
          </a:lstStyle>
          <a:p>
            <a:pPr lvl="0"/>
            <a:r>
              <a:rPr lang="fr-FR"/>
              <a:t>Modifiez les styles du texte du masque</a:t>
            </a:r>
          </a:p>
        </p:txBody>
      </p:sp>
      <p:sp>
        <p:nvSpPr>
          <p:cNvPr id="4" name="Espace réservé du contenu 3"/>
          <p:cNvSpPr txBox="1">
            <a:spLocks noGrp="1"/>
          </p:cNvSpPr>
          <p:nvPr>
            <p:ph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p:cNvSpPr txBox="1">
            <a:spLocks noGrp="1"/>
          </p:cNvSpPr>
          <p:nvPr>
            <p:ph type="dt" sz="half" idx="7"/>
          </p:nvPr>
        </p:nvSpPr>
        <p:spPr/>
        <p:txBody>
          <a:bodyPr/>
          <a:lstStyle>
            <a:lvl1pPr>
              <a:defRPr/>
            </a:lvl1pPr>
          </a:lstStyle>
          <a:p>
            <a:pPr lvl="0"/>
            <a:fld id="{9F4BAFD6-A356-4BF1-8827-BDC0E47DE9ED}" type="datetime1">
              <a:rPr lang="fr-FR"/>
              <a:pPr lvl="0"/>
              <a:t>11/05/2011</a:t>
            </a:fld>
            <a:endParaRPr lang="fr-FR"/>
          </a:p>
        </p:txBody>
      </p:sp>
      <p:sp>
        <p:nvSpPr>
          <p:cNvPr id="6" name="Espace réservé du pied de page 5"/>
          <p:cNvSpPr txBox="1">
            <a:spLocks noGrp="1"/>
          </p:cNvSpPr>
          <p:nvPr>
            <p:ph type="ftr" sz="quarter" idx="9"/>
          </p:nvPr>
        </p:nvSpPr>
        <p:spPr/>
        <p:txBody>
          <a:bodyPr/>
          <a:lstStyle>
            <a:lvl1pPr>
              <a:defRPr/>
            </a:lvl1pPr>
          </a:lstStyle>
          <a:p>
            <a:pPr lvl="0"/>
            <a:endParaRPr lang="fr-FR"/>
          </a:p>
        </p:txBody>
      </p:sp>
      <p:sp>
        <p:nvSpPr>
          <p:cNvPr id="7" name="Espace réservé du numéro de diapositive 6"/>
          <p:cNvSpPr txBox="1">
            <a:spLocks noGrp="1"/>
          </p:cNvSpPr>
          <p:nvPr>
            <p:ph type="sldNum" sz="quarter" idx="8"/>
          </p:nvPr>
        </p:nvSpPr>
        <p:spPr/>
        <p:txBody>
          <a:bodyPr/>
          <a:lstStyle>
            <a:lvl1pPr>
              <a:defRPr/>
            </a:lvl1pPr>
          </a:lstStyle>
          <a:p>
            <a:pPr lvl="0"/>
            <a:fld id="{6A902646-F868-4F6D-8B81-E49AF202223F}" type="slidenum">
              <a:t>‹N°›</a:t>
            </a:fld>
            <a:endParaRPr lang="fr-F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Pr>
        <a:gradFill>
          <a:gsLst>
            <a:gs pos="0">
              <a:srgbClr val="B3B3B3"/>
            </a:gs>
            <a:gs pos="100000">
              <a:srgbClr val="A0A0A0"/>
            </a:gs>
          </a:gsLst>
          <a:path path="circle">
            <a:fillToRect l="35000" r="65000" b="100000"/>
          </a:path>
        </a:gradFill>
        <a:effectLst/>
      </p:bgPr>
    </p:bg>
    <p:spTree>
      <p:nvGrpSpPr>
        <p:cNvPr id="1" name=""/>
        <p:cNvGrpSpPr/>
        <p:nvPr/>
      </p:nvGrpSpPr>
      <p:grpSpPr>
        <a:xfrm>
          <a:off x="0" y="0"/>
          <a:ext cx="0" cy="0"/>
          <a:chOff x="0" y="0"/>
          <a:chExt cx="0" cy="0"/>
        </a:xfrm>
      </p:grpSpPr>
      <p:sp>
        <p:nvSpPr>
          <p:cNvPr id="2" name="Espace réservé du texte 3"/>
          <p:cNvSpPr txBox="1">
            <a:spLocks noGrp="1"/>
          </p:cNvSpPr>
          <p:nvPr>
            <p:ph type="body" idx="2"/>
          </p:nvPr>
        </p:nvSpPr>
        <p:spPr>
          <a:xfrm>
            <a:off x="1141235" y="5443404"/>
            <a:ext cx="7162796" cy="648236"/>
          </a:xfrm>
        </p:spPr>
        <p:txBody>
          <a:bodyPr tIns="0"/>
          <a:lstStyle>
            <a:lvl1pPr marL="0" marR="18288" indent="0" algn="r">
              <a:buNone/>
              <a:defRPr sz="1400">
                <a:solidFill>
                  <a:srgbClr val="FFFFFF"/>
                </a:solidFill>
              </a:defRPr>
            </a:lvl1pPr>
          </a:lstStyle>
          <a:p>
            <a:pPr lvl="0"/>
            <a:r>
              <a:rPr lang="fr-FR"/>
              <a:t>Modifiez les styles du texte du masque</a:t>
            </a:r>
          </a:p>
        </p:txBody>
      </p:sp>
      <p:sp>
        <p:nvSpPr>
          <p:cNvPr id="3" name="Espace réservé pour une image  2"/>
          <p:cNvSpPr txBox="1">
            <a:spLocks noGrp="1"/>
          </p:cNvSpPr>
          <p:nvPr>
            <p:ph type="pic" idx="1"/>
          </p:nvPr>
        </p:nvSpPr>
        <p:spPr>
          <a:xfrm>
            <a:off x="228600" y="189966"/>
            <a:ext cx="8686800" cy="4389120"/>
          </a:xfrm>
          <a:solidFill>
            <a:srgbClr val="464646"/>
          </a:solidFill>
          <a:ln w="9528">
            <a:solidFill>
              <a:srgbClr val="000000"/>
            </a:solidFill>
            <a:prstDash val="solid"/>
          </a:ln>
        </p:spPr>
        <p:txBody>
          <a:bodyPr/>
          <a:lstStyle>
            <a:lvl1pPr marL="0" indent="0">
              <a:buNone/>
              <a:defRPr sz="3200">
                <a:solidFill>
                  <a:srgbClr val="FFFFFF"/>
                </a:solidFill>
              </a:defRPr>
            </a:lvl1pPr>
          </a:lstStyle>
          <a:p>
            <a:pPr lvl="0"/>
            <a:r>
              <a:rPr lang="fr-FR"/>
              <a:t>Cliquez sur l'icône pour ajouter une image</a:t>
            </a:r>
            <a:endParaRPr lang="en-US"/>
          </a:p>
        </p:txBody>
      </p:sp>
      <p:sp>
        <p:nvSpPr>
          <p:cNvPr id="4" name="Espace réservé de la date 4"/>
          <p:cNvSpPr txBox="1">
            <a:spLocks noGrp="1"/>
          </p:cNvSpPr>
          <p:nvPr>
            <p:ph type="dt" sz="half" idx="7"/>
          </p:nvPr>
        </p:nvSpPr>
        <p:spPr/>
        <p:txBody>
          <a:bodyPr/>
          <a:lstStyle>
            <a:lvl1pPr>
              <a:defRPr>
                <a:solidFill>
                  <a:srgbClr val="FFFFFF"/>
                </a:solidFill>
              </a:defRPr>
            </a:lvl1pPr>
          </a:lstStyle>
          <a:p>
            <a:pPr lvl="0"/>
            <a:fld id="{DD116751-DD2A-48F1-BED4-B1C6D67E4781}" type="datetime1">
              <a:rPr lang="fr-FR"/>
              <a:pPr lvl="0"/>
              <a:t>11/05/2011</a:t>
            </a:fld>
            <a:endParaRPr lang="fr-FR"/>
          </a:p>
        </p:txBody>
      </p:sp>
      <p:sp>
        <p:nvSpPr>
          <p:cNvPr id="5" name="Espace réservé du pied de page 5"/>
          <p:cNvSpPr txBox="1">
            <a:spLocks noGrp="1"/>
          </p:cNvSpPr>
          <p:nvPr>
            <p:ph type="ftr" sz="quarter" idx="9"/>
          </p:nvPr>
        </p:nvSpPr>
        <p:spPr/>
        <p:txBody>
          <a:bodyPr/>
          <a:lstStyle>
            <a:lvl1pPr>
              <a:defRPr>
                <a:solidFill>
                  <a:srgbClr val="FFFFFF"/>
                </a:solidFill>
              </a:defRPr>
            </a:lvl1pPr>
          </a:lstStyle>
          <a:p>
            <a:pPr lvl="0"/>
            <a:endParaRPr lang="fr-FR"/>
          </a:p>
        </p:txBody>
      </p:sp>
      <p:sp>
        <p:nvSpPr>
          <p:cNvPr id="6" name="Espace réservé du numéro de diapositive 6"/>
          <p:cNvSpPr txBox="1">
            <a:spLocks noGrp="1"/>
          </p:cNvSpPr>
          <p:nvPr>
            <p:ph type="sldNum" sz="quarter" idx="8"/>
          </p:nvPr>
        </p:nvSpPr>
        <p:spPr/>
        <p:txBody>
          <a:bodyPr/>
          <a:lstStyle>
            <a:lvl1pPr>
              <a:defRPr>
                <a:solidFill>
                  <a:srgbClr val="FFFFFF"/>
                </a:solidFill>
              </a:defRPr>
            </a:lvl1pPr>
          </a:lstStyle>
          <a:p>
            <a:pPr lvl="0"/>
            <a:fld id="{CD985574-225D-4A69-9DE6-4F3D419D5F51}" type="slidenum">
              <a:t>‹N°›</a:t>
            </a:fld>
            <a:endParaRPr lang="fr-FR"/>
          </a:p>
        </p:txBody>
      </p:sp>
      <p:sp>
        <p:nvSpPr>
          <p:cNvPr id="7" name="Titre 1"/>
          <p:cNvSpPr txBox="1">
            <a:spLocks noGrp="1"/>
          </p:cNvSpPr>
          <p:nvPr>
            <p:ph type="title"/>
          </p:nvPr>
        </p:nvSpPr>
        <p:spPr>
          <a:xfrm>
            <a:off x="228600" y="4865120"/>
            <a:ext cx="8075432" cy="562676"/>
          </a:xfrm>
        </p:spPr>
        <p:txBody>
          <a:bodyPr anchor="t"/>
          <a:lstStyle>
            <a:lvl1pPr algn="r">
              <a:defRPr sz="3000" b="0">
                <a:solidFill>
                  <a:srgbClr val="2DA2BF"/>
                </a:solidFill>
                <a:effectLst>
                  <a:outerShdw dist="24999" dir="5400000">
                    <a:srgbClr val="000000"/>
                  </a:outerShdw>
                </a:effectLst>
              </a:defRPr>
            </a:lvl1pPr>
          </a:lstStyle>
          <a:p>
            <a:pPr lvl="0"/>
            <a:r>
              <a:rPr lang="fr-FR"/>
              <a:t>Modifiez le style du titre</a:t>
            </a:r>
            <a:endParaRPr lang="en-US"/>
          </a:p>
        </p:txBody>
      </p:sp>
      <p:sp>
        <p:nvSpPr>
          <p:cNvPr id="8" name="Forme libre 7"/>
          <p:cNvSpPr/>
          <p:nvPr/>
        </p:nvSpPr>
        <p:spPr>
          <a:xfrm>
            <a:off x="499271" y="5944935"/>
            <a:ext cx="4940622" cy="921075"/>
          </a:xfrm>
          <a:custGeom>
            <a:avLst/>
            <a:gdLst>
              <a:gd name="f0" fmla="val 10800000"/>
              <a:gd name="f1" fmla="val 5400000"/>
              <a:gd name="f2" fmla="val 180"/>
              <a:gd name="f3" fmla="val w"/>
              <a:gd name="f4" fmla="val h"/>
              <a:gd name="f5" fmla="val 0"/>
              <a:gd name="f6" fmla="val 7485"/>
              <a:gd name="f7" fmla="val 337"/>
              <a:gd name="f8" fmla="val 2"/>
              <a:gd name="f9" fmla="val 5558"/>
              <a:gd name="f10" fmla="val 1"/>
              <a:gd name="f11" fmla="+- 0 0 -90"/>
              <a:gd name="f12" fmla="*/ f3 1 7485"/>
              <a:gd name="f13" fmla="*/ f4 1 337"/>
              <a:gd name="f14" fmla="+- f7 0 f5"/>
              <a:gd name="f15" fmla="+- f6 0 f5"/>
              <a:gd name="f16" fmla="*/ f11 f0 1"/>
              <a:gd name="f17" fmla="*/ f15 1 7485"/>
              <a:gd name="f18" fmla="*/ f14 1 337"/>
              <a:gd name="f19" fmla="*/ f16 1 f2"/>
              <a:gd name="f20" fmla="*/ 0 1 f17"/>
              <a:gd name="f21" fmla="*/ 0 1 f18"/>
              <a:gd name="f22" fmla="*/ 5760 1 f17"/>
              <a:gd name="f23" fmla="*/ 528 1 f18"/>
              <a:gd name="f24" fmla="*/ 48 1 f17"/>
              <a:gd name="f25" fmla="*/ 7485 1 f17"/>
              <a:gd name="f26" fmla="*/ 337 1 f18"/>
              <a:gd name="f27" fmla="+- f19 0 f1"/>
              <a:gd name="f28" fmla="*/ f20 f12 1"/>
              <a:gd name="f29" fmla="*/ f25 f12 1"/>
              <a:gd name="f30" fmla="*/ f26 f13 1"/>
              <a:gd name="f31" fmla="*/ f21 f13 1"/>
              <a:gd name="f32" fmla="*/ f22 f12 1"/>
              <a:gd name="f33" fmla="*/ f23 f13 1"/>
              <a:gd name="f34" fmla="*/ f24 f12 1"/>
            </a:gdLst>
            <a:ahLst/>
            <a:cxnLst>
              <a:cxn ang="3cd4">
                <a:pos x="hc" y="t"/>
              </a:cxn>
              <a:cxn ang="0">
                <a:pos x="r" y="vc"/>
              </a:cxn>
              <a:cxn ang="cd4">
                <a:pos x="hc" y="b"/>
              </a:cxn>
              <a:cxn ang="cd2">
                <a:pos x="l" y="vc"/>
              </a:cxn>
              <a:cxn ang="f27">
                <a:pos x="f28" y="f31"/>
              </a:cxn>
              <a:cxn ang="f27">
                <a:pos x="f32" y="f31"/>
              </a:cxn>
              <a:cxn ang="f27">
                <a:pos x="f32" y="f33"/>
              </a:cxn>
              <a:cxn ang="f27">
                <a:pos x="f34" y="f31"/>
              </a:cxn>
            </a:cxnLst>
            <a:rect l="f28" t="f31" r="f29" b="f30"/>
            <a:pathLst>
              <a:path w="7485" h="337">
                <a:moveTo>
                  <a:pt x="f5" y="f8"/>
                </a:moveTo>
                <a:lnTo>
                  <a:pt x="f6" y="f7"/>
                </a:lnTo>
                <a:lnTo>
                  <a:pt x="f9" y="f7"/>
                </a:lnTo>
                <a:lnTo>
                  <a:pt x="f10"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9" name="Forme libre 8"/>
          <p:cNvSpPr/>
          <p:nvPr/>
        </p:nvSpPr>
        <p:spPr>
          <a:xfrm>
            <a:off x="485720" y="5939009"/>
            <a:ext cx="3690454" cy="933446"/>
          </a:xfrm>
          <a:custGeom>
            <a:avLst/>
            <a:gdLst>
              <a:gd name="f0" fmla="val 10800000"/>
              <a:gd name="f1" fmla="val 5400000"/>
              <a:gd name="f2" fmla="val 180"/>
              <a:gd name="f3" fmla="val w"/>
              <a:gd name="f4" fmla="val h"/>
              <a:gd name="f5" fmla="val 0"/>
              <a:gd name="f6" fmla="val 5591"/>
              <a:gd name="f7" fmla="val 588"/>
              <a:gd name="f8" fmla="val 585"/>
              <a:gd name="f9" fmla="val 4415"/>
              <a:gd name="f10" fmla="val 12"/>
              <a:gd name="f11" fmla="val 4"/>
              <a:gd name="f12" fmla="+- 0 0 -90"/>
              <a:gd name="f13" fmla="*/ f3 1 5591"/>
              <a:gd name="f14" fmla="*/ f4 1 588"/>
              <a:gd name="f15" fmla="+- f7 0 f5"/>
              <a:gd name="f16" fmla="+- f6 0 f5"/>
              <a:gd name="f17" fmla="*/ f12 f0 1"/>
              <a:gd name="f18" fmla="*/ f16 1 5591"/>
              <a:gd name="f19" fmla="*/ f15 1 588"/>
              <a:gd name="f20" fmla="*/ f17 1 f2"/>
              <a:gd name="f21" fmla="*/ 0 1 f18"/>
              <a:gd name="f22" fmla="*/ 0 1 f19"/>
              <a:gd name="f23" fmla="*/ 5760 1 f18"/>
              <a:gd name="f24" fmla="*/ 528 1 f19"/>
              <a:gd name="f25" fmla="*/ 48 1 f18"/>
              <a:gd name="f26" fmla="*/ 5591 1 f18"/>
              <a:gd name="f27" fmla="*/ 588 1 f19"/>
              <a:gd name="f28" fmla="+- f20 0 f1"/>
              <a:gd name="f29" fmla="*/ f21 f13 1"/>
              <a:gd name="f30" fmla="*/ f26 f13 1"/>
              <a:gd name="f31" fmla="*/ f27 f14 1"/>
              <a:gd name="f32" fmla="*/ f22 f14 1"/>
              <a:gd name="f33" fmla="*/ f23 f13 1"/>
              <a:gd name="f34" fmla="*/ f24 f14 1"/>
              <a:gd name="f35" fmla="*/ f25 f13 1"/>
            </a:gdLst>
            <a:ahLst/>
            <a:cxnLst>
              <a:cxn ang="3cd4">
                <a:pos x="hc" y="t"/>
              </a:cxn>
              <a:cxn ang="0">
                <a:pos x="r" y="vc"/>
              </a:cxn>
              <a:cxn ang="cd4">
                <a:pos x="hc" y="b"/>
              </a:cxn>
              <a:cxn ang="cd2">
                <a:pos x="l" y="vc"/>
              </a:cxn>
              <a:cxn ang="f28">
                <a:pos x="f29" y="f32"/>
              </a:cxn>
              <a:cxn ang="f28">
                <a:pos x="f33" y="f32"/>
              </a:cxn>
              <a:cxn ang="f28">
                <a:pos x="f33" y="f34"/>
              </a:cxn>
              <a:cxn ang="f28">
                <a:pos x="f35" y="f32"/>
              </a:cxn>
            </a:cxnLst>
            <a:rect l="f29" t="f32" r="f30" b="f31"/>
            <a:pathLst>
              <a:path w="5591" h="588">
                <a:moveTo>
                  <a:pt x="f5" y="f5"/>
                </a:moveTo>
                <a:lnTo>
                  <a:pt x="f6" y="f8"/>
                </a:lnTo>
                <a:lnTo>
                  <a:pt x="f9" y="f7"/>
                </a:lnTo>
                <a:lnTo>
                  <a:pt x="f10" y="f11"/>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10" name="Triangle rectangle 9"/>
          <p:cNvSpPr/>
          <p:nvPr/>
        </p:nvSpPr>
        <p:spPr>
          <a:xfrm>
            <a:off x="-6044" y="5791251"/>
            <a:ext cx="3402317" cy="1080866"/>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blipFill>
            <a:blip r:embed="rId2" r:link="rId3" cstate="print">
              <a:alphaModFix/>
            </a:blip>
            <a:stretch>
              <a:fillRect/>
            </a:stretch>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11" name="Connecteur droit 10"/>
          <p:cNvCxnSpPr/>
          <p:nvPr/>
        </p:nvCxnSpPr>
        <p:spPr>
          <a:xfrm>
            <a:off x="-9235" y="5787740"/>
            <a:ext cx="3405508" cy="1084378"/>
          </a:xfrm>
          <a:prstGeom prst="straightConnector1">
            <a:avLst/>
          </a:prstGeom>
          <a:noFill/>
          <a:ln w="12060">
            <a:solidFill>
              <a:srgbClr val="156D83"/>
            </a:solidFill>
            <a:prstDash val="solid"/>
            <a:miter/>
          </a:ln>
        </p:spPr>
      </p:cxnSp>
      <p:sp>
        <p:nvSpPr>
          <p:cNvPr id="12" name="Chevron 11"/>
          <p:cNvSpPr/>
          <p:nvPr/>
        </p:nvSpPr>
        <p:spPr>
          <a:xfrm>
            <a:off x="8664113" y="4988436"/>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
        <p:nvSpPr>
          <p:cNvPr id="13" name="Chevron 12"/>
          <p:cNvSpPr/>
          <p:nvPr/>
        </p:nvSpPr>
        <p:spPr>
          <a:xfrm>
            <a:off x="8477695" y="4988436"/>
            <a:ext cx="182880" cy="228600"/>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gradFill>
            <a:gsLst>
              <a:gs pos="0">
                <a:srgbClr val="1389A6"/>
              </a:gs>
              <a:gs pos="100000">
                <a:srgbClr val="50B8DA"/>
              </a:gs>
            </a:gsLst>
            <a:lin ang="16200000"/>
          </a:gradFill>
          <a:ln w="3172">
            <a:solidFill>
              <a:srgbClr val="1E768C"/>
            </a:solidFill>
            <a:prstDash val="solid"/>
          </a:ln>
          <a:effectLst>
            <a:outerShdw dist="25402" dir="5400000" algn="tl">
              <a:srgbClr val="000000">
                <a:alpha val="46000"/>
              </a:srgbClr>
            </a:outerShdw>
          </a:effectLst>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9.png"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1.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orme libre 12"/>
          <p:cNvSpPr/>
          <p:nvPr/>
        </p:nvSpPr>
        <p:spPr>
          <a:xfrm>
            <a:off x="499271" y="5944935"/>
            <a:ext cx="4940622" cy="921075"/>
          </a:xfrm>
          <a:custGeom>
            <a:avLst/>
            <a:gdLst>
              <a:gd name="f0" fmla="val 10800000"/>
              <a:gd name="f1" fmla="val 5400000"/>
              <a:gd name="f2" fmla="val 180"/>
              <a:gd name="f3" fmla="val w"/>
              <a:gd name="f4" fmla="val h"/>
              <a:gd name="f5" fmla="val 0"/>
              <a:gd name="f6" fmla="val 7485"/>
              <a:gd name="f7" fmla="val 337"/>
              <a:gd name="f8" fmla="val 2"/>
              <a:gd name="f9" fmla="val 5558"/>
              <a:gd name="f10" fmla="val 1"/>
              <a:gd name="f11" fmla="+- 0 0 -90"/>
              <a:gd name="f12" fmla="*/ f3 1 7485"/>
              <a:gd name="f13" fmla="*/ f4 1 337"/>
              <a:gd name="f14" fmla="+- f7 0 f5"/>
              <a:gd name="f15" fmla="+- f6 0 f5"/>
              <a:gd name="f16" fmla="*/ f11 f0 1"/>
              <a:gd name="f17" fmla="*/ f15 1 7485"/>
              <a:gd name="f18" fmla="*/ f14 1 337"/>
              <a:gd name="f19" fmla="*/ f16 1 f2"/>
              <a:gd name="f20" fmla="*/ 0 1 f17"/>
              <a:gd name="f21" fmla="*/ 0 1 f18"/>
              <a:gd name="f22" fmla="*/ 5760 1 f17"/>
              <a:gd name="f23" fmla="*/ 528 1 f18"/>
              <a:gd name="f24" fmla="*/ 48 1 f17"/>
              <a:gd name="f25" fmla="*/ 7485 1 f17"/>
              <a:gd name="f26" fmla="*/ 337 1 f18"/>
              <a:gd name="f27" fmla="+- f19 0 f1"/>
              <a:gd name="f28" fmla="*/ f20 f12 1"/>
              <a:gd name="f29" fmla="*/ f25 f12 1"/>
              <a:gd name="f30" fmla="*/ f26 f13 1"/>
              <a:gd name="f31" fmla="*/ f21 f13 1"/>
              <a:gd name="f32" fmla="*/ f22 f12 1"/>
              <a:gd name="f33" fmla="*/ f23 f13 1"/>
              <a:gd name="f34" fmla="*/ f24 f12 1"/>
            </a:gdLst>
            <a:ahLst/>
            <a:cxnLst>
              <a:cxn ang="3cd4">
                <a:pos x="hc" y="t"/>
              </a:cxn>
              <a:cxn ang="0">
                <a:pos x="r" y="vc"/>
              </a:cxn>
              <a:cxn ang="cd4">
                <a:pos x="hc" y="b"/>
              </a:cxn>
              <a:cxn ang="cd2">
                <a:pos x="l" y="vc"/>
              </a:cxn>
              <a:cxn ang="f27">
                <a:pos x="f28" y="f31"/>
              </a:cxn>
              <a:cxn ang="f27">
                <a:pos x="f32" y="f31"/>
              </a:cxn>
              <a:cxn ang="f27">
                <a:pos x="f32" y="f33"/>
              </a:cxn>
              <a:cxn ang="f27">
                <a:pos x="f34" y="f31"/>
              </a:cxn>
            </a:cxnLst>
            <a:rect l="f28" t="f31" r="f29" b="f30"/>
            <a:pathLst>
              <a:path w="7485" h="337">
                <a:moveTo>
                  <a:pt x="f5" y="f8"/>
                </a:moveTo>
                <a:lnTo>
                  <a:pt x="f6" y="f7"/>
                </a:lnTo>
                <a:lnTo>
                  <a:pt x="f9" y="f7"/>
                </a:lnTo>
                <a:lnTo>
                  <a:pt x="f10"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3" name="Forme libre 11"/>
          <p:cNvSpPr/>
          <p:nvPr/>
        </p:nvSpPr>
        <p:spPr>
          <a:xfrm>
            <a:off x="485720" y="5939009"/>
            <a:ext cx="3690454" cy="933446"/>
          </a:xfrm>
          <a:custGeom>
            <a:avLst/>
            <a:gdLst>
              <a:gd name="f0" fmla="val 10800000"/>
              <a:gd name="f1" fmla="val 5400000"/>
              <a:gd name="f2" fmla="val 180"/>
              <a:gd name="f3" fmla="val w"/>
              <a:gd name="f4" fmla="val h"/>
              <a:gd name="f5" fmla="val 0"/>
              <a:gd name="f6" fmla="val 5591"/>
              <a:gd name="f7" fmla="val 588"/>
              <a:gd name="f8" fmla="val 585"/>
              <a:gd name="f9" fmla="val 4415"/>
              <a:gd name="f10" fmla="val 12"/>
              <a:gd name="f11" fmla="val 4"/>
              <a:gd name="f12" fmla="+- 0 0 -90"/>
              <a:gd name="f13" fmla="*/ f3 1 5591"/>
              <a:gd name="f14" fmla="*/ f4 1 588"/>
              <a:gd name="f15" fmla="+- f7 0 f5"/>
              <a:gd name="f16" fmla="+- f6 0 f5"/>
              <a:gd name="f17" fmla="*/ f12 f0 1"/>
              <a:gd name="f18" fmla="*/ f16 1 5591"/>
              <a:gd name="f19" fmla="*/ f15 1 588"/>
              <a:gd name="f20" fmla="*/ f17 1 f2"/>
              <a:gd name="f21" fmla="*/ 0 1 f18"/>
              <a:gd name="f22" fmla="*/ 0 1 f19"/>
              <a:gd name="f23" fmla="*/ 5760 1 f18"/>
              <a:gd name="f24" fmla="*/ 528 1 f19"/>
              <a:gd name="f25" fmla="*/ 48 1 f18"/>
              <a:gd name="f26" fmla="*/ 5591 1 f18"/>
              <a:gd name="f27" fmla="*/ 588 1 f19"/>
              <a:gd name="f28" fmla="+- f20 0 f1"/>
              <a:gd name="f29" fmla="*/ f21 f13 1"/>
              <a:gd name="f30" fmla="*/ f26 f13 1"/>
              <a:gd name="f31" fmla="*/ f27 f14 1"/>
              <a:gd name="f32" fmla="*/ f22 f14 1"/>
              <a:gd name="f33" fmla="*/ f23 f13 1"/>
              <a:gd name="f34" fmla="*/ f24 f14 1"/>
              <a:gd name="f35" fmla="*/ f25 f13 1"/>
            </a:gdLst>
            <a:ahLst/>
            <a:cxnLst>
              <a:cxn ang="3cd4">
                <a:pos x="hc" y="t"/>
              </a:cxn>
              <a:cxn ang="0">
                <a:pos x="r" y="vc"/>
              </a:cxn>
              <a:cxn ang="cd4">
                <a:pos x="hc" y="b"/>
              </a:cxn>
              <a:cxn ang="cd2">
                <a:pos x="l" y="vc"/>
              </a:cxn>
              <a:cxn ang="f28">
                <a:pos x="f29" y="f32"/>
              </a:cxn>
              <a:cxn ang="f28">
                <a:pos x="f33" y="f32"/>
              </a:cxn>
              <a:cxn ang="f28">
                <a:pos x="f33" y="f34"/>
              </a:cxn>
              <a:cxn ang="f28">
                <a:pos x="f35" y="f32"/>
              </a:cxn>
            </a:cxnLst>
            <a:rect l="f29" t="f32" r="f30" b="f31"/>
            <a:pathLst>
              <a:path w="5591" h="588">
                <a:moveTo>
                  <a:pt x="f5" y="f5"/>
                </a:moveTo>
                <a:lnTo>
                  <a:pt x="f6" y="f8"/>
                </a:lnTo>
                <a:lnTo>
                  <a:pt x="f9" y="f7"/>
                </a:lnTo>
                <a:lnTo>
                  <a:pt x="f10" y="f11"/>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4" name="Triangle rectangle 13"/>
          <p:cNvSpPr/>
          <p:nvPr/>
        </p:nvSpPr>
        <p:spPr>
          <a:xfrm>
            <a:off x="-6044" y="5791251"/>
            <a:ext cx="3402317" cy="1080866"/>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blipFill>
            <a:blip r:embed="rId13" r:link="rId14" cstate="print">
              <a:alphaModFix/>
            </a:blip>
            <a:stretch>
              <a:fillRect/>
            </a:stretch>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5" name="Connecteur droit 14"/>
          <p:cNvCxnSpPr/>
          <p:nvPr/>
        </p:nvCxnSpPr>
        <p:spPr>
          <a:xfrm>
            <a:off x="-9235" y="5787740"/>
            <a:ext cx="3405508" cy="1084378"/>
          </a:xfrm>
          <a:prstGeom prst="straightConnector1">
            <a:avLst/>
          </a:prstGeom>
          <a:noFill/>
          <a:ln w="12060">
            <a:solidFill>
              <a:srgbClr val="156D83"/>
            </a:solidFill>
            <a:prstDash val="solid"/>
            <a:miter/>
          </a:ln>
        </p:spPr>
      </p:cxnSp>
      <p:sp>
        <p:nvSpPr>
          <p:cNvPr id="6" name="Espace réservé du titre 8"/>
          <p:cNvSpPr txBox="1">
            <a:spLocks noGrp="1"/>
          </p:cNvSpPr>
          <p:nvPr>
            <p:ph type="title"/>
          </p:nvPr>
        </p:nvSpPr>
        <p:spPr>
          <a:xfrm>
            <a:off x="457200" y="274640"/>
            <a:ext cx="8229600" cy="1143000"/>
          </a:xfrm>
          <a:prstGeom prst="rect">
            <a:avLst/>
          </a:prstGeom>
          <a:noFill/>
          <a:ln>
            <a:noFill/>
          </a:ln>
        </p:spPr>
        <p:txBody>
          <a:bodyPr vert="horz" wrap="square" lIns="91440" tIns="45720" rIns="91440" bIns="45720" anchor="ctr" anchorCtr="0" compatLnSpc="1"/>
          <a:lstStyle/>
          <a:p>
            <a:pPr lvl="0"/>
            <a:r>
              <a:rPr lang="fr-FR"/>
              <a:t>Modifiez le style du titre</a:t>
            </a:r>
            <a:endParaRPr lang="en-US"/>
          </a:p>
        </p:txBody>
      </p:sp>
      <p:sp>
        <p:nvSpPr>
          <p:cNvPr id="7" name="Espace réservé du texte 29"/>
          <p:cNvSpPr txBox="1">
            <a:spLocks noGrp="1"/>
          </p:cNvSpPr>
          <p:nvPr>
            <p:ph type="body" idx="1"/>
          </p:nvPr>
        </p:nvSpPr>
        <p:spPr>
          <a:xfrm>
            <a:off x="457200" y="1481328"/>
            <a:ext cx="8229600" cy="4525959"/>
          </a:xfrm>
          <a:prstGeom prst="rect">
            <a:avLst/>
          </a:prstGeom>
          <a:noFill/>
          <a:ln>
            <a:noFill/>
          </a:ln>
        </p:spPr>
        <p:txBody>
          <a:bodyPr vert="horz" wrap="square" lIns="91440" tIns="45720" rIns="91440" bIns="45720" anchor="t" anchorCtr="0" compatLnSpc="1"/>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Espace réservé de la date 9"/>
          <p:cNvSpPr txBox="1">
            <a:spLocks noGrp="1"/>
          </p:cNvSpPr>
          <p:nvPr>
            <p:ph type="dt" sz="half" idx="2"/>
          </p:nvPr>
        </p:nvSpPr>
        <p:spPr>
          <a:xfrm>
            <a:off x="6727030" y="6407941"/>
            <a:ext cx="1920240" cy="36576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fld id="{27F8C485-3FF3-4493-A8E7-51CDEDFB0503}" type="datetime1">
              <a:rPr lang="fr-FR"/>
              <a:pPr lvl="0"/>
              <a:t>11/05/2011</a:t>
            </a:fld>
            <a:endParaRPr lang="fr-FR"/>
          </a:p>
        </p:txBody>
      </p:sp>
      <p:sp>
        <p:nvSpPr>
          <p:cNvPr id="9" name="Espace réservé du pied de page 21"/>
          <p:cNvSpPr txBox="1">
            <a:spLocks noGrp="1"/>
          </p:cNvSpPr>
          <p:nvPr>
            <p:ph type="ftr" sz="quarter" idx="3"/>
          </p:nvPr>
        </p:nvSpPr>
        <p:spPr>
          <a:xfrm>
            <a:off x="4380067" y="6407941"/>
            <a:ext cx="2350684" cy="365129"/>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endParaRPr lang="fr-FR"/>
          </a:p>
        </p:txBody>
      </p:sp>
      <p:sp>
        <p:nvSpPr>
          <p:cNvPr id="10" name="Espace réservé du numéro de diapositive 17"/>
          <p:cNvSpPr txBox="1">
            <a:spLocks noGrp="1"/>
          </p:cNvSpPr>
          <p:nvPr>
            <p:ph type="sldNum" sz="quarter" idx="4"/>
          </p:nvPr>
        </p:nvSpPr>
        <p:spPr>
          <a:xfrm>
            <a:off x="8647270" y="6407941"/>
            <a:ext cx="365760" cy="365129"/>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fld id="{8C80769F-D482-42D9-AEEB-568B06119435}" type="slidenum">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marR="0" lvl="0" indent="0" algn="l" defTabSz="914400" rtl="0" fontAlgn="auto" hangingPunct="1">
        <a:lnSpc>
          <a:spcPct val="100000"/>
        </a:lnSpc>
        <a:spcBef>
          <a:spcPts val="0"/>
        </a:spcBef>
        <a:spcAft>
          <a:spcPts val="0"/>
        </a:spcAft>
        <a:buNone/>
        <a:tabLst/>
        <a:defRPr lang="fr-FR" sz="4100" b="1" i="0" u="none" strike="noStrike" kern="1200" cap="none" spc="0" baseline="0">
          <a:solidFill>
            <a:srgbClr val="464646"/>
          </a:solidFill>
          <a:effectLst>
            <a:outerShdw dist="25402" dir="5400000">
              <a:srgbClr val="000000"/>
            </a:outerShdw>
          </a:effectLst>
          <a:uFillTx/>
          <a:latin typeface="Lucida Sans Unicode"/>
        </a:defRPr>
      </a:lvl1pPr>
    </p:titleStyle>
    <p:bodyStyle>
      <a:lvl1pPr marL="365760" marR="0" lvl="0" indent="-256032" algn="l" defTabSz="914400" rtl="0" fontAlgn="auto" hangingPunct="1">
        <a:lnSpc>
          <a:spcPct val="100000"/>
        </a:lnSpc>
        <a:spcBef>
          <a:spcPts val="400"/>
        </a:spcBef>
        <a:spcAft>
          <a:spcPts val="0"/>
        </a:spcAft>
        <a:buClr>
          <a:srgbClr val="2DA2BF"/>
        </a:buClr>
        <a:buSzPct val="68000"/>
        <a:buFont typeface="Wingdings 3"/>
        <a:buChar char=""/>
        <a:tabLst/>
        <a:defRPr lang="fr-FR" sz="2700" b="0" i="0" u="none" strike="noStrike" kern="1200" cap="none" spc="0" baseline="0">
          <a:solidFill>
            <a:srgbClr val="000000"/>
          </a:solidFill>
          <a:uFillTx/>
          <a:latin typeface="Lucida Sans Unicode"/>
        </a:defRPr>
      </a:lvl1pPr>
      <a:lvl2pPr marL="621792" marR="0" lvl="1" indent="-228600" algn="l" defTabSz="914400" rtl="0" fontAlgn="auto" hangingPunct="1">
        <a:lnSpc>
          <a:spcPct val="100000"/>
        </a:lnSpc>
        <a:spcBef>
          <a:spcPts val="325"/>
        </a:spcBef>
        <a:spcAft>
          <a:spcPts val="0"/>
        </a:spcAft>
        <a:buClr>
          <a:srgbClr val="2DA2BF"/>
        </a:buClr>
        <a:buSzPct val="100000"/>
        <a:buFont typeface="Verdana"/>
        <a:buChar char="◦"/>
        <a:tabLst/>
        <a:defRPr lang="fr-FR" sz="2300" b="0" i="0" u="none" strike="noStrike" kern="1200" cap="none" spc="0" baseline="0">
          <a:solidFill>
            <a:srgbClr val="000000"/>
          </a:solidFill>
          <a:uFillTx/>
          <a:latin typeface="Lucida Sans Unicode"/>
        </a:defRPr>
      </a:lvl2pPr>
      <a:lvl3pPr marL="859536" marR="0" lvl="2" indent="-228600" algn="l" defTabSz="914400" rtl="0" fontAlgn="auto" hangingPunct="1">
        <a:lnSpc>
          <a:spcPct val="100000"/>
        </a:lnSpc>
        <a:spcBef>
          <a:spcPts val="350"/>
        </a:spcBef>
        <a:spcAft>
          <a:spcPts val="0"/>
        </a:spcAft>
        <a:buClr>
          <a:srgbClr val="DA1F28"/>
        </a:buClr>
        <a:buSzPct val="100000"/>
        <a:buFont typeface="Wingdings 2"/>
        <a:buChar char=""/>
        <a:tabLst/>
        <a:defRPr lang="fr-FR" sz="2100" b="0" i="0" u="none" strike="noStrike" kern="1200" cap="none" spc="0" baseline="0">
          <a:solidFill>
            <a:srgbClr val="000000"/>
          </a:solidFill>
          <a:uFillTx/>
          <a:latin typeface="Lucida Sans Unicode"/>
        </a:defRPr>
      </a:lvl3pPr>
      <a:lvl4pPr marL="1143000" marR="0" lvl="3" indent="-228600" algn="l" defTabSz="914400" rtl="0" fontAlgn="auto" hangingPunct="1">
        <a:lnSpc>
          <a:spcPct val="100000"/>
        </a:lnSpc>
        <a:spcBef>
          <a:spcPts val="350"/>
        </a:spcBef>
        <a:spcAft>
          <a:spcPts val="0"/>
        </a:spcAft>
        <a:buClr>
          <a:srgbClr val="DA1F28"/>
        </a:buClr>
        <a:buSzPct val="100000"/>
        <a:buFont typeface="Wingdings 2"/>
        <a:buChar char=""/>
        <a:tabLst/>
        <a:defRPr lang="fr-FR" sz="1900" b="0" i="0" u="none" strike="noStrike" kern="1200" cap="none" spc="0" baseline="0">
          <a:solidFill>
            <a:srgbClr val="000000"/>
          </a:solidFill>
          <a:uFillTx/>
          <a:latin typeface="Lucida Sans Unicode"/>
        </a:defRPr>
      </a:lvl4pPr>
      <a:lvl5pPr marL="1371600" marR="0" lvl="4" indent="-228600" algn="l" defTabSz="914400" rtl="0" fontAlgn="auto" hangingPunct="1">
        <a:lnSpc>
          <a:spcPct val="100000"/>
        </a:lnSpc>
        <a:spcBef>
          <a:spcPts val="350"/>
        </a:spcBef>
        <a:spcAft>
          <a:spcPts val="0"/>
        </a:spcAft>
        <a:buClr>
          <a:srgbClr val="DA1F28"/>
        </a:buClr>
        <a:buSzPct val="100000"/>
        <a:buFont typeface="Wingdings 2"/>
        <a:buChar char=""/>
        <a:tabLst/>
        <a:defRPr lang="fr-FR" sz="1800" b="0" i="0" u="none" strike="noStrike" kern="1200" cap="none" spc="0" baseline="0">
          <a:solidFill>
            <a:srgbClr val="000000"/>
          </a:solidFill>
          <a:uFillTx/>
          <a:latin typeface="Lucida Sans Unicode"/>
        </a:defRPr>
      </a:lvl5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orme libre 12"/>
          <p:cNvSpPr/>
          <p:nvPr/>
        </p:nvSpPr>
        <p:spPr>
          <a:xfrm>
            <a:off x="499271" y="5944935"/>
            <a:ext cx="4940622" cy="921075"/>
          </a:xfrm>
          <a:custGeom>
            <a:avLst/>
            <a:gdLst>
              <a:gd name="f0" fmla="val 10800000"/>
              <a:gd name="f1" fmla="val 5400000"/>
              <a:gd name="f2" fmla="val 180"/>
              <a:gd name="f3" fmla="val w"/>
              <a:gd name="f4" fmla="val h"/>
              <a:gd name="f5" fmla="val 0"/>
              <a:gd name="f6" fmla="val 7485"/>
              <a:gd name="f7" fmla="val 337"/>
              <a:gd name="f8" fmla="val 2"/>
              <a:gd name="f9" fmla="val 5558"/>
              <a:gd name="f10" fmla="val 1"/>
              <a:gd name="f11" fmla="+- 0 0 -90"/>
              <a:gd name="f12" fmla="*/ f3 1 7485"/>
              <a:gd name="f13" fmla="*/ f4 1 337"/>
              <a:gd name="f14" fmla="+- f7 0 f5"/>
              <a:gd name="f15" fmla="+- f6 0 f5"/>
              <a:gd name="f16" fmla="*/ f11 f0 1"/>
              <a:gd name="f17" fmla="*/ f15 1 7485"/>
              <a:gd name="f18" fmla="*/ f14 1 337"/>
              <a:gd name="f19" fmla="*/ f16 1 f2"/>
              <a:gd name="f20" fmla="*/ 0 1 f17"/>
              <a:gd name="f21" fmla="*/ 0 1 f18"/>
              <a:gd name="f22" fmla="*/ 5760 1 f17"/>
              <a:gd name="f23" fmla="*/ 528 1 f18"/>
              <a:gd name="f24" fmla="*/ 48 1 f17"/>
              <a:gd name="f25" fmla="*/ 7485 1 f17"/>
              <a:gd name="f26" fmla="*/ 337 1 f18"/>
              <a:gd name="f27" fmla="+- f19 0 f1"/>
              <a:gd name="f28" fmla="*/ f20 f12 1"/>
              <a:gd name="f29" fmla="*/ f25 f12 1"/>
              <a:gd name="f30" fmla="*/ f26 f13 1"/>
              <a:gd name="f31" fmla="*/ f21 f13 1"/>
              <a:gd name="f32" fmla="*/ f22 f12 1"/>
              <a:gd name="f33" fmla="*/ f23 f13 1"/>
              <a:gd name="f34" fmla="*/ f24 f12 1"/>
            </a:gdLst>
            <a:ahLst/>
            <a:cxnLst>
              <a:cxn ang="3cd4">
                <a:pos x="hc" y="t"/>
              </a:cxn>
              <a:cxn ang="0">
                <a:pos x="r" y="vc"/>
              </a:cxn>
              <a:cxn ang="cd4">
                <a:pos x="hc" y="b"/>
              </a:cxn>
              <a:cxn ang="cd2">
                <a:pos x="l" y="vc"/>
              </a:cxn>
              <a:cxn ang="f27">
                <a:pos x="f28" y="f31"/>
              </a:cxn>
              <a:cxn ang="f27">
                <a:pos x="f32" y="f31"/>
              </a:cxn>
              <a:cxn ang="f27">
                <a:pos x="f32" y="f33"/>
              </a:cxn>
              <a:cxn ang="f27">
                <a:pos x="f34" y="f31"/>
              </a:cxn>
            </a:cxnLst>
            <a:rect l="f28" t="f31" r="f29" b="f30"/>
            <a:pathLst>
              <a:path w="7485" h="337">
                <a:moveTo>
                  <a:pt x="f5" y="f8"/>
                </a:moveTo>
                <a:lnTo>
                  <a:pt x="f6" y="f7"/>
                </a:lnTo>
                <a:lnTo>
                  <a:pt x="f9" y="f7"/>
                </a:lnTo>
                <a:lnTo>
                  <a:pt x="f10" y="f5"/>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3" name="Forme libre 11"/>
          <p:cNvSpPr/>
          <p:nvPr/>
        </p:nvSpPr>
        <p:spPr>
          <a:xfrm>
            <a:off x="485720" y="5939009"/>
            <a:ext cx="3690454" cy="933446"/>
          </a:xfrm>
          <a:custGeom>
            <a:avLst/>
            <a:gdLst>
              <a:gd name="f0" fmla="val 10800000"/>
              <a:gd name="f1" fmla="val 5400000"/>
              <a:gd name="f2" fmla="val 180"/>
              <a:gd name="f3" fmla="val w"/>
              <a:gd name="f4" fmla="val h"/>
              <a:gd name="f5" fmla="val 0"/>
              <a:gd name="f6" fmla="val 5591"/>
              <a:gd name="f7" fmla="val 588"/>
              <a:gd name="f8" fmla="val 585"/>
              <a:gd name="f9" fmla="val 4415"/>
              <a:gd name="f10" fmla="val 12"/>
              <a:gd name="f11" fmla="val 4"/>
              <a:gd name="f12" fmla="+- 0 0 -90"/>
              <a:gd name="f13" fmla="*/ f3 1 5591"/>
              <a:gd name="f14" fmla="*/ f4 1 588"/>
              <a:gd name="f15" fmla="+- f7 0 f5"/>
              <a:gd name="f16" fmla="+- f6 0 f5"/>
              <a:gd name="f17" fmla="*/ f12 f0 1"/>
              <a:gd name="f18" fmla="*/ f16 1 5591"/>
              <a:gd name="f19" fmla="*/ f15 1 588"/>
              <a:gd name="f20" fmla="*/ f17 1 f2"/>
              <a:gd name="f21" fmla="*/ 0 1 f18"/>
              <a:gd name="f22" fmla="*/ 0 1 f19"/>
              <a:gd name="f23" fmla="*/ 5760 1 f18"/>
              <a:gd name="f24" fmla="*/ 528 1 f19"/>
              <a:gd name="f25" fmla="*/ 48 1 f18"/>
              <a:gd name="f26" fmla="*/ 5591 1 f18"/>
              <a:gd name="f27" fmla="*/ 588 1 f19"/>
              <a:gd name="f28" fmla="+- f20 0 f1"/>
              <a:gd name="f29" fmla="*/ f21 f13 1"/>
              <a:gd name="f30" fmla="*/ f26 f13 1"/>
              <a:gd name="f31" fmla="*/ f27 f14 1"/>
              <a:gd name="f32" fmla="*/ f22 f14 1"/>
              <a:gd name="f33" fmla="*/ f23 f13 1"/>
              <a:gd name="f34" fmla="*/ f24 f14 1"/>
              <a:gd name="f35" fmla="*/ f25 f13 1"/>
            </a:gdLst>
            <a:ahLst/>
            <a:cxnLst>
              <a:cxn ang="3cd4">
                <a:pos x="hc" y="t"/>
              </a:cxn>
              <a:cxn ang="0">
                <a:pos x="r" y="vc"/>
              </a:cxn>
              <a:cxn ang="cd4">
                <a:pos x="hc" y="b"/>
              </a:cxn>
              <a:cxn ang="cd2">
                <a:pos x="l" y="vc"/>
              </a:cxn>
              <a:cxn ang="f28">
                <a:pos x="f29" y="f32"/>
              </a:cxn>
              <a:cxn ang="f28">
                <a:pos x="f33" y="f32"/>
              </a:cxn>
              <a:cxn ang="f28">
                <a:pos x="f33" y="f34"/>
              </a:cxn>
              <a:cxn ang="f28">
                <a:pos x="f35" y="f32"/>
              </a:cxn>
            </a:cxnLst>
            <a:rect l="f29" t="f32" r="f30" b="f31"/>
            <a:pathLst>
              <a:path w="5591" h="588">
                <a:moveTo>
                  <a:pt x="f5" y="f5"/>
                </a:moveTo>
                <a:lnTo>
                  <a:pt x="f6" y="f8"/>
                </a:lnTo>
                <a:lnTo>
                  <a:pt x="f9" y="f7"/>
                </a:lnTo>
                <a:lnTo>
                  <a:pt x="f10" y="f11"/>
                </a:lnTo>
              </a:path>
            </a:pathLst>
          </a:custGeom>
          <a:noFill/>
          <a:ln>
            <a:noFill/>
            <a:prstDash val="solid"/>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Lucida Sans Unicode"/>
            </a:endParaRPr>
          </a:p>
        </p:txBody>
      </p:sp>
      <p:sp>
        <p:nvSpPr>
          <p:cNvPr id="4" name="Triangle rectangle 13"/>
          <p:cNvSpPr/>
          <p:nvPr/>
        </p:nvSpPr>
        <p:spPr>
          <a:xfrm>
            <a:off x="-6044" y="5791251"/>
            <a:ext cx="3402317" cy="1080866"/>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blipFill>
            <a:blip r:embed="rId13" r:link="rId14" cstate="print">
              <a:alphaModFix/>
            </a:blip>
            <a:stretch>
              <a:fillRect/>
            </a:stretch>
          </a:blip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Lucida Sans Unicode"/>
            </a:endParaRPr>
          </a:p>
        </p:txBody>
      </p:sp>
      <p:cxnSp>
        <p:nvCxnSpPr>
          <p:cNvPr id="5" name="Connecteur droit 14"/>
          <p:cNvCxnSpPr/>
          <p:nvPr/>
        </p:nvCxnSpPr>
        <p:spPr>
          <a:xfrm>
            <a:off x="-9235" y="5787740"/>
            <a:ext cx="3405508" cy="1084378"/>
          </a:xfrm>
          <a:prstGeom prst="straightConnector1">
            <a:avLst/>
          </a:prstGeom>
          <a:noFill/>
          <a:ln w="12060">
            <a:solidFill>
              <a:srgbClr val="156D83"/>
            </a:solidFill>
            <a:prstDash val="solid"/>
            <a:miter/>
          </a:ln>
        </p:spPr>
      </p:cxnSp>
      <p:sp>
        <p:nvSpPr>
          <p:cNvPr id="6" name="Espace réservé du titre 8"/>
          <p:cNvSpPr txBox="1">
            <a:spLocks noGrp="1"/>
          </p:cNvSpPr>
          <p:nvPr>
            <p:ph type="title"/>
          </p:nvPr>
        </p:nvSpPr>
        <p:spPr>
          <a:xfrm>
            <a:off x="457200" y="274640"/>
            <a:ext cx="8229600" cy="1143000"/>
          </a:xfrm>
          <a:prstGeom prst="rect">
            <a:avLst/>
          </a:prstGeom>
          <a:noFill/>
          <a:ln>
            <a:noFill/>
          </a:ln>
        </p:spPr>
        <p:txBody>
          <a:bodyPr vert="horz" wrap="square" lIns="91440" tIns="45720" rIns="91440" bIns="45720" anchor="ctr" anchorCtr="0" compatLnSpc="1"/>
          <a:lstStyle/>
          <a:p>
            <a:pPr lvl="0"/>
            <a:r>
              <a:rPr lang="fr-FR"/>
              <a:t>Cliquez pour modifier le style du titre</a:t>
            </a:r>
            <a:endParaRPr lang="en-US"/>
          </a:p>
        </p:txBody>
      </p:sp>
      <p:sp>
        <p:nvSpPr>
          <p:cNvPr id="7" name="Espace réservé du texte 29"/>
          <p:cNvSpPr txBox="1">
            <a:spLocks noGrp="1"/>
          </p:cNvSpPr>
          <p:nvPr>
            <p:ph type="body" idx="1"/>
          </p:nvPr>
        </p:nvSpPr>
        <p:spPr>
          <a:xfrm>
            <a:off x="457200" y="1481328"/>
            <a:ext cx="8229600" cy="4525959"/>
          </a:xfrm>
          <a:prstGeom prst="rect">
            <a:avLst/>
          </a:prstGeom>
          <a:noFill/>
          <a:ln>
            <a:noFill/>
          </a:ln>
        </p:spPr>
        <p:txBody>
          <a:bodyPr vert="horz" wrap="square" lIns="91440" tIns="45720" rIns="91440" bIns="45720" anchor="t" anchorCtr="0" compatLnSpc="1"/>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Espace réservé de la date 9"/>
          <p:cNvSpPr txBox="1">
            <a:spLocks noGrp="1"/>
          </p:cNvSpPr>
          <p:nvPr>
            <p:ph type="dt" sz="half" idx="2"/>
          </p:nvPr>
        </p:nvSpPr>
        <p:spPr>
          <a:xfrm>
            <a:off x="6727030" y="6407941"/>
            <a:ext cx="1920240" cy="36576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fld id="{E2B92020-299C-4D05-9971-71B734EDB1A7}" type="datetime1">
              <a:rPr lang="fr-FR"/>
              <a:pPr lvl="0"/>
              <a:t>11/05/2011</a:t>
            </a:fld>
            <a:endParaRPr lang="fr-FR"/>
          </a:p>
        </p:txBody>
      </p:sp>
      <p:sp>
        <p:nvSpPr>
          <p:cNvPr id="9" name="Espace réservé du pied de page 21"/>
          <p:cNvSpPr txBox="1">
            <a:spLocks noGrp="1"/>
          </p:cNvSpPr>
          <p:nvPr>
            <p:ph type="ftr" sz="quarter" idx="3"/>
          </p:nvPr>
        </p:nvSpPr>
        <p:spPr>
          <a:xfrm>
            <a:off x="4380067" y="6407941"/>
            <a:ext cx="2350684" cy="365129"/>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endParaRPr lang="fr-FR"/>
          </a:p>
        </p:txBody>
      </p:sp>
      <p:sp>
        <p:nvSpPr>
          <p:cNvPr id="10" name="Espace réservé du numéro de diapositive 17"/>
          <p:cNvSpPr txBox="1">
            <a:spLocks noGrp="1"/>
          </p:cNvSpPr>
          <p:nvPr>
            <p:ph type="sldNum" sz="quarter" idx="4"/>
          </p:nvPr>
        </p:nvSpPr>
        <p:spPr>
          <a:xfrm>
            <a:off x="8647270" y="6407941"/>
            <a:ext cx="365760" cy="365129"/>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fr-FR" sz="1000" b="0" i="0" u="none" strike="noStrike" kern="1200" cap="none" spc="0" baseline="0">
                <a:solidFill>
                  <a:srgbClr val="000000"/>
                </a:solidFill>
                <a:uFillTx/>
                <a:latin typeface="Lucida Sans Unicode"/>
              </a:defRPr>
            </a:lvl1pPr>
          </a:lstStyle>
          <a:p>
            <a:pPr lvl="0"/>
            <a:fld id="{BE021A2D-6A1A-44A9-91BB-8EDBF123F7DC}" type="slidenum">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marR="0" lvl="0" indent="0" algn="l" defTabSz="914400" rtl="0" fontAlgn="auto" hangingPunct="1">
        <a:lnSpc>
          <a:spcPct val="100000"/>
        </a:lnSpc>
        <a:spcBef>
          <a:spcPts val="0"/>
        </a:spcBef>
        <a:spcAft>
          <a:spcPts val="0"/>
        </a:spcAft>
        <a:buNone/>
        <a:tabLst/>
        <a:defRPr lang="fr-FR" sz="4100" b="1" i="0" u="none" strike="noStrike" kern="1200" cap="none" spc="0" baseline="0">
          <a:solidFill>
            <a:srgbClr val="464646"/>
          </a:solidFill>
          <a:effectLst>
            <a:outerShdw dist="25402" dir="5400000">
              <a:srgbClr val="000000"/>
            </a:outerShdw>
          </a:effectLst>
          <a:uFillTx/>
          <a:latin typeface="Lucida Sans Unicode"/>
        </a:defRPr>
      </a:lvl1pPr>
    </p:titleStyle>
    <p:bodyStyle>
      <a:lvl1pPr marL="365760" marR="0" lvl="0" indent="-256032" algn="l" defTabSz="914400" rtl="0" fontAlgn="auto" hangingPunct="1">
        <a:lnSpc>
          <a:spcPct val="100000"/>
        </a:lnSpc>
        <a:spcBef>
          <a:spcPts val="400"/>
        </a:spcBef>
        <a:spcAft>
          <a:spcPts val="0"/>
        </a:spcAft>
        <a:buClr>
          <a:srgbClr val="2DA2BF"/>
        </a:buClr>
        <a:buSzPct val="68000"/>
        <a:buFont typeface="Wingdings 3"/>
        <a:buChar char=""/>
        <a:tabLst/>
        <a:defRPr lang="fr-FR" sz="2700" b="0" i="0" u="none" strike="noStrike" kern="1200" cap="none" spc="0" baseline="0">
          <a:solidFill>
            <a:srgbClr val="000000"/>
          </a:solidFill>
          <a:uFillTx/>
          <a:latin typeface="Lucida Sans Unicode"/>
        </a:defRPr>
      </a:lvl1pPr>
      <a:lvl2pPr marL="621792" marR="0" lvl="1" indent="-228600" algn="l" defTabSz="914400" rtl="0" fontAlgn="auto" hangingPunct="1">
        <a:lnSpc>
          <a:spcPct val="100000"/>
        </a:lnSpc>
        <a:spcBef>
          <a:spcPts val="325"/>
        </a:spcBef>
        <a:spcAft>
          <a:spcPts val="0"/>
        </a:spcAft>
        <a:buClr>
          <a:srgbClr val="2DA2BF"/>
        </a:buClr>
        <a:buSzPct val="100000"/>
        <a:buFont typeface="Verdana"/>
        <a:buChar char="◦"/>
        <a:tabLst/>
        <a:defRPr lang="fr-FR" sz="2300" b="0" i="0" u="none" strike="noStrike" kern="1200" cap="none" spc="0" baseline="0">
          <a:solidFill>
            <a:srgbClr val="000000"/>
          </a:solidFill>
          <a:uFillTx/>
          <a:latin typeface="Lucida Sans Unicode"/>
        </a:defRPr>
      </a:lvl2pPr>
      <a:lvl3pPr marL="859536" marR="0" lvl="2" indent="-228600" algn="l" defTabSz="914400" rtl="0" fontAlgn="auto" hangingPunct="1">
        <a:lnSpc>
          <a:spcPct val="100000"/>
        </a:lnSpc>
        <a:spcBef>
          <a:spcPts val="350"/>
        </a:spcBef>
        <a:spcAft>
          <a:spcPts val="0"/>
        </a:spcAft>
        <a:buClr>
          <a:srgbClr val="DA1F28"/>
        </a:buClr>
        <a:buSzPct val="100000"/>
        <a:buFont typeface="Wingdings 2"/>
        <a:buChar char=""/>
        <a:tabLst/>
        <a:defRPr lang="fr-FR" sz="2100" b="0" i="0" u="none" strike="noStrike" kern="1200" cap="none" spc="0" baseline="0">
          <a:solidFill>
            <a:srgbClr val="000000"/>
          </a:solidFill>
          <a:uFillTx/>
          <a:latin typeface="Lucida Sans Unicode"/>
        </a:defRPr>
      </a:lvl3pPr>
      <a:lvl4pPr marL="1143000" marR="0" lvl="3" indent="-228600" algn="l" defTabSz="914400" rtl="0" fontAlgn="auto" hangingPunct="1">
        <a:lnSpc>
          <a:spcPct val="100000"/>
        </a:lnSpc>
        <a:spcBef>
          <a:spcPts val="350"/>
        </a:spcBef>
        <a:spcAft>
          <a:spcPts val="0"/>
        </a:spcAft>
        <a:buClr>
          <a:srgbClr val="DA1F28"/>
        </a:buClr>
        <a:buSzPct val="100000"/>
        <a:buFont typeface="Wingdings 2"/>
        <a:buChar char=""/>
        <a:tabLst/>
        <a:defRPr lang="fr-FR" sz="1900" b="0" i="0" u="none" strike="noStrike" kern="1200" cap="none" spc="0" baseline="0">
          <a:solidFill>
            <a:srgbClr val="000000"/>
          </a:solidFill>
          <a:uFillTx/>
          <a:latin typeface="Lucida Sans Unicode"/>
        </a:defRPr>
      </a:lvl4pPr>
      <a:lvl5pPr marL="1371600" marR="0" lvl="4" indent="-228600" algn="l" defTabSz="914400" rtl="0" fontAlgn="auto" hangingPunct="1">
        <a:lnSpc>
          <a:spcPct val="100000"/>
        </a:lnSpc>
        <a:spcBef>
          <a:spcPts val="350"/>
        </a:spcBef>
        <a:spcAft>
          <a:spcPts val="0"/>
        </a:spcAft>
        <a:buClr>
          <a:srgbClr val="DA1F28"/>
        </a:buClr>
        <a:buSzPct val="100000"/>
        <a:buFont typeface="Wingdings 2"/>
        <a:buChar char=""/>
        <a:tabLst/>
        <a:defRPr lang="fr-FR" sz="1800" b="0" i="0" u="none" strike="noStrike" kern="1200" cap="none" spc="0" baseline="0">
          <a:solidFill>
            <a:srgbClr val="000000"/>
          </a:solidFill>
          <a:uFillTx/>
          <a:latin typeface="Lucida Sans Unicode"/>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ms.ac-martinique.fr/discipline/histlettres/file/voyages_decouvertes/SEANCE%201%20SUPPORT%20ELEVE.pdf"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cms.ac-martinique.fr/discipline/histlettres/file/voyages_decouvertes/Seance%202%20SUPPORT%20ELEVE.pdf"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file:///C:\Users\Sylvie\Desktop\VOYAGES%20ET%20DECOUVERTES\S&#233;ance%202\S&#233;ance%202%20SUPPORT%20ELEVE.odt"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cms.ac-martinique.fr/discipline/histlettres/file/voyages_decouvertes/seance%203%20fiche%20eleve.pdf"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cms.ac-martinique.fr/discipline/histlettres/file/voyages_decouvertes/Seance%204%20fiche%20eleve.pdf"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hyperlink" Target="file:///C:\Users\Sylvie\Desktop\VOYAGES%20ET%20DECOUVERTES\S&#233;ance%204\S&#233;ance%204%20fiche%20&#233;l&#232;ve.odt"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itre 1"/>
          <p:cNvSpPr txBox="1">
            <a:spLocks noGrp="1"/>
          </p:cNvSpPr>
          <p:nvPr>
            <p:ph type="ctrTitle"/>
          </p:nvPr>
        </p:nvSpPr>
        <p:spPr>
          <a:xfrm>
            <a:off x="755577" y="260649"/>
            <a:ext cx="7632844" cy="1296143"/>
          </a:xfrm>
        </p:spPr>
        <p:txBody>
          <a:bodyPr anchorCtr="1"/>
          <a:lstStyle/>
          <a:p>
            <a:pPr lvl="0" algn="ctr"/>
            <a:r>
              <a:rPr lang="fr-FR" sz="4300">
                <a:solidFill>
                  <a:srgbClr val="92D050"/>
                </a:solidFill>
              </a:rPr>
              <a:t>Voyages et découvertes </a:t>
            </a:r>
            <a:br>
              <a:rPr lang="fr-FR" sz="4300">
                <a:solidFill>
                  <a:srgbClr val="92D050"/>
                </a:solidFill>
              </a:rPr>
            </a:br>
            <a:r>
              <a:rPr lang="fr-FR" sz="4300">
                <a:solidFill>
                  <a:srgbClr val="92D050"/>
                </a:solidFill>
              </a:rPr>
              <a:t>XVI </a:t>
            </a:r>
            <a:r>
              <a:rPr lang="fr-FR" sz="4300" baseline="30000">
                <a:solidFill>
                  <a:srgbClr val="92D050"/>
                </a:solidFill>
              </a:rPr>
              <a:t>è</a:t>
            </a:r>
            <a:r>
              <a:rPr lang="fr-FR" sz="4300">
                <a:solidFill>
                  <a:srgbClr val="92D050"/>
                </a:solidFill>
              </a:rPr>
              <a:t> XVIII </a:t>
            </a:r>
            <a:r>
              <a:rPr lang="fr-FR" sz="4300" baseline="30000">
                <a:solidFill>
                  <a:srgbClr val="92D050"/>
                </a:solidFill>
              </a:rPr>
              <a:t>è</a:t>
            </a:r>
            <a:r>
              <a:rPr lang="fr-FR" sz="4300">
                <a:solidFill>
                  <a:srgbClr val="92D050"/>
                </a:solidFill>
              </a:rPr>
              <a:t> siècles</a:t>
            </a:r>
          </a:p>
        </p:txBody>
      </p:sp>
      <p:sp>
        <p:nvSpPr>
          <p:cNvPr id="3" name="Sous-titre 2"/>
          <p:cNvSpPr txBox="1">
            <a:spLocks noGrp="1"/>
          </p:cNvSpPr>
          <p:nvPr>
            <p:ph type="subTitle" idx="1"/>
          </p:nvPr>
        </p:nvSpPr>
        <p:spPr>
          <a:xfrm>
            <a:off x="251524" y="1628802"/>
            <a:ext cx="8712970" cy="5040556"/>
          </a:xfrm>
        </p:spPr>
        <p:txBody>
          <a:bodyPr/>
          <a:lstStyle/>
          <a:p>
            <a:pPr marL="457200" lvl="0" indent="-457200" algn="just">
              <a:lnSpc>
                <a:spcPct val="90000"/>
              </a:lnSpc>
              <a:buFont typeface="Arial" pitchFamily="34"/>
              <a:buChar char="•"/>
            </a:pPr>
            <a:r>
              <a:rPr lang="fr-FR" b="1" u="sng">
                <a:latin typeface="Calibri" pitchFamily="34"/>
              </a:rPr>
              <a:t>Orientations</a:t>
            </a:r>
            <a:r>
              <a:rPr lang="fr-FR"/>
              <a:t>:   </a:t>
            </a:r>
            <a:r>
              <a:rPr lang="fr-FR" sz="2800">
                <a:latin typeface="Calibri"/>
                <a:cs typeface="Times New Roman"/>
              </a:rPr>
              <a:t>On montre que </a:t>
            </a:r>
            <a:r>
              <a:rPr lang="fr-FR" sz="2800" b="1">
                <a:solidFill>
                  <a:srgbClr val="FF0000"/>
                </a:solidFill>
                <a:latin typeface="Calibri"/>
                <a:cs typeface="Times New Roman"/>
              </a:rPr>
              <a:t>les découvertes</a:t>
            </a:r>
            <a:r>
              <a:rPr lang="fr-FR" sz="2800">
                <a:latin typeface="Calibri"/>
                <a:cs typeface="Times New Roman"/>
              </a:rPr>
              <a:t>, outre  des motifs économiques et géopolitiques, répondent, surtout au XVIIIème siècle, à une nouvelle soif de connaissances des Européens, notamment pour les terres, les hommes, la faune et la flore des nouveaux mondes.</a:t>
            </a:r>
          </a:p>
          <a:p>
            <a:pPr marL="457200" lvl="0" indent="-457200" algn="just">
              <a:lnSpc>
                <a:spcPct val="90000"/>
              </a:lnSpc>
              <a:buFont typeface="Arial" pitchFamily="34"/>
              <a:buChar char="•"/>
            </a:pPr>
            <a:r>
              <a:rPr lang="fr-FR" sz="2800" b="1" u="sng">
                <a:solidFill>
                  <a:srgbClr val="000000"/>
                </a:solidFill>
                <a:latin typeface="Calibri"/>
                <a:cs typeface="Times New Roman"/>
              </a:rPr>
              <a:t>Problématique générale </a:t>
            </a:r>
            <a:r>
              <a:rPr lang="fr-FR" sz="2800">
                <a:solidFill>
                  <a:srgbClr val="000000"/>
                </a:solidFill>
                <a:latin typeface="Calibri"/>
                <a:cs typeface="Times New Roman"/>
              </a:rPr>
              <a:t>: Pourquoi et comment les Européens ont-ils découvert de nouvelles terres?</a:t>
            </a:r>
          </a:p>
          <a:p>
            <a:pPr lvl="0" algn="just">
              <a:lnSpc>
                <a:spcPct val="90000"/>
              </a:lnSpc>
            </a:pPr>
            <a:r>
              <a:rPr lang="fr-FR" sz="2800">
                <a:solidFill>
                  <a:srgbClr val="FFFFFF"/>
                </a:solidFill>
                <a:latin typeface="Calibri"/>
                <a:cs typeface="Times New Roman"/>
              </a:rPr>
              <a:t>      </a:t>
            </a:r>
            <a:r>
              <a:rPr lang="fr-FR" sz="2800">
                <a:solidFill>
                  <a:srgbClr val="000000"/>
                </a:solidFill>
                <a:latin typeface="Calibri"/>
                <a:cs typeface="Times New Roman"/>
              </a:rPr>
              <a:t>Quelles en sont les conséquences?  </a:t>
            </a:r>
          </a:p>
          <a:p>
            <a:pPr lvl="0" algn="just">
              <a:lnSpc>
                <a:spcPct val="90000"/>
              </a:lnSpc>
            </a:pPr>
            <a:endParaRPr lang="fr-FR" sz="2800">
              <a:solidFill>
                <a:srgbClr val="FFFFFF"/>
              </a:solidFill>
              <a:latin typeface="Calibri"/>
              <a:cs typeface="Times New Roman"/>
            </a:endParaRPr>
          </a:p>
          <a:p>
            <a:pPr marL="457200" lvl="0" indent="-457200" algn="just">
              <a:lnSpc>
                <a:spcPct val="90000"/>
              </a:lnSpc>
              <a:buFont typeface="Arial" pitchFamily="34"/>
              <a:buChar char="•"/>
            </a:pPr>
            <a:r>
              <a:rPr lang="fr-FR" sz="2800" b="1" u="sng">
                <a:solidFill>
                  <a:srgbClr val="FFFFFF"/>
                </a:solidFill>
                <a:latin typeface="Calibri"/>
                <a:cs typeface="Times New Roman"/>
              </a:rPr>
              <a:t>Situation choisie </a:t>
            </a:r>
            <a:r>
              <a:rPr lang="fr-FR" sz="2800">
                <a:solidFill>
                  <a:srgbClr val="FFFFFF"/>
                </a:solidFill>
                <a:latin typeface="Calibri"/>
                <a:cs typeface="Times New Roman"/>
              </a:rPr>
              <a:t>:  Christophe Colomb et la découverte de l’Amérique.</a:t>
            </a:r>
          </a:p>
          <a:p>
            <a:pPr marL="457200" lvl="0" indent="-457200" algn="just">
              <a:lnSpc>
                <a:spcPct val="90000"/>
              </a:lnSpc>
              <a:buFont typeface="Arial" pitchFamily="34"/>
              <a:buChar char="•"/>
            </a:pPr>
            <a:endParaRPr lang="fr-FR" sz="2800">
              <a:latin typeface="Calibri"/>
              <a:cs typeface="Times New Roman"/>
            </a:endParaRPr>
          </a:p>
          <a:p>
            <a:pPr marL="457200" lvl="0" indent="-457200" algn="just">
              <a:lnSpc>
                <a:spcPct val="90000"/>
              </a:lnSpc>
              <a:buFont typeface="Arial" pitchFamily="34"/>
              <a:buChar char="•"/>
            </a:pPr>
            <a:endParaRPr lang="fr-F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Titre 1"/>
          <p:cNvSpPr txBox="1">
            <a:spLocks noGrp="1"/>
          </p:cNvSpPr>
          <p:nvPr>
            <p:ph type="title"/>
          </p:nvPr>
        </p:nvSpPr>
        <p:spPr/>
        <p:txBody>
          <a:bodyPr/>
          <a:lstStyle/>
          <a:p>
            <a:pPr lvl="0"/>
            <a:r>
              <a:rPr lang="fr-FR" sz="4300" cap="all">
                <a:solidFill>
                  <a:srgbClr val="000000"/>
                </a:solidFill>
                <a:hlinkClick r:id="rId3"/>
              </a:rPr>
              <a:t>Découvrez la fiche-élève en cliquant ici</a:t>
            </a:r>
            <a:r>
              <a:rPr lang="fr-FR" sz="4300">
                <a:solidFill>
                  <a:srgbClr val="0070C0"/>
                </a:solidFill>
              </a:rPr>
              <a:t>.</a:t>
            </a:r>
            <a:r>
              <a:rPr lang="fr-FR" sz="4300">
                <a:solidFill>
                  <a:srgbClr val="FF0000"/>
                </a:solidFill>
              </a:rPr>
              <a:t>*</a:t>
            </a:r>
            <a:r>
              <a:rPr lang="fr-FR" sz="4300">
                <a:solidFill>
                  <a:srgbClr val="0070C0"/>
                </a:solidFill>
              </a:rPr>
              <a:t/>
            </a:r>
            <a:br>
              <a:rPr lang="fr-FR" sz="4300">
                <a:solidFill>
                  <a:srgbClr val="0070C0"/>
                </a:solidFill>
              </a:rPr>
            </a:br>
            <a:endParaRPr lang="fr-FR" sz="4300">
              <a:solidFill>
                <a:srgbClr val="0070C0"/>
              </a:solidFill>
            </a:endParaRPr>
          </a:p>
        </p:txBody>
      </p:sp>
      <p:sp>
        <p:nvSpPr>
          <p:cNvPr id="3" name="Espace réservé du texte 2"/>
          <p:cNvSpPr txBox="1">
            <a:spLocks noGrp="1"/>
          </p:cNvSpPr>
          <p:nvPr>
            <p:ph type="body" idx="1"/>
          </p:nvPr>
        </p:nvSpPr>
        <p:spPr>
          <a:xfrm>
            <a:off x="4355973" y="5445224"/>
            <a:ext cx="4572000" cy="662802"/>
          </a:xfrm>
        </p:spPr>
        <p:txBody>
          <a:bodyPr anchorCtr="1"/>
          <a:lstStyle/>
          <a:p>
            <a:pPr lvl="0" algn="ctr"/>
            <a:r>
              <a:rPr lang="fr-FR" sz="1600" b="1">
                <a:solidFill>
                  <a:srgbClr val="FF0000"/>
                </a:solidFill>
              </a:rPr>
              <a:t>*:  Ce lien ne fonctionne qu’en mode  « diaporama ».</a:t>
            </a:r>
          </a:p>
          <a:p>
            <a:pPr lvl="0" algn="ctr"/>
            <a:endParaRPr lang="fr-FR" sz="160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457200" y="1196748"/>
            <a:ext cx="8291267" cy="5112565"/>
          </a:xfrm>
        </p:spPr>
        <p:txBody>
          <a:bodyPr/>
          <a:lstStyle/>
          <a:p>
            <a:pPr lvl="0">
              <a:lnSpc>
                <a:spcPct val="80000"/>
              </a:lnSpc>
            </a:pPr>
            <a:r>
              <a:rPr lang="fr-FR" sz="1700" b="1"/>
              <a:t>Problématique:  </a:t>
            </a:r>
            <a:r>
              <a:rPr lang="fr-FR" sz="1700"/>
              <a:t>Pourquoi  et comment l’exploration du monde par les  Européens s’accélère à partir du XVI è siècle ?</a:t>
            </a:r>
          </a:p>
          <a:p>
            <a:pPr lvl="0">
              <a:lnSpc>
                <a:spcPct val="80000"/>
              </a:lnSpc>
            </a:pPr>
            <a:endParaRPr lang="fr-FR" sz="1700"/>
          </a:p>
          <a:p>
            <a:pPr lvl="0">
              <a:lnSpc>
                <a:spcPct val="80000"/>
              </a:lnSpc>
            </a:pPr>
            <a:r>
              <a:rPr lang="fr-FR" sz="1700" b="1"/>
              <a:t>Notions: </a:t>
            </a:r>
            <a:r>
              <a:rPr lang="fr-FR" sz="1700"/>
              <a:t>Boussole, Astrolabe ,Gouvernail d’étambot ,Galères,</a:t>
            </a:r>
          </a:p>
          <a:p>
            <a:pPr marL="109728" lvl="0" indent="0">
              <a:lnSpc>
                <a:spcPct val="80000"/>
              </a:lnSpc>
              <a:buNone/>
            </a:pPr>
            <a:r>
              <a:rPr lang="fr-FR" sz="1700"/>
              <a:t>Caravelles , Route commerciale et maritime</a:t>
            </a:r>
          </a:p>
          <a:p>
            <a:pPr marL="109728" lvl="0" indent="0">
              <a:lnSpc>
                <a:spcPct val="80000"/>
              </a:lnSpc>
              <a:buNone/>
            </a:pPr>
            <a:endParaRPr lang="fr-FR" sz="1700"/>
          </a:p>
          <a:p>
            <a:pPr lvl="0">
              <a:lnSpc>
                <a:spcPct val="80000"/>
              </a:lnSpc>
            </a:pPr>
            <a:r>
              <a:rPr lang="fr-FR" sz="1700" b="1"/>
              <a:t>Capacités: </a:t>
            </a:r>
            <a:r>
              <a:rPr lang="fr-FR" sz="1700"/>
              <a:t>Extraire des informations d’une vidéo; Dater des faits importants</a:t>
            </a:r>
          </a:p>
          <a:p>
            <a:pPr marL="109728" lvl="0" indent="0">
              <a:lnSpc>
                <a:spcPct val="80000"/>
              </a:lnSpc>
              <a:buNone/>
            </a:pPr>
            <a:endParaRPr lang="fr-FR" sz="1700"/>
          </a:p>
          <a:p>
            <a:pPr lvl="0">
              <a:lnSpc>
                <a:spcPct val="80000"/>
              </a:lnSpc>
            </a:pPr>
            <a:r>
              <a:rPr lang="fr-FR" sz="1700" b="1"/>
              <a:t>Objectifs: </a:t>
            </a:r>
            <a:r>
              <a:rPr lang="fr-FR" sz="1700"/>
              <a:t>Comprendre les conditions favorables au voyage/ Comprendre les facteurs politiques qui animent ces hommes</a:t>
            </a:r>
          </a:p>
          <a:p>
            <a:pPr marL="109728" lvl="0" indent="0">
              <a:lnSpc>
                <a:spcPct val="80000"/>
              </a:lnSpc>
              <a:buNone/>
            </a:pPr>
            <a:endParaRPr lang="fr-FR" sz="1700" b="1"/>
          </a:p>
          <a:p>
            <a:pPr lvl="0">
              <a:lnSpc>
                <a:spcPct val="80000"/>
              </a:lnSpc>
            </a:pPr>
            <a:r>
              <a:rPr lang="fr-FR" sz="1700" b="1"/>
              <a:t>Activités: </a:t>
            </a:r>
            <a:r>
              <a:rPr lang="fr-FR" sz="1700"/>
              <a:t>compléter une frise chronologique, visionner une vidéo, répondre à des questions.</a:t>
            </a:r>
          </a:p>
          <a:p>
            <a:pPr lvl="0">
              <a:lnSpc>
                <a:spcPct val="80000"/>
              </a:lnSpc>
            </a:pPr>
            <a:endParaRPr lang="fr-FR" sz="1700"/>
          </a:p>
          <a:p>
            <a:pPr lvl="0">
              <a:lnSpc>
                <a:spcPct val="80000"/>
              </a:lnSpc>
            </a:pPr>
            <a:r>
              <a:rPr lang="fr-FR" sz="1700" b="1"/>
              <a:t>Supports: </a:t>
            </a:r>
            <a:r>
              <a:rPr lang="fr-FR" sz="1700"/>
              <a:t>Animation dvd Encyclopédie Universalis  « Les Espagnols et les Portugais découvrent le monde »</a:t>
            </a:r>
          </a:p>
          <a:p>
            <a:pPr lvl="0">
              <a:lnSpc>
                <a:spcPct val="80000"/>
              </a:lnSpc>
            </a:pPr>
            <a:endParaRPr lang="fr-FR" sz="1700"/>
          </a:p>
          <a:p>
            <a:pPr lvl="0">
              <a:lnSpc>
                <a:spcPct val="80000"/>
              </a:lnSpc>
            </a:pPr>
            <a:endParaRPr lang="fr-FR" sz="1700"/>
          </a:p>
          <a:p>
            <a:pPr lvl="0">
              <a:lnSpc>
                <a:spcPct val="80000"/>
              </a:lnSpc>
            </a:pPr>
            <a:r>
              <a:rPr lang="fr-FR" sz="1700" b="1"/>
              <a:t>Durée: </a:t>
            </a:r>
            <a:r>
              <a:rPr lang="fr-FR" sz="1700"/>
              <a:t>1 heure</a:t>
            </a:r>
          </a:p>
          <a:p>
            <a:pPr lvl="0">
              <a:lnSpc>
                <a:spcPct val="80000"/>
              </a:lnSpc>
            </a:pPr>
            <a:endParaRPr lang="fr-FR" sz="1600"/>
          </a:p>
        </p:txBody>
      </p:sp>
      <p:sp>
        <p:nvSpPr>
          <p:cNvPr id="3" name="ZoneTexte 5"/>
          <p:cNvSpPr txBox="1"/>
          <p:nvPr/>
        </p:nvSpPr>
        <p:spPr>
          <a:xfrm>
            <a:off x="755577" y="476667"/>
            <a:ext cx="7992889" cy="523219"/>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sng" strike="noStrike" kern="1200" cap="none" spc="0" baseline="0">
                <a:solidFill>
                  <a:srgbClr val="FF0000"/>
                </a:solidFill>
                <a:uFillTx/>
                <a:latin typeface="Calibri" pitchFamily="34"/>
                <a:cs typeface="Calibri" pitchFamily="34"/>
              </a:rPr>
              <a:t>Séance 2: Les Européens à la rencontre du monde</a:t>
            </a: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Titre 1"/>
          <p:cNvSpPr txBox="1">
            <a:spLocks noGrp="1"/>
          </p:cNvSpPr>
          <p:nvPr>
            <p:ph type="ctrTitle"/>
          </p:nvPr>
        </p:nvSpPr>
        <p:spPr>
          <a:xfrm>
            <a:off x="539550" y="332658"/>
            <a:ext cx="7992889" cy="1440161"/>
          </a:xfrm>
          <a:gradFill>
            <a:gsLst>
              <a:gs pos="0">
                <a:srgbClr val="2787A0"/>
              </a:gs>
              <a:gs pos="100000">
                <a:srgbClr val="36B1D2"/>
              </a:gs>
            </a:gsLst>
            <a:lin ang="16200000"/>
          </a:gradFill>
          <a:ln w="9528">
            <a:solidFill>
              <a:srgbClr val="46AAC5"/>
            </a:solidFill>
            <a:prstDash val="solid"/>
          </a:ln>
          <a:effectLst>
            <a:outerShdw dist="22997" dir="5400000" algn="tl">
              <a:srgbClr val="000000">
                <a:alpha val="35000"/>
              </a:srgbClr>
            </a:outerShdw>
          </a:effectLst>
        </p:spPr>
        <p:txBody>
          <a:bodyPr anchorCtr="1"/>
          <a:lstStyle/>
          <a:p>
            <a:pPr lvl="0" algn="ctr"/>
            <a:r>
              <a:rPr lang="fr-FR" sz="2800" u="sng">
                <a:solidFill>
                  <a:srgbClr val="FFFFFF"/>
                </a:solidFill>
                <a:latin typeface="Lucida Console" pitchFamily="49"/>
              </a:rPr>
              <a:t>Séance 2 : </a:t>
            </a:r>
            <a:br>
              <a:rPr lang="fr-FR" sz="2800" u="sng">
                <a:solidFill>
                  <a:srgbClr val="FFFFFF"/>
                </a:solidFill>
                <a:latin typeface="Lucida Console" pitchFamily="49"/>
              </a:rPr>
            </a:br>
            <a:r>
              <a:rPr lang="fr-FR" sz="2800">
                <a:solidFill>
                  <a:srgbClr val="FFFFFF"/>
                </a:solidFill>
                <a:latin typeface="Lucida Console" pitchFamily="49"/>
              </a:rPr>
              <a:t>Les Européens à la rencontre du monde.</a:t>
            </a:r>
          </a:p>
        </p:txBody>
      </p:sp>
      <p:sp>
        <p:nvSpPr>
          <p:cNvPr id="3" name="ZoneTexte 3"/>
          <p:cNvSpPr txBox="1"/>
          <p:nvPr/>
        </p:nvSpPr>
        <p:spPr>
          <a:xfrm>
            <a:off x="467541" y="3501009"/>
            <a:ext cx="8208916" cy="193899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1" u="sng" strike="noStrike" kern="0" cap="none" spc="0" baseline="0">
                <a:solidFill>
                  <a:srgbClr val="FF0000"/>
                </a:solidFill>
                <a:uFillTx/>
                <a:latin typeface="Lucida Sans Unicode" pitchFamily="34"/>
                <a:cs typeface="Lucida Sans Unicode" pitchFamily="34"/>
              </a:rPr>
              <a:t>Problématique</a:t>
            </a:r>
            <a:r>
              <a:rPr lang="fr-FR" sz="2800" b="1" i="0" u="none" strike="noStrike" kern="0" cap="none" spc="0" baseline="0">
                <a:solidFill>
                  <a:srgbClr val="FF0000"/>
                </a:solidFill>
                <a:uFillTx/>
                <a:latin typeface="Lucida Sans Unicode" pitchFamily="34"/>
                <a:cs typeface="Lucida Sans Unicode" pitchFamily="34"/>
              </a:rPr>
              <a:t>:  </a:t>
            </a:r>
            <a:r>
              <a:rPr lang="fr-FR" sz="2800" b="0" i="0" u="none" strike="noStrike" kern="0" cap="none" spc="0" baseline="0">
                <a:solidFill>
                  <a:srgbClr val="FF0000"/>
                </a:solidFill>
                <a:uFillTx/>
                <a:latin typeface="Lucida Sans Unicode" pitchFamily="34"/>
                <a:cs typeface="Lucida Sans Unicode" pitchFamily="34"/>
              </a:rPr>
              <a:t>Pourquoi  et comment l’exploration du monde par les  Européens s’accélère à partir du XVI</a:t>
            </a:r>
            <a:r>
              <a:rPr lang="fr-FR" sz="2800" b="0" i="0" u="none" strike="noStrike" kern="0" cap="none" spc="0" baseline="30000">
                <a:solidFill>
                  <a:srgbClr val="FF0000"/>
                </a:solidFill>
                <a:uFillTx/>
                <a:latin typeface="Lucida Sans Unicode" pitchFamily="34"/>
                <a:cs typeface="Lucida Sans Unicode" pitchFamily="34"/>
              </a:rPr>
              <a:t>ème</a:t>
            </a:r>
            <a:r>
              <a:rPr lang="fr-FR" sz="2800" b="0" i="0" u="none" strike="noStrike" kern="0" cap="none" spc="0" baseline="0">
                <a:solidFill>
                  <a:srgbClr val="FF0000"/>
                </a:solidFill>
                <a:uFillTx/>
                <a:latin typeface="Lucida Sans Unicode" pitchFamily="34"/>
                <a:cs typeface="Lucida Sans Unicode" pitchFamily="34"/>
              </a:rPr>
              <a:t> siècle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Gill Sans MT"/>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Gill Sans M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179515" y="188640"/>
            <a:ext cx="8507284" cy="5818647"/>
          </a:xfrm>
        </p:spPr>
        <p:txBody>
          <a:bodyPr/>
          <a:lstStyle/>
          <a:p>
            <a:pPr lvl="0"/>
            <a:r>
              <a:rPr lang="fr-FR" sz="2800">
                <a:latin typeface="Gill Sans MT"/>
              </a:rPr>
              <a:t>Pourquoi les puissances  européennes cherchent-elles  un moyen de contourner la mer Méditerranée ?</a:t>
            </a:r>
          </a:p>
          <a:p>
            <a:pPr lvl="0"/>
            <a:endParaRPr lang="fr-FR"/>
          </a:p>
          <a:p>
            <a:pPr lvl="0"/>
            <a:endParaRPr lang="fr-FR"/>
          </a:p>
          <a:p>
            <a:pPr lvl="0"/>
            <a:r>
              <a:rPr lang="fr-FR" sz="2800">
                <a:latin typeface="Gill Sans MT"/>
              </a:rPr>
              <a:t>Les puissances européennes cherchent à contourner la mer Méditerranée afin d’éviter les intermédiaires  Italiens et Gênois mais également afin de contourner le danger Ottoman.</a:t>
            </a:r>
          </a:p>
          <a:p>
            <a:pPr lvl="0"/>
            <a:endParaRPr lang="fr-F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ZoneTexte 3"/>
          <p:cNvSpPr txBox="1"/>
          <p:nvPr/>
        </p:nvSpPr>
        <p:spPr>
          <a:xfrm>
            <a:off x="1187622" y="548676"/>
            <a:ext cx="7704853" cy="64633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1" u="none" strike="noStrike" kern="1200" cap="none" spc="0" baseline="0">
                <a:solidFill>
                  <a:srgbClr val="000000"/>
                </a:solidFill>
                <a:uFillTx/>
                <a:latin typeface="Gill Sans MT"/>
              </a:rPr>
              <a:t>Complète la chronologie suivante en replaçant les numéros aux bons endroits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Gill Sans MT"/>
            </a:endParaRPr>
          </a:p>
        </p:txBody>
      </p:sp>
      <p:sp>
        <p:nvSpPr>
          <p:cNvPr id="3" name="ZoneTexte 4"/>
          <p:cNvSpPr txBox="1"/>
          <p:nvPr/>
        </p:nvSpPr>
        <p:spPr>
          <a:xfrm>
            <a:off x="1259631" y="2276874"/>
            <a:ext cx="7488835" cy="36933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Gill Sans MT"/>
            </a:endParaRPr>
          </a:p>
        </p:txBody>
      </p:sp>
      <p:pic>
        <p:nvPicPr>
          <p:cNvPr id="4" name="Picture 2"/>
          <p:cNvPicPr>
            <a:picLocks noChangeAspect="1"/>
          </p:cNvPicPr>
          <p:nvPr/>
        </p:nvPicPr>
        <p:blipFill>
          <a:blip r:embed="rId3" cstate="print"/>
          <a:srcRect/>
          <a:stretch>
            <a:fillRect/>
          </a:stretch>
        </p:blipFill>
        <p:spPr>
          <a:xfrm>
            <a:off x="299685" y="1844820"/>
            <a:ext cx="8568952" cy="4242880"/>
          </a:xfrm>
          <a:prstGeom prst="rect">
            <a:avLst/>
          </a:prstGeom>
          <a:noFill/>
          <a:ln>
            <a:noFill/>
          </a:ln>
        </p:spPr>
      </p:pic>
      <p:sp>
        <p:nvSpPr>
          <p:cNvPr id="5" name="Rectangle 5"/>
          <p:cNvSpPr/>
          <p:nvPr/>
        </p:nvSpPr>
        <p:spPr>
          <a:xfrm>
            <a:off x="899595" y="3429000"/>
            <a:ext cx="1728188" cy="537264"/>
          </a:xfrm>
          <a:prstGeom prst="rect">
            <a:avLst/>
          </a:prstGeom>
          <a:solidFill>
            <a:srgbClr val="FFFFFF"/>
          </a:solidFill>
          <a:ln w="25402">
            <a:solidFill>
              <a:srgbClr val="475A8D"/>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000000"/>
                </a:solidFill>
                <a:uFillTx/>
                <a:latin typeface="Aharoni" pitchFamily="2"/>
                <a:cs typeface="Aharoni" pitchFamily="2"/>
              </a:rPr>
              <a:t>3</a:t>
            </a:r>
          </a:p>
        </p:txBody>
      </p:sp>
      <p:sp>
        <p:nvSpPr>
          <p:cNvPr id="6" name="Rectangle 7"/>
          <p:cNvSpPr/>
          <p:nvPr/>
        </p:nvSpPr>
        <p:spPr>
          <a:xfrm>
            <a:off x="755577" y="4941170"/>
            <a:ext cx="1872206" cy="720080"/>
          </a:xfrm>
          <a:prstGeom prst="rect">
            <a:avLst/>
          </a:prstGeom>
          <a:solidFill>
            <a:srgbClr val="FFFFFF"/>
          </a:solidFill>
          <a:ln w="25402">
            <a:solidFill>
              <a:srgbClr val="475A8D"/>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000000"/>
                </a:solidFill>
                <a:uFillTx/>
                <a:latin typeface="Aharoni" pitchFamily="2"/>
                <a:cs typeface="Aharoni" pitchFamily="2"/>
              </a:rPr>
              <a:t>1</a:t>
            </a:r>
          </a:p>
        </p:txBody>
      </p:sp>
      <p:sp>
        <p:nvSpPr>
          <p:cNvPr id="7" name="Rectangle 8"/>
          <p:cNvSpPr/>
          <p:nvPr/>
        </p:nvSpPr>
        <p:spPr>
          <a:xfrm>
            <a:off x="2843811" y="5229197"/>
            <a:ext cx="1512170" cy="432044"/>
          </a:xfrm>
          <a:prstGeom prst="rect">
            <a:avLst/>
          </a:prstGeom>
          <a:solidFill>
            <a:srgbClr val="FFFFFF"/>
          </a:solidFill>
          <a:ln w="25402">
            <a:solidFill>
              <a:srgbClr val="475A8D"/>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000000"/>
                </a:solidFill>
                <a:uFillTx/>
                <a:latin typeface="Aharoni" pitchFamily="2"/>
                <a:cs typeface="Aharoni" pitchFamily="2"/>
              </a:rPr>
              <a:t>2</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 calcmode="lin" valueType="num">
                                      <p:cBhvr>
                                        <p:cTn id="2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 calcmode="lin" valueType="num">
                                      <p:cBhvr>
                                        <p:cTn id="3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 calcmode="lin" valueType="num">
                                      <p:cBhvr>
                                        <p:cTn id="4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sp>
        <p:nvSpPr>
          <p:cNvPr id="2" name="Titre 1"/>
          <p:cNvSpPr txBox="1">
            <a:spLocks noGrp="1"/>
          </p:cNvSpPr>
          <p:nvPr>
            <p:ph type="title"/>
          </p:nvPr>
        </p:nvSpPr>
        <p:spPr>
          <a:xfrm>
            <a:off x="1435608" y="274640"/>
            <a:ext cx="7384868" cy="634081"/>
          </a:xfrm>
        </p:spPr>
        <p:txBody>
          <a:bodyPr/>
          <a:lstStyle/>
          <a:p>
            <a:pPr lvl="0"/>
            <a:r>
              <a:rPr lang="fr-FR" sz="3900" u="sng"/>
              <a:t>Pour retenir:</a:t>
            </a:r>
          </a:p>
        </p:txBody>
      </p:sp>
      <p:sp>
        <p:nvSpPr>
          <p:cNvPr id="3" name="Espace réservé du contenu 2"/>
          <p:cNvSpPr txBox="1">
            <a:spLocks noGrp="1"/>
          </p:cNvSpPr>
          <p:nvPr>
            <p:ph idx="1"/>
          </p:nvPr>
        </p:nvSpPr>
        <p:spPr>
          <a:xfrm>
            <a:off x="899595" y="1447796"/>
            <a:ext cx="8136907" cy="3133328"/>
          </a:xfrm>
        </p:spPr>
        <p:txBody>
          <a:bodyPr/>
          <a:lstStyle/>
          <a:p>
            <a:pPr marL="82296" lvl="0" indent="0" algn="just">
              <a:buNone/>
            </a:pPr>
            <a:r>
              <a:rPr lang="fr-FR" sz="2800"/>
              <a:t>Le contrôle de la Méditerranée par les commerçants Italiens et Génois ainsi que le danger Ottoman poussent les européens à chercher </a:t>
            </a:r>
            <a:r>
              <a:rPr lang="fr-FR" sz="2800" b="1">
                <a:solidFill>
                  <a:srgbClr val="FF0000"/>
                </a:solidFill>
              </a:rPr>
              <a:t>une nouvelle route commerciale et maritime.  </a:t>
            </a:r>
          </a:p>
        </p:txBody>
      </p:sp>
      <p:sp>
        <p:nvSpPr>
          <p:cNvPr id="4" name="ZoneTexte 4"/>
          <p:cNvSpPr txBox="1"/>
          <p:nvPr/>
        </p:nvSpPr>
        <p:spPr>
          <a:xfrm>
            <a:off x="4572000" y="3429000"/>
            <a:ext cx="184727" cy="369335"/>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Gill Sans M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ZoneTexte 4"/>
          <p:cNvSpPr txBox="1"/>
          <p:nvPr/>
        </p:nvSpPr>
        <p:spPr>
          <a:xfrm>
            <a:off x="971595" y="548676"/>
            <a:ext cx="7776862" cy="5965737"/>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000000"/>
                </a:solidFill>
                <a:uFillTx/>
                <a:latin typeface="Gill Sans MT"/>
              </a:rPr>
              <a:t>Aidé par le roi et la reine d’ Espagne, </a:t>
            </a:r>
            <a:r>
              <a:rPr lang="fr-FR" sz="2800" b="1" i="0" u="none" strike="noStrike" kern="1200" cap="none" spc="0" baseline="0">
                <a:solidFill>
                  <a:srgbClr val="002060"/>
                </a:solidFill>
                <a:uFillTx/>
                <a:latin typeface="Gill Sans MT"/>
              </a:rPr>
              <a:t>Christophe Colomb, </a:t>
            </a:r>
            <a:r>
              <a:rPr lang="fr-FR" sz="2800" b="0" i="0" u="none" strike="noStrike" kern="1200" cap="none" spc="0" baseline="0">
                <a:solidFill>
                  <a:srgbClr val="000000"/>
                </a:solidFill>
                <a:uFillTx/>
                <a:latin typeface="Gill Sans MT"/>
              </a:rPr>
              <a:t>qui voulait rejoindre l’Asie en passant par l’Ouest, </a:t>
            </a:r>
            <a:r>
              <a:rPr lang="fr-FR" sz="2800" b="1" i="0" u="none" strike="noStrike" kern="1200" cap="none" spc="0" baseline="0">
                <a:solidFill>
                  <a:srgbClr val="FF0000"/>
                </a:solidFill>
                <a:uFillTx/>
                <a:latin typeface="Gill Sans MT"/>
              </a:rPr>
              <a:t>découvre </a:t>
            </a:r>
            <a:r>
              <a:rPr lang="fr-FR" sz="2800" b="0" i="0" u="none" strike="noStrike" kern="1200" cap="none" spc="0" baseline="0">
                <a:solidFill>
                  <a:srgbClr val="000000"/>
                </a:solidFill>
                <a:uFillTx/>
                <a:latin typeface="Gill Sans MT"/>
              </a:rPr>
              <a:t>finalement </a:t>
            </a:r>
            <a:r>
              <a:rPr lang="fr-FR" sz="2800" b="1" i="0" u="none" strike="noStrike" kern="1200" cap="none" spc="0" baseline="0">
                <a:solidFill>
                  <a:srgbClr val="FF0000"/>
                </a:solidFill>
                <a:uFillTx/>
                <a:latin typeface="Gill Sans MT"/>
              </a:rPr>
              <a:t>l’Amérique en 1492.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FF0000"/>
              </a:solidFill>
              <a:uFillTx/>
              <a:latin typeface="Gill Sans MT"/>
            </a:endParaRPr>
          </a:p>
          <a:p>
            <a:pPr marL="0" marR="0" lvl="0" indent="0" algn="l" defTabSz="9144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fr-FR" sz="2800" b="0" i="0" u="none" strike="noStrike" kern="1200" cap="none" spc="0" baseline="0">
                <a:solidFill>
                  <a:srgbClr val="000000"/>
                </a:solidFill>
                <a:uFillTx/>
                <a:latin typeface="Gill Sans MT"/>
              </a:rPr>
              <a:t>Notre île, la Martinique est « découverte » en </a:t>
            </a:r>
            <a:r>
              <a:rPr lang="fr-FR" sz="2800" b="1" i="0" u="none" strike="noStrike" kern="1200" cap="none" spc="0" baseline="0">
                <a:solidFill>
                  <a:srgbClr val="FF0000"/>
                </a:solidFill>
                <a:uFillTx/>
                <a:latin typeface="Gill Sans MT"/>
              </a:rPr>
              <a:t>1502</a:t>
            </a:r>
          </a:p>
          <a:p>
            <a:pPr marL="0" marR="0" lvl="0" indent="0" algn="l" defTabSz="9144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fr-FR" sz="2800" b="1" i="0" u="none" strike="noStrike" kern="0" cap="none" spc="0" baseline="0">
                <a:solidFill>
                  <a:srgbClr val="FF0000"/>
                </a:solidFill>
                <a:uFillTx/>
                <a:latin typeface="Gill Sans MT" pitchFamily="34"/>
                <a:ea typeface="Calibri"/>
                <a:cs typeface="Times New Roman"/>
              </a:rPr>
              <a:t>Les instruments</a:t>
            </a:r>
            <a:r>
              <a:rPr lang="fr-FR" sz="2800" b="0" i="0" u="none" strike="noStrike" kern="0" cap="none" spc="0" baseline="0">
                <a:solidFill>
                  <a:srgbClr val="FF0000"/>
                </a:solidFill>
                <a:uFillTx/>
                <a:latin typeface="Gill Sans MT" pitchFamily="34"/>
                <a:ea typeface="Calibri"/>
                <a:cs typeface="Times New Roman"/>
              </a:rPr>
              <a:t>  </a:t>
            </a:r>
            <a:r>
              <a:rPr lang="fr-FR" sz="2800" b="0" i="0" u="none" strike="noStrike" kern="0" cap="none" spc="0" baseline="0">
                <a:solidFill>
                  <a:srgbClr val="000000"/>
                </a:solidFill>
                <a:uFillTx/>
                <a:latin typeface="Gill Sans MT" pitchFamily="34"/>
                <a:ea typeface="Calibri"/>
                <a:cs typeface="Times New Roman"/>
              </a:rPr>
              <a:t>( astrolabe, gouvernail d’étambot et boussole) et </a:t>
            </a:r>
            <a:r>
              <a:rPr lang="fr-FR" sz="2800" b="1" i="0" u="none" strike="noStrike" kern="0" cap="none" spc="0" baseline="0">
                <a:solidFill>
                  <a:srgbClr val="FF0000"/>
                </a:solidFill>
                <a:uFillTx/>
                <a:latin typeface="Gill Sans MT" pitchFamily="34"/>
                <a:ea typeface="Calibri"/>
                <a:cs typeface="Times New Roman"/>
              </a:rPr>
              <a:t>les navires</a:t>
            </a:r>
            <a:r>
              <a:rPr lang="fr-FR" sz="2800" b="0" i="0" u="none" strike="noStrike" kern="0" cap="none" spc="0" baseline="0">
                <a:solidFill>
                  <a:srgbClr val="FF0000"/>
                </a:solidFill>
                <a:uFillTx/>
                <a:latin typeface="Gill Sans MT" pitchFamily="34"/>
                <a:ea typeface="Calibri"/>
                <a:cs typeface="Times New Roman"/>
              </a:rPr>
              <a:t> </a:t>
            </a:r>
            <a:r>
              <a:rPr lang="fr-FR" sz="2800" b="0" i="0" u="none" strike="noStrike" kern="0" cap="none" spc="0" baseline="0">
                <a:solidFill>
                  <a:srgbClr val="000000"/>
                </a:solidFill>
                <a:uFillTx/>
                <a:latin typeface="Gill Sans MT" pitchFamily="34"/>
                <a:ea typeface="Calibri"/>
                <a:cs typeface="Times New Roman"/>
              </a:rPr>
              <a:t>(  la caravelle)  rendent plus facile la navigation en haute mer.</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3200" b="1" i="0" u="none" strike="noStrike" kern="1200" cap="none" spc="0" baseline="0">
              <a:solidFill>
                <a:srgbClr val="FF0000"/>
              </a:solidFill>
              <a:uFillTx/>
              <a:latin typeface="Gill Sans MT"/>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3200" b="1" i="0" u="none" strike="noStrike" kern="1200" cap="none" spc="0" baseline="0">
              <a:solidFill>
                <a:srgbClr val="FF0000"/>
              </a:solidFill>
              <a:uFillTx/>
              <a:latin typeface="Gill Sans MT"/>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2" name="Titre 1"/>
          <p:cNvSpPr txBox="1">
            <a:spLocks noGrp="1"/>
          </p:cNvSpPr>
          <p:nvPr>
            <p:ph type="title"/>
          </p:nvPr>
        </p:nvSpPr>
        <p:spPr/>
        <p:txBody>
          <a:bodyPr/>
          <a:lstStyle/>
          <a:p>
            <a:pPr lvl="0"/>
            <a:r>
              <a:rPr lang="fr-FR" sz="4300" cap="all">
                <a:solidFill>
                  <a:srgbClr val="000000"/>
                </a:solidFill>
                <a:hlinkClick r:id="rId3"/>
              </a:rPr>
              <a:t>Découvrez la fiche-élève en cliquant ici</a:t>
            </a:r>
            <a:r>
              <a:rPr lang="fr-FR" sz="4300">
                <a:solidFill>
                  <a:srgbClr val="0070C0"/>
                </a:solidFill>
                <a:hlinkClick r:id="rId4"/>
              </a:rPr>
              <a:t>.</a:t>
            </a:r>
            <a:r>
              <a:rPr lang="fr-FR" sz="4300">
                <a:solidFill>
                  <a:srgbClr val="FF0000"/>
                </a:solidFill>
              </a:rPr>
              <a:t>*</a:t>
            </a:r>
          </a:p>
        </p:txBody>
      </p:sp>
      <p:sp>
        <p:nvSpPr>
          <p:cNvPr id="3" name="Espace réservé du texte 2"/>
          <p:cNvSpPr txBox="1">
            <a:spLocks noGrp="1"/>
          </p:cNvSpPr>
          <p:nvPr>
            <p:ph type="body" idx="1"/>
          </p:nvPr>
        </p:nvSpPr>
        <p:spPr>
          <a:xfrm>
            <a:off x="4355973" y="5445224"/>
            <a:ext cx="4572000" cy="662802"/>
          </a:xfrm>
        </p:spPr>
        <p:txBody>
          <a:bodyPr anchorCtr="1"/>
          <a:lstStyle/>
          <a:p>
            <a:pPr lvl="0" algn="ctr"/>
            <a:r>
              <a:rPr lang="fr-FR" sz="1600" b="1">
                <a:solidFill>
                  <a:srgbClr val="FF0000"/>
                </a:solidFill>
              </a:rPr>
              <a:t>*:  Ce lien ne fonctionne qu’en mode  « diaporama ».</a:t>
            </a:r>
          </a:p>
          <a:p>
            <a:pPr lvl="0" algn="ctr"/>
            <a:endParaRPr lang="fr-FR" sz="160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457200" y="1412775"/>
            <a:ext cx="8291267" cy="5112565"/>
          </a:xfrm>
        </p:spPr>
        <p:txBody>
          <a:bodyPr/>
          <a:lstStyle/>
          <a:p>
            <a:pPr lvl="0">
              <a:lnSpc>
                <a:spcPct val="80000"/>
              </a:lnSpc>
            </a:pPr>
            <a:endParaRPr lang="fr-FR" sz="1400" b="1"/>
          </a:p>
          <a:p>
            <a:pPr lvl="0">
              <a:lnSpc>
                <a:spcPct val="80000"/>
              </a:lnSpc>
            </a:pPr>
            <a:r>
              <a:rPr lang="fr-FR" sz="1600" b="1"/>
              <a:t>Problématique</a:t>
            </a:r>
            <a:r>
              <a:rPr lang="fr-FR" sz="1600"/>
              <a:t>:  Pourquoi les voyages et les découvertes de Christophe Colomb marquent une étape importante dans l’histoire de l’Europe?</a:t>
            </a:r>
          </a:p>
          <a:p>
            <a:pPr lvl="0">
              <a:lnSpc>
                <a:spcPct val="80000"/>
              </a:lnSpc>
            </a:pPr>
            <a:endParaRPr lang="fr-FR" sz="1600"/>
          </a:p>
          <a:p>
            <a:pPr lvl="0">
              <a:lnSpc>
                <a:spcPct val="80000"/>
              </a:lnSpc>
            </a:pPr>
            <a:r>
              <a:rPr lang="fr-FR" sz="1600" b="1"/>
              <a:t>Notions</a:t>
            </a:r>
            <a:r>
              <a:rPr lang="fr-FR" sz="1600"/>
              <a:t>: Indes Occidentales; Découverte; Explorations ; Amérindiens</a:t>
            </a:r>
          </a:p>
          <a:p>
            <a:pPr lvl="0">
              <a:lnSpc>
                <a:spcPct val="80000"/>
              </a:lnSpc>
            </a:pPr>
            <a:endParaRPr lang="fr-FR" sz="1600"/>
          </a:p>
          <a:p>
            <a:pPr lvl="0">
              <a:lnSpc>
                <a:spcPct val="80000"/>
              </a:lnSpc>
            </a:pPr>
            <a:r>
              <a:rPr lang="fr-FR" sz="1600" b="1"/>
              <a:t>Capacités</a:t>
            </a:r>
            <a:r>
              <a:rPr lang="fr-FR" sz="1600"/>
              <a:t>: Caractériser un personnage et son action par rapport à la situation donnée / Extraire des informations d’un film</a:t>
            </a:r>
          </a:p>
          <a:p>
            <a:pPr lvl="0">
              <a:lnSpc>
                <a:spcPct val="80000"/>
              </a:lnSpc>
            </a:pPr>
            <a:endParaRPr lang="fr-FR" sz="1600"/>
          </a:p>
          <a:p>
            <a:pPr lvl="0">
              <a:lnSpc>
                <a:spcPct val="80000"/>
              </a:lnSpc>
            </a:pPr>
            <a:r>
              <a:rPr lang="fr-FR" sz="1600" b="1"/>
              <a:t>Objectifs</a:t>
            </a:r>
            <a:r>
              <a:rPr lang="fr-FR" sz="1600"/>
              <a:t>: Comprendre que les découvertes se font  au service des monarques/ Montrer les autres motifs des découvertes (or, épices, évangélisation) / Comprendre que cette découverte contribue à ouvrir l’Europe sur un monde plus vaste</a:t>
            </a:r>
          </a:p>
          <a:p>
            <a:pPr lvl="0">
              <a:lnSpc>
                <a:spcPct val="80000"/>
              </a:lnSpc>
            </a:pPr>
            <a:endParaRPr lang="fr-FR" sz="1600"/>
          </a:p>
          <a:p>
            <a:pPr lvl="0">
              <a:lnSpc>
                <a:spcPct val="80000"/>
              </a:lnSpc>
            </a:pPr>
            <a:r>
              <a:rPr lang="fr-FR" sz="1600" b="1"/>
              <a:t>Activités</a:t>
            </a:r>
            <a:r>
              <a:rPr lang="fr-FR" sz="1600"/>
              <a:t>: Répondre à un questionnaire/ rédiger un texte</a:t>
            </a:r>
          </a:p>
          <a:p>
            <a:pPr lvl="0">
              <a:lnSpc>
                <a:spcPct val="80000"/>
              </a:lnSpc>
            </a:pPr>
            <a:endParaRPr lang="fr-FR" sz="1600"/>
          </a:p>
          <a:p>
            <a:pPr lvl="0">
              <a:lnSpc>
                <a:spcPct val="80000"/>
              </a:lnSpc>
            </a:pPr>
            <a:r>
              <a:rPr lang="fr-FR" sz="1600" b="1"/>
              <a:t>Supports</a:t>
            </a:r>
            <a:r>
              <a:rPr lang="fr-FR" sz="1600"/>
              <a:t>: </a:t>
            </a:r>
            <a:r>
              <a:rPr lang="en-US" sz="1600"/>
              <a:t>Dvd </a:t>
            </a:r>
            <a:r>
              <a:rPr lang="en-US" sz="1600" i="1"/>
              <a:t>1492 Christophe Colomb </a:t>
            </a:r>
            <a:r>
              <a:rPr lang="en-US" sz="1600"/>
              <a:t>de Ridley Scott ( extraits) </a:t>
            </a:r>
            <a:endParaRPr lang="fr-FR" sz="1600"/>
          </a:p>
          <a:p>
            <a:pPr lvl="0">
              <a:lnSpc>
                <a:spcPct val="80000"/>
              </a:lnSpc>
            </a:pPr>
            <a:endParaRPr lang="fr-FR" sz="1600"/>
          </a:p>
          <a:p>
            <a:pPr lvl="0">
              <a:lnSpc>
                <a:spcPct val="80000"/>
              </a:lnSpc>
            </a:pPr>
            <a:r>
              <a:rPr lang="fr-FR" sz="1600" b="1"/>
              <a:t>Durée</a:t>
            </a:r>
            <a:r>
              <a:rPr lang="fr-FR" sz="1600"/>
              <a:t>: 1 heure</a:t>
            </a:r>
          </a:p>
        </p:txBody>
      </p:sp>
      <p:sp>
        <p:nvSpPr>
          <p:cNvPr id="3" name="ZoneTexte 3"/>
          <p:cNvSpPr txBox="1"/>
          <p:nvPr/>
        </p:nvSpPr>
        <p:spPr>
          <a:xfrm>
            <a:off x="683568" y="548676"/>
            <a:ext cx="7920880" cy="954103"/>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sng" strike="noStrike" kern="1200" cap="none" spc="0" baseline="0">
                <a:solidFill>
                  <a:srgbClr val="FF0000"/>
                </a:solidFill>
                <a:uFillTx/>
                <a:latin typeface="Calibri" pitchFamily="34"/>
                <a:cs typeface="Calibri" pitchFamily="34"/>
              </a:rPr>
              <a:t>Séance 3: Christophe Colomb découvre l’Amérique (situation)</a:t>
            </a: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 name="Titre 1"/>
          <p:cNvSpPr txBox="1">
            <a:spLocks noGrp="1"/>
          </p:cNvSpPr>
          <p:nvPr>
            <p:ph type="ctrTitle"/>
          </p:nvPr>
        </p:nvSpPr>
        <p:spPr>
          <a:xfrm>
            <a:off x="539550" y="764703"/>
            <a:ext cx="8064898" cy="1584170"/>
          </a:xfrm>
          <a:gradFill>
            <a:gsLst>
              <a:gs pos="0">
                <a:srgbClr val="2787A0"/>
              </a:gs>
              <a:gs pos="100000">
                <a:srgbClr val="36B1D2"/>
              </a:gs>
            </a:gsLst>
            <a:lin ang="16200000"/>
          </a:gradFill>
          <a:ln w="9528">
            <a:solidFill>
              <a:srgbClr val="46AAC5"/>
            </a:solidFill>
            <a:prstDash val="solid"/>
          </a:ln>
          <a:effectLst>
            <a:outerShdw dist="22997" dir="5400000" algn="tl">
              <a:srgbClr val="000000">
                <a:alpha val="35000"/>
              </a:srgbClr>
            </a:outerShdw>
          </a:effectLst>
        </p:spPr>
        <p:txBody>
          <a:bodyPr anchorCtr="1"/>
          <a:lstStyle/>
          <a:p>
            <a:pPr lvl="0" algn="ctr"/>
            <a:r>
              <a:rPr lang="fr-FR" sz="2800" u="sng">
                <a:solidFill>
                  <a:srgbClr val="FFFFFF"/>
                </a:solidFill>
                <a:effectLst>
                  <a:outerShdw>
                    <a:srgbClr val="000000"/>
                  </a:outerShdw>
                </a:effectLst>
                <a:latin typeface="Lucida Sans Unicode" pitchFamily="34"/>
                <a:cs typeface="Lucida Sans Unicode" pitchFamily="34"/>
              </a:rPr>
              <a:t>Séance 3: </a:t>
            </a:r>
            <a:br>
              <a:rPr lang="fr-FR" sz="2800" u="sng">
                <a:solidFill>
                  <a:srgbClr val="FFFFFF"/>
                </a:solidFill>
                <a:effectLst>
                  <a:outerShdw>
                    <a:srgbClr val="000000"/>
                  </a:outerShdw>
                </a:effectLst>
                <a:latin typeface="Lucida Sans Unicode" pitchFamily="34"/>
                <a:cs typeface="Lucida Sans Unicode" pitchFamily="34"/>
              </a:rPr>
            </a:br>
            <a:r>
              <a:rPr lang="fr-FR" sz="2800">
                <a:solidFill>
                  <a:srgbClr val="FFFFFF"/>
                </a:solidFill>
                <a:effectLst>
                  <a:outerShdw>
                    <a:srgbClr val="000000"/>
                  </a:outerShdw>
                </a:effectLst>
                <a:latin typeface="Lucida Sans Unicode" pitchFamily="34"/>
                <a:cs typeface="Lucida Sans Unicode" pitchFamily="34"/>
              </a:rPr>
              <a:t>Christophe Colomb découvre l’Amérique (situation)</a:t>
            </a:r>
          </a:p>
        </p:txBody>
      </p:sp>
      <p:sp>
        <p:nvSpPr>
          <p:cNvPr id="3" name="Sous-titre 2"/>
          <p:cNvSpPr txBox="1">
            <a:spLocks noGrp="1"/>
          </p:cNvSpPr>
          <p:nvPr>
            <p:ph type="subTitle" idx="1"/>
          </p:nvPr>
        </p:nvSpPr>
        <p:spPr>
          <a:xfrm>
            <a:off x="467541" y="3645026"/>
            <a:ext cx="8278684" cy="1886361"/>
          </a:xfrm>
        </p:spPr>
        <p:txBody>
          <a:bodyPr/>
          <a:lstStyle/>
          <a:p>
            <a:pPr lvl="0" algn="l"/>
            <a:r>
              <a:rPr lang="fr-FR" sz="2800" b="1" i="1" u="sng">
                <a:solidFill>
                  <a:srgbClr val="FF0000"/>
                </a:solidFill>
              </a:rPr>
              <a:t>Problématique</a:t>
            </a:r>
            <a:r>
              <a:rPr lang="fr-FR" sz="2800">
                <a:solidFill>
                  <a:srgbClr val="FF0000"/>
                </a:solidFill>
              </a:rPr>
              <a:t>:  Pourquoi les voyages et les découvertes de Christophe Colomb marquent-ils une étape importante dans l’histoire de l’Europe?</a:t>
            </a:r>
          </a:p>
          <a:p>
            <a:pPr lvl="0"/>
            <a:endParaRPr lang="fr-F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457200" y="476667"/>
            <a:ext cx="8229600" cy="5530620"/>
          </a:xfrm>
        </p:spPr>
        <p:txBody>
          <a:bodyPr/>
          <a:lstStyle/>
          <a:p>
            <a:pPr lvl="0">
              <a:lnSpc>
                <a:spcPct val="90000"/>
              </a:lnSpc>
              <a:buNone/>
            </a:pPr>
            <a:r>
              <a:rPr lang="fr-FR" b="1" u="sng">
                <a:solidFill>
                  <a:srgbClr val="FF0000"/>
                </a:solidFill>
                <a:latin typeface="Calibri" pitchFamily="34"/>
              </a:rPr>
              <a:t>Les objectifs:</a:t>
            </a:r>
          </a:p>
          <a:p>
            <a:pPr lvl="0">
              <a:lnSpc>
                <a:spcPct val="90000"/>
              </a:lnSpc>
            </a:pPr>
            <a:r>
              <a:rPr lang="fr-FR">
                <a:latin typeface="Calibri" pitchFamily="34"/>
              </a:rPr>
              <a:t>Connaître les instruments de navigation.</a:t>
            </a:r>
          </a:p>
          <a:p>
            <a:pPr lvl="0">
              <a:lnSpc>
                <a:spcPct val="90000"/>
              </a:lnSpc>
            </a:pPr>
            <a:r>
              <a:rPr lang="fr-FR">
                <a:latin typeface="Calibri" pitchFamily="34"/>
              </a:rPr>
              <a:t>Comprendre  la vision du monde par les Européens du XVI</a:t>
            </a:r>
            <a:r>
              <a:rPr lang="fr-FR" baseline="30000">
                <a:latin typeface="Calibri" pitchFamily="34"/>
              </a:rPr>
              <a:t>e</a:t>
            </a:r>
            <a:r>
              <a:rPr lang="fr-FR">
                <a:latin typeface="Calibri" pitchFamily="34"/>
              </a:rPr>
              <a:t> au XVIII</a:t>
            </a:r>
            <a:r>
              <a:rPr lang="fr-FR" baseline="30000">
                <a:latin typeface="Calibri" pitchFamily="34"/>
              </a:rPr>
              <a:t>e</a:t>
            </a:r>
            <a:r>
              <a:rPr lang="fr-FR">
                <a:latin typeface="Calibri" pitchFamily="34"/>
              </a:rPr>
              <a:t> siècle.</a:t>
            </a:r>
          </a:p>
          <a:p>
            <a:pPr lvl="0">
              <a:lnSpc>
                <a:spcPct val="90000"/>
              </a:lnSpc>
            </a:pPr>
            <a:r>
              <a:rPr lang="fr-FR">
                <a:latin typeface="Calibri" pitchFamily="34"/>
              </a:rPr>
              <a:t>Comprendre que les voyages de  découvertes  sont commandés par  les monarques.</a:t>
            </a:r>
          </a:p>
          <a:p>
            <a:pPr lvl="0">
              <a:lnSpc>
                <a:spcPct val="90000"/>
              </a:lnSpc>
            </a:pPr>
            <a:r>
              <a:rPr lang="fr-FR">
                <a:latin typeface="Calibri" pitchFamily="34"/>
              </a:rPr>
              <a:t>Connaître  les motifs des découvertes (or, épices, évangélisation, route maritime, motifs scientifiques).</a:t>
            </a:r>
          </a:p>
          <a:p>
            <a:pPr lvl="0">
              <a:lnSpc>
                <a:spcPct val="90000"/>
              </a:lnSpc>
            </a:pPr>
            <a:r>
              <a:rPr lang="fr-FR">
                <a:latin typeface="Calibri" pitchFamily="34"/>
              </a:rPr>
              <a:t>Comprendre que ces découvertes contribuent  à ouvrir l’Europe sur un monde plus vaste.</a:t>
            </a:r>
          </a:p>
          <a:p>
            <a:pPr lvl="0">
              <a:lnSpc>
                <a:spcPct val="90000"/>
              </a:lnSpc>
            </a:pPr>
            <a:r>
              <a:rPr lang="fr-FR">
                <a:latin typeface="Calibri" pitchFamily="34"/>
              </a:rPr>
              <a:t>Montrer  l’enrichissement de l’Europe au détriment des régions « découvertes ».</a:t>
            </a:r>
          </a:p>
          <a:p>
            <a:pPr lvl="0">
              <a:lnSpc>
                <a:spcPct val="90000"/>
              </a:lnSpc>
            </a:pPr>
            <a:r>
              <a:rPr lang="fr-FR">
                <a:latin typeface="Calibri" pitchFamily="34"/>
              </a:rPr>
              <a:t>Connaître les voyages  de Christophe Colomb.</a:t>
            </a:r>
          </a:p>
          <a:p>
            <a:pPr marL="109728" lvl="0" indent="0">
              <a:lnSpc>
                <a:spcPct val="90000"/>
              </a:lnSpc>
              <a:buNone/>
            </a:pPr>
            <a:endParaRPr lang="fr-FR">
              <a:latin typeface="Calibri" pitchFamily="34"/>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sp>
        <p:nvSpPr>
          <p:cNvPr id="2" name="Titre 3"/>
          <p:cNvSpPr txBox="1">
            <a:spLocks noGrp="1"/>
          </p:cNvSpPr>
          <p:nvPr>
            <p:ph type="title"/>
          </p:nvPr>
        </p:nvSpPr>
        <p:spPr>
          <a:xfrm>
            <a:off x="722376" y="1059716"/>
            <a:ext cx="7772400" cy="713103"/>
          </a:xfrm>
        </p:spPr>
        <p:txBody>
          <a:bodyPr/>
          <a:lstStyle/>
          <a:p>
            <a:pPr lvl="0"/>
            <a:r>
              <a:rPr lang="fr-FR" sz="4000">
                <a:solidFill>
                  <a:srgbClr val="95B3D7"/>
                </a:solidFill>
                <a:hlinkClick r:id="rId3"/>
              </a:rPr>
              <a:t>DÉCOUVREZ LA FICHE-ÉLÈVE EN CLIQUANT ICI</a:t>
            </a:r>
            <a:r>
              <a:rPr lang="fr-FR" sz="4000">
                <a:solidFill>
                  <a:srgbClr val="FF0000"/>
                </a:solidFill>
              </a:rPr>
              <a:t>*</a:t>
            </a:r>
          </a:p>
        </p:txBody>
      </p:sp>
      <p:sp>
        <p:nvSpPr>
          <p:cNvPr id="3" name="Espace réservé du contenu 1"/>
          <p:cNvSpPr txBox="1">
            <a:spLocks noGrp="1"/>
          </p:cNvSpPr>
          <p:nvPr>
            <p:ph type="body" idx="1"/>
          </p:nvPr>
        </p:nvSpPr>
        <p:spPr/>
        <p:txBody>
          <a:bodyPr/>
          <a:lstStyle/>
          <a:p>
            <a:pPr lvl="0"/>
            <a:endParaRPr lang="fr-FR"/>
          </a:p>
          <a:p>
            <a:pPr lvl="0"/>
            <a:endParaRPr lang="fr-FR"/>
          </a:p>
          <a:p>
            <a:pPr lvl="0"/>
            <a:endParaRPr lang="fr-FR"/>
          </a:p>
          <a:p>
            <a:pPr lvl="0"/>
            <a:endParaRPr lang="fr-FR"/>
          </a:p>
          <a:p>
            <a:pPr lvl="0"/>
            <a:endParaRPr lang="fr-FR"/>
          </a:p>
          <a:p>
            <a:pPr lvl="0"/>
            <a:endParaRPr lang="fr-FR"/>
          </a:p>
          <a:p>
            <a:pPr lvl="0"/>
            <a:endParaRPr lang="fr-FR"/>
          </a:p>
          <a:p>
            <a:pPr lvl="0"/>
            <a:endParaRPr lang="fr-FR"/>
          </a:p>
          <a:p>
            <a:pPr lvl="0" algn="r"/>
            <a:r>
              <a:rPr lang="fr-FR" sz="1400" b="1">
                <a:solidFill>
                  <a:srgbClr val="FF0000"/>
                </a:solidFill>
              </a:rPr>
              <a:t>*: Ce lien ne fonctionne qu’en mode « Diaporama.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539550" y="1268757"/>
            <a:ext cx="8363276" cy="5044013"/>
          </a:xfrm>
        </p:spPr>
        <p:txBody>
          <a:bodyPr/>
          <a:lstStyle/>
          <a:p>
            <a:pPr lvl="0">
              <a:lnSpc>
                <a:spcPct val="80000"/>
              </a:lnSpc>
            </a:pPr>
            <a:r>
              <a:rPr lang="fr-FR" sz="1600" b="1"/>
              <a:t>Problématique: </a:t>
            </a:r>
            <a:r>
              <a:rPr lang="fr-FR" sz="1600"/>
              <a:t>Quelles sont les conséquences de ces grandes découvertes ?</a:t>
            </a:r>
          </a:p>
          <a:p>
            <a:pPr lvl="0">
              <a:lnSpc>
                <a:spcPct val="80000"/>
              </a:lnSpc>
            </a:pPr>
            <a:endParaRPr lang="fr-FR" sz="1600"/>
          </a:p>
          <a:p>
            <a:pPr lvl="0">
              <a:lnSpc>
                <a:spcPct val="80000"/>
              </a:lnSpc>
            </a:pPr>
            <a:r>
              <a:rPr lang="fr-FR" sz="1600" b="1"/>
              <a:t>Notions:</a:t>
            </a:r>
            <a:r>
              <a:rPr lang="fr-FR" sz="1600"/>
              <a:t> Conquistadores; Exploitation , coloniser.</a:t>
            </a:r>
          </a:p>
          <a:p>
            <a:pPr lvl="0">
              <a:lnSpc>
                <a:spcPct val="80000"/>
              </a:lnSpc>
            </a:pPr>
            <a:endParaRPr lang="fr-FR" sz="1600"/>
          </a:p>
          <a:p>
            <a:pPr lvl="0">
              <a:lnSpc>
                <a:spcPct val="80000"/>
              </a:lnSpc>
            </a:pPr>
            <a:r>
              <a:rPr lang="fr-FR" sz="1600" b="1"/>
              <a:t>Capacités:</a:t>
            </a:r>
            <a:r>
              <a:rPr lang="fr-FR" sz="1600"/>
              <a:t> Savoir décrire une gravure et en dégager le sens / extraire des informations d’une vidéo</a:t>
            </a:r>
          </a:p>
          <a:p>
            <a:pPr marL="109728" lvl="0" indent="0">
              <a:lnSpc>
                <a:spcPct val="80000"/>
              </a:lnSpc>
              <a:buNone/>
            </a:pPr>
            <a:endParaRPr lang="fr-FR" sz="1600"/>
          </a:p>
          <a:p>
            <a:pPr lvl="0">
              <a:lnSpc>
                <a:spcPct val="80000"/>
              </a:lnSpc>
            </a:pPr>
            <a:r>
              <a:rPr lang="fr-FR" sz="1600" b="1"/>
              <a:t>Objectif</a:t>
            </a:r>
            <a:r>
              <a:rPr lang="fr-FR" sz="1600"/>
              <a:t>s: Montrer que les quatre parties du monde sont connectées / Montrer  l’enrichissement de l’Europe au détriment des pays colonisés/Montrer les nouvelles motivations des Européens au  XVIII </a:t>
            </a:r>
            <a:r>
              <a:rPr lang="fr-FR" sz="1600" baseline="30000"/>
              <a:t>è</a:t>
            </a:r>
            <a:r>
              <a:rPr lang="fr-FR" sz="1600"/>
              <a:t> siècle</a:t>
            </a:r>
          </a:p>
          <a:p>
            <a:pPr lvl="0">
              <a:lnSpc>
                <a:spcPct val="80000"/>
              </a:lnSpc>
            </a:pPr>
            <a:endParaRPr lang="fr-FR" sz="1600"/>
          </a:p>
          <a:p>
            <a:pPr lvl="0">
              <a:lnSpc>
                <a:spcPct val="80000"/>
              </a:lnSpc>
            </a:pPr>
            <a:r>
              <a:rPr lang="fr-FR" sz="1600" b="1"/>
              <a:t>Activités:</a:t>
            </a:r>
            <a:r>
              <a:rPr lang="fr-FR" sz="1600"/>
              <a:t> Analyser des documents; compléter un tableau; répondre a des questions ( fiche activité)</a:t>
            </a:r>
          </a:p>
          <a:p>
            <a:pPr marL="109728" lvl="0" indent="0">
              <a:lnSpc>
                <a:spcPct val="80000"/>
              </a:lnSpc>
              <a:buNone/>
            </a:pPr>
            <a:endParaRPr lang="fr-FR" sz="1600"/>
          </a:p>
          <a:p>
            <a:pPr lvl="0">
              <a:lnSpc>
                <a:spcPct val="80000"/>
              </a:lnSpc>
            </a:pPr>
            <a:r>
              <a:rPr lang="fr-FR" sz="1600" b="1"/>
              <a:t>Supports:</a:t>
            </a:r>
            <a:r>
              <a:rPr lang="fr-FR" sz="1600"/>
              <a:t>  </a:t>
            </a:r>
          </a:p>
          <a:p>
            <a:pPr lvl="0">
              <a:lnSpc>
                <a:spcPct val="80000"/>
              </a:lnSpc>
            </a:pPr>
            <a:r>
              <a:rPr lang="fr-FR" sz="1600"/>
              <a:t>Gravure « les quatre parties du monde » Jost Ammam 1577 Histoire n° 322 Juillet-Août 2007;</a:t>
            </a:r>
          </a:p>
          <a:p>
            <a:pPr lvl="0">
              <a:lnSpc>
                <a:spcPct val="80000"/>
              </a:lnSpc>
            </a:pPr>
            <a:r>
              <a:rPr lang="fr-FR" sz="1600"/>
              <a:t>  « la chute de l’empire Aztèque » animation DVD Universalis;</a:t>
            </a:r>
          </a:p>
          <a:p>
            <a:pPr lvl="0">
              <a:lnSpc>
                <a:spcPct val="80000"/>
              </a:lnSpc>
            </a:pPr>
            <a:r>
              <a:rPr lang="fr-FR" sz="1600"/>
              <a:t>J. Cook « Relation de voyages autour du monde » 1788-1779/Aquarelle de S.Parkinson</a:t>
            </a:r>
          </a:p>
          <a:p>
            <a:pPr lvl="0">
              <a:lnSpc>
                <a:spcPct val="80000"/>
              </a:lnSpc>
            </a:pPr>
            <a:r>
              <a:rPr lang="fr-FR" sz="1600" b="1"/>
              <a:t>Durée:</a:t>
            </a:r>
            <a:r>
              <a:rPr lang="fr-FR" sz="1600"/>
              <a:t>1 heure</a:t>
            </a:r>
          </a:p>
          <a:p>
            <a:pPr lvl="0">
              <a:lnSpc>
                <a:spcPct val="80000"/>
              </a:lnSpc>
            </a:pPr>
            <a:endParaRPr lang="fr-FR" sz="1600"/>
          </a:p>
          <a:p>
            <a:pPr lvl="0">
              <a:lnSpc>
                <a:spcPct val="80000"/>
              </a:lnSpc>
            </a:pPr>
            <a:endParaRPr lang="fr-FR" sz="1600"/>
          </a:p>
        </p:txBody>
      </p:sp>
      <p:sp>
        <p:nvSpPr>
          <p:cNvPr id="3" name="ZoneTexte 3"/>
          <p:cNvSpPr txBox="1"/>
          <p:nvPr/>
        </p:nvSpPr>
        <p:spPr>
          <a:xfrm>
            <a:off x="611559" y="260649"/>
            <a:ext cx="7992889" cy="954103"/>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sng" strike="noStrike" kern="1200" cap="none" spc="0" baseline="0">
                <a:solidFill>
                  <a:srgbClr val="FF0000"/>
                </a:solidFill>
                <a:uFillTx/>
                <a:latin typeface="Calibri" pitchFamily="34"/>
                <a:cs typeface="Calibri" pitchFamily="34"/>
              </a:rPr>
              <a:t>Séance 4: Les grandes découvertes et leurs conséquences.</a:t>
            </a: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name="Slide22">
    <p:spTree>
      <p:nvGrpSpPr>
        <p:cNvPr id="1" name=""/>
        <p:cNvGrpSpPr/>
        <p:nvPr/>
      </p:nvGrpSpPr>
      <p:grpSpPr>
        <a:xfrm>
          <a:off x="0" y="0"/>
          <a:ext cx="0" cy="0"/>
          <a:chOff x="0" y="0"/>
          <a:chExt cx="0" cy="0"/>
        </a:xfrm>
      </p:grpSpPr>
      <p:sp>
        <p:nvSpPr>
          <p:cNvPr id="2" name="Titre 1"/>
          <p:cNvSpPr txBox="1">
            <a:spLocks noGrp="1"/>
          </p:cNvSpPr>
          <p:nvPr>
            <p:ph type="ctrTitle"/>
          </p:nvPr>
        </p:nvSpPr>
        <p:spPr>
          <a:xfrm>
            <a:off x="395532" y="476667"/>
            <a:ext cx="8424943" cy="1512170"/>
          </a:xfrm>
          <a:gradFill>
            <a:gsLst>
              <a:gs pos="0">
                <a:srgbClr val="2787A0"/>
              </a:gs>
              <a:gs pos="100000">
                <a:srgbClr val="36B1D2"/>
              </a:gs>
            </a:gsLst>
            <a:lin ang="16200000"/>
          </a:gradFill>
          <a:ln w="9528">
            <a:solidFill>
              <a:srgbClr val="46AAC5"/>
            </a:solidFill>
            <a:prstDash val="solid"/>
          </a:ln>
          <a:effectLst>
            <a:outerShdw dist="22997" dir="5400000" algn="tl">
              <a:srgbClr val="000000">
                <a:alpha val="35000"/>
              </a:srgbClr>
            </a:outerShdw>
          </a:effectLst>
        </p:spPr>
        <p:txBody>
          <a:bodyPr anchorCtr="1"/>
          <a:lstStyle/>
          <a:p>
            <a:pPr lvl="0" algn="ctr"/>
            <a:r>
              <a:rPr lang="fr-FR" sz="2800">
                <a:solidFill>
                  <a:srgbClr val="FFFFFF"/>
                </a:solidFill>
                <a:latin typeface="Lucida Console" pitchFamily="49"/>
              </a:rPr>
              <a:t/>
            </a:r>
            <a:br>
              <a:rPr lang="fr-FR" sz="2800">
                <a:solidFill>
                  <a:srgbClr val="FFFFFF"/>
                </a:solidFill>
                <a:latin typeface="Lucida Console" pitchFamily="49"/>
              </a:rPr>
            </a:br>
            <a:r>
              <a:rPr lang="fr-FR" sz="2800">
                <a:solidFill>
                  <a:srgbClr val="FFFFFF"/>
                </a:solidFill>
                <a:latin typeface="Lucida Console" pitchFamily="49"/>
              </a:rPr>
              <a:t/>
            </a:r>
            <a:br>
              <a:rPr lang="fr-FR" sz="2800">
                <a:solidFill>
                  <a:srgbClr val="FFFFFF"/>
                </a:solidFill>
                <a:latin typeface="Lucida Console" pitchFamily="49"/>
              </a:rPr>
            </a:br>
            <a:r>
              <a:rPr lang="fr-FR" sz="2800">
                <a:solidFill>
                  <a:srgbClr val="FFFFFF"/>
                </a:solidFill>
                <a:latin typeface="Lucida Console" pitchFamily="49"/>
              </a:rPr>
              <a:t/>
            </a:r>
            <a:br>
              <a:rPr lang="fr-FR" sz="2800">
                <a:solidFill>
                  <a:srgbClr val="FFFFFF"/>
                </a:solidFill>
                <a:latin typeface="Lucida Console" pitchFamily="49"/>
              </a:rPr>
            </a:br>
            <a:r>
              <a:rPr lang="fr-FR" sz="2800" u="sng">
                <a:solidFill>
                  <a:srgbClr val="FFFFFF"/>
                </a:solidFill>
                <a:latin typeface="Lucida Console" pitchFamily="49"/>
              </a:rPr>
              <a:t>Séance 4 </a:t>
            </a:r>
            <a:r>
              <a:rPr lang="fr-FR" sz="2800">
                <a:solidFill>
                  <a:srgbClr val="FFFFFF"/>
                </a:solidFill>
                <a:latin typeface="Lucida Console" pitchFamily="49"/>
              </a:rPr>
              <a:t>: </a:t>
            </a:r>
            <a:br>
              <a:rPr lang="fr-FR" sz="2800">
                <a:solidFill>
                  <a:srgbClr val="FFFFFF"/>
                </a:solidFill>
                <a:latin typeface="Lucida Console" pitchFamily="49"/>
              </a:rPr>
            </a:br>
            <a:r>
              <a:rPr lang="fr-FR" sz="2800">
                <a:solidFill>
                  <a:srgbClr val="FFFFFF"/>
                </a:solidFill>
                <a:latin typeface="Lucida Console" pitchFamily="49"/>
              </a:rPr>
              <a:t>Les grandes découvertes et leurs conséquences.  </a:t>
            </a:r>
          </a:p>
        </p:txBody>
      </p:sp>
      <p:sp>
        <p:nvSpPr>
          <p:cNvPr id="3" name="Sous-titre 2"/>
          <p:cNvSpPr txBox="1">
            <a:spLocks noGrp="1"/>
          </p:cNvSpPr>
          <p:nvPr>
            <p:ph type="subTitle" idx="1"/>
          </p:nvPr>
        </p:nvSpPr>
        <p:spPr>
          <a:xfrm>
            <a:off x="467541" y="3068964"/>
            <a:ext cx="7992889" cy="1296143"/>
          </a:xfrm>
        </p:spPr>
        <p:txBody>
          <a:bodyPr/>
          <a:lstStyle/>
          <a:p>
            <a:pPr lvl="0" algn="l"/>
            <a:r>
              <a:rPr lang="fr-FR" b="1" i="1" u="sng">
                <a:solidFill>
                  <a:srgbClr val="FF0000"/>
                </a:solidFill>
              </a:rPr>
              <a:t>Problématique:</a:t>
            </a:r>
          </a:p>
          <a:p>
            <a:pPr lvl="0" algn="l"/>
            <a:r>
              <a:rPr lang="fr-FR" b="1">
                <a:solidFill>
                  <a:srgbClr val="FF0000"/>
                </a:solidFill>
              </a:rPr>
              <a:t>Quelles sont les conséquences de ces grandes découvertes?</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sp>
        <p:nvSpPr>
          <p:cNvPr id="2" name="Titre 2"/>
          <p:cNvSpPr txBox="1">
            <a:spLocks noGrp="1"/>
          </p:cNvSpPr>
          <p:nvPr>
            <p:ph type="title"/>
          </p:nvPr>
        </p:nvSpPr>
        <p:spPr/>
        <p:txBody>
          <a:bodyPr/>
          <a:lstStyle/>
          <a:p>
            <a:pPr marL="571500" lvl="0" indent="-571500">
              <a:buSzPct val="100000"/>
              <a:buFont typeface="Wingdings" pitchFamily="2"/>
              <a:buChar char="v"/>
            </a:pPr>
            <a:r>
              <a:rPr lang="fr-FR" sz="3200" u="sng"/>
              <a:t>Exercice 1: les quatre parties du monde reliées</a:t>
            </a:r>
          </a:p>
        </p:txBody>
      </p:sp>
      <p:pic>
        <p:nvPicPr>
          <p:cNvPr id="3" name="Espace réservé du contenu 3"/>
          <p:cNvPicPr>
            <a:picLocks noGrp="1" noChangeAspect="1"/>
          </p:cNvPicPr>
          <p:nvPr>
            <p:ph idx="1"/>
          </p:nvPr>
        </p:nvPicPr>
        <p:blipFill>
          <a:blip r:embed="rId3" cstate="print"/>
          <a:srcRect/>
          <a:stretch>
            <a:fillRect/>
          </a:stretch>
        </p:blipFill>
        <p:spPr>
          <a:xfrm>
            <a:off x="755577" y="1556793"/>
            <a:ext cx="7920880" cy="4320475"/>
          </a:xfrm>
        </p:spPr>
      </p:pic>
      <p:sp>
        <p:nvSpPr>
          <p:cNvPr id="4" name="Rectangle 5"/>
          <p:cNvSpPr/>
          <p:nvPr/>
        </p:nvSpPr>
        <p:spPr>
          <a:xfrm>
            <a:off x="683568" y="5445224"/>
            <a:ext cx="1584179" cy="504053"/>
          </a:xfrm>
          <a:prstGeom prst="rect">
            <a:avLst/>
          </a:prstGeom>
          <a:solidFill>
            <a:srgbClr val="FFFFFF"/>
          </a:solidFill>
          <a:ln w="55001">
            <a:solidFill>
              <a:srgbClr val="FFFFFF"/>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Lucida Sans Unicode"/>
            </a:endParaRPr>
          </a:p>
        </p:txBody>
      </p:sp>
      <p:sp>
        <p:nvSpPr>
          <p:cNvPr id="5" name="ZoneTexte 6"/>
          <p:cNvSpPr txBox="1"/>
          <p:nvPr/>
        </p:nvSpPr>
        <p:spPr>
          <a:xfrm>
            <a:off x="1835694" y="5949278"/>
            <a:ext cx="7056781" cy="36933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Gravure de Jost Ammam en 1577</a:t>
            </a: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name="Slide24">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251524" y="620685"/>
            <a:ext cx="8435275" cy="5688628"/>
          </a:xfrm>
        </p:spPr>
        <p:txBody>
          <a:bodyPr/>
          <a:lstStyle/>
          <a:p>
            <a:pPr marL="624078" lvl="0" indent="-514350">
              <a:buAutoNum type="arabicParenR"/>
            </a:pPr>
            <a:r>
              <a:rPr lang="fr-FR"/>
              <a:t>Décris cette gravure</a:t>
            </a:r>
          </a:p>
          <a:p>
            <a:pPr marL="624078" lvl="0" indent="-514350">
              <a:buAutoNum type="arabicParenR"/>
            </a:pPr>
            <a:endParaRPr lang="fr-FR"/>
          </a:p>
          <a:p>
            <a:pPr marL="624078" lvl="0" indent="-514350">
              <a:buAutoNum type="arabicParenR"/>
            </a:pPr>
            <a:endParaRPr lang="fr-FR"/>
          </a:p>
          <a:p>
            <a:pPr marL="624078" lvl="0" indent="-514350">
              <a:buAutoNum type="arabicParenR"/>
            </a:pPr>
            <a:endParaRPr lang="fr-FR"/>
          </a:p>
          <a:p>
            <a:pPr marL="624078" lvl="0" indent="-514350">
              <a:buAutoNum type="arabicParenR"/>
            </a:pPr>
            <a:endParaRPr lang="fr-FR"/>
          </a:p>
          <a:p>
            <a:pPr marL="624078" lvl="0" indent="-514350">
              <a:buAutoNum type="arabicParenR"/>
            </a:pPr>
            <a:endParaRPr lang="fr-FR"/>
          </a:p>
          <a:p>
            <a:pPr marL="624078" lvl="0" indent="-514350">
              <a:buAutoNum type="arabicParenR"/>
            </a:pPr>
            <a:r>
              <a:rPr lang="fr-FR"/>
              <a:t>Que symbolise-t-elle?</a:t>
            </a: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name="Slide25">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p:txBody>
          <a:bodyPr/>
          <a:lstStyle/>
          <a:p>
            <a:pPr lvl="0"/>
            <a:r>
              <a:rPr lang="fr-FR"/>
              <a:t>1) Que nous apprend cette vidéo ?</a:t>
            </a:r>
          </a:p>
          <a:p>
            <a:pPr lvl="0">
              <a:buNone/>
            </a:pPr>
            <a:endParaRPr lang="fr-FR"/>
          </a:p>
          <a:p>
            <a:pPr marL="109728" lvl="0" indent="0">
              <a:buNone/>
            </a:pPr>
            <a:endParaRPr lang="fr-FR"/>
          </a:p>
          <a:p>
            <a:pPr lvl="0"/>
            <a:endParaRPr lang="fr-FR"/>
          </a:p>
        </p:txBody>
      </p:sp>
      <p:sp>
        <p:nvSpPr>
          <p:cNvPr id="3" name="Titre 2"/>
          <p:cNvSpPr txBox="1">
            <a:spLocks noGrp="1"/>
          </p:cNvSpPr>
          <p:nvPr>
            <p:ph type="title"/>
          </p:nvPr>
        </p:nvSpPr>
        <p:spPr/>
        <p:txBody>
          <a:bodyPr/>
          <a:lstStyle/>
          <a:p>
            <a:pPr marL="571500" lvl="0" indent="-571500">
              <a:buSzPct val="100000"/>
              <a:buFont typeface="Wingdings" pitchFamily="2"/>
              <a:buChar char="v"/>
            </a:pPr>
            <a:r>
              <a:rPr lang="fr-FR" sz="3200" u="sng"/>
              <a:t>Exercice 2: la chute de l’Empire Aztèque</a:t>
            </a: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name="Slide26">
    <p:spTree>
      <p:nvGrpSpPr>
        <p:cNvPr id="1" name=""/>
        <p:cNvGrpSpPr/>
        <p:nvPr/>
      </p:nvGrpSpPr>
      <p:grpSpPr>
        <a:xfrm>
          <a:off x="0" y="0"/>
          <a:ext cx="0" cy="0"/>
          <a:chOff x="0" y="0"/>
          <a:chExt cx="0" cy="0"/>
        </a:xfrm>
      </p:grpSpPr>
      <p:sp>
        <p:nvSpPr>
          <p:cNvPr id="2" name="Titre 2"/>
          <p:cNvSpPr txBox="1">
            <a:spLocks noGrp="1"/>
          </p:cNvSpPr>
          <p:nvPr>
            <p:ph type="title"/>
          </p:nvPr>
        </p:nvSpPr>
        <p:spPr>
          <a:xfrm>
            <a:off x="457200" y="274640"/>
            <a:ext cx="3898773" cy="1143000"/>
          </a:xfrm>
        </p:spPr>
        <p:txBody>
          <a:bodyPr/>
          <a:lstStyle/>
          <a:p>
            <a:pPr lvl="0">
              <a:buSzPct val="100000"/>
              <a:buFont typeface="Wingdings" pitchFamily="2"/>
              <a:buChar char="v"/>
            </a:pPr>
            <a:r>
              <a:rPr lang="fr-FR" u="sng"/>
              <a:t>Exercice 3:</a:t>
            </a:r>
          </a:p>
        </p:txBody>
      </p:sp>
      <p:pic>
        <p:nvPicPr>
          <p:cNvPr id="3" name="Picture 2"/>
          <p:cNvPicPr>
            <a:picLocks noChangeAspect="1"/>
          </p:cNvPicPr>
          <p:nvPr/>
        </p:nvPicPr>
        <p:blipFill>
          <a:blip r:embed="rId3" cstate="print"/>
          <a:srcRect/>
          <a:stretch>
            <a:fillRect/>
          </a:stretch>
        </p:blipFill>
        <p:spPr>
          <a:xfrm>
            <a:off x="0" y="1628802"/>
            <a:ext cx="6185916" cy="4387620"/>
          </a:xfrm>
          <a:prstGeom prst="rect">
            <a:avLst/>
          </a:prstGeom>
          <a:noFill/>
          <a:ln>
            <a:noFill/>
          </a:ln>
        </p:spPr>
      </p:pic>
      <p:pic>
        <p:nvPicPr>
          <p:cNvPr id="4" name="Picture 3"/>
          <p:cNvPicPr>
            <a:picLocks noGrp="1" noChangeAspect="1"/>
          </p:cNvPicPr>
          <p:nvPr>
            <p:ph idx="1"/>
          </p:nvPr>
        </p:nvPicPr>
        <p:blipFill>
          <a:blip r:embed="rId4" cstate="print"/>
          <a:srcRect/>
          <a:stretch>
            <a:fillRect/>
          </a:stretch>
        </p:blipFill>
        <p:spPr>
          <a:xfrm>
            <a:off x="6228179" y="265514"/>
            <a:ext cx="2297210" cy="2896179"/>
          </a:xfrm>
        </p:spPr>
      </p:pic>
      <p:pic>
        <p:nvPicPr>
          <p:cNvPr id="5" name="Picture 4"/>
          <p:cNvPicPr>
            <a:picLocks noChangeAspect="1"/>
          </p:cNvPicPr>
          <p:nvPr/>
        </p:nvPicPr>
        <p:blipFill>
          <a:blip r:embed="rId5" cstate="print"/>
          <a:srcRect/>
          <a:stretch>
            <a:fillRect/>
          </a:stretch>
        </p:blipFill>
        <p:spPr>
          <a:xfrm>
            <a:off x="6012161" y="3284982"/>
            <a:ext cx="2981328" cy="3298826"/>
          </a:xfrm>
          <a:prstGeom prst="rect">
            <a:avLst/>
          </a:prstGeom>
          <a:noFill/>
          <a:ln>
            <a:noFill/>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name="Slide27">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323523" y="1481328"/>
            <a:ext cx="8363276" cy="5188031"/>
          </a:xfrm>
        </p:spPr>
        <p:txBody>
          <a:bodyPr/>
          <a:lstStyle/>
          <a:p>
            <a:pPr lvl="0"/>
            <a:r>
              <a:rPr lang="fr-FR" sz="2400"/>
              <a:t>Selon les documents, dans quels domaines la connaissance des Européens s’est-elle enrichie au XVIII</a:t>
            </a:r>
            <a:r>
              <a:rPr lang="fr-FR" sz="2400" baseline="30000"/>
              <a:t>e </a:t>
            </a:r>
            <a:r>
              <a:rPr lang="fr-FR" sz="2400"/>
              <a:t>siècle ?</a:t>
            </a:r>
          </a:p>
          <a:p>
            <a:pPr lvl="0"/>
            <a:r>
              <a:rPr lang="fr-FR"/>
              <a:t>Dans le domaine de l’ethnologie ( étude des peuples)</a:t>
            </a:r>
          </a:p>
          <a:p>
            <a:pPr lvl="0"/>
            <a:r>
              <a:rPr lang="fr-FR"/>
              <a:t>Dans le domaine de la flore ( le fruit à pain)</a:t>
            </a:r>
          </a:p>
          <a:p>
            <a:pPr lvl="0"/>
            <a:r>
              <a:rPr lang="fr-FR"/>
              <a:t>Et le domaine de la faune ( le kangourou)</a:t>
            </a:r>
          </a:p>
          <a:p>
            <a:pPr lvl="0"/>
            <a:endParaRPr lang="fr-FR"/>
          </a:p>
        </p:txBody>
      </p:sp>
      <p:sp>
        <p:nvSpPr>
          <p:cNvPr id="3" name="Titre 2"/>
          <p:cNvSpPr txBox="1">
            <a:spLocks noGrp="1"/>
          </p:cNvSpPr>
          <p:nvPr>
            <p:ph type="title"/>
          </p:nvPr>
        </p:nvSpPr>
        <p:spPr/>
        <p:txBody>
          <a:bodyPr/>
          <a:lstStyle/>
          <a:p>
            <a:pPr marL="571500" lvl="0" indent="-571500">
              <a:buSzPct val="100000"/>
              <a:buFont typeface="Wingdings" pitchFamily="2"/>
              <a:buChar char="v"/>
            </a:pPr>
            <a:r>
              <a:rPr lang="fr-FR" sz="3200" u="sng"/>
              <a:t>Exercice 3:</a:t>
            </a: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p:txBody>
          <a:bodyPr/>
          <a:lstStyle/>
          <a:p>
            <a:pPr lvl="0"/>
            <a:r>
              <a:rPr lang="fr-FR" sz="3200"/>
              <a:t>Au XVIII</a:t>
            </a:r>
            <a:r>
              <a:rPr lang="fr-FR" sz="3200" baseline="30000"/>
              <a:t>e</a:t>
            </a:r>
            <a:r>
              <a:rPr lang="fr-FR" sz="3200"/>
              <a:t> siècle, les explorations se multiplient dans l’océan Pacifique. Au cours des expéditions, les hommes découvrent des peuples et des coutumes, recensent des espèces inconnues de la faune et de la flore. Les hommes ne voyagent plus seulement pour l’aventure mais pour répondre à une soif de connaissances.</a:t>
            </a:r>
          </a:p>
          <a:p>
            <a:pPr lvl="0"/>
            <a:endParaRPr lang="fr-FR"/>
          </a:p>
          <a:p>
            <a:pPr lvl="0"/>
            <a:endParaRPr lang="fr-FR"/>
          </a:p>
        </p:txBody>
      </p:sp>
      <p:sp>
        <p:nvSpPr>
          <p:cNvPr id="3" name="Titre 2"/>
          <p:cNvSpPr txBox="1">
            <a:spLocks noGrp="1"/>
          </p:cNvSpPr>
          <p:nvPr>
            <p:ph type="title"/>
          </p:nvPr>
        </p:nvSpPr>
        <p:spPr/>
        <p:txBody>
          <a:bodyPr/>
          <a:lstStyle/>
          <a:p>
            <a:pPr lvl="0"/>
            <a:r>
              <a:rPr lang="fr-FR" u="sng"/>
              <a:t>Retenir</a:t>
            </a:r>
            <a:r>
              <a:rPr lang="fr-FR"/>
              <a:t>:</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name="Slide29">
    <p:spTree>
      <p:nvGrpSpPr>
        <p:cNvPr id="1" name=""/>
        <p:cNvGrpSpPr/>
        <p:nvPr/>
      </p:nvGrpSpPr>
      <p:grpSpPr>
        <a:xfrm>
          <a:off x="0" y="0"/>
          <a:ext cx="0" cy="0"/>
          <a:chOff x="0" y="0"/>
          <a:chExt cx="0" cy="0"/>
        </a:xfrm>
      </p:grpSpPr>
      <p:sp>
        <p:nvSpPr>
          <p:cNvPr id="2" name="Titre 1"/>
          <p:cNvSpPr txBox="1">
            <a:spLocks noGrp="1"/>
          </p:cNvSpPr>
          <p:nvPr>
            <p:ph type="title"/>
          </p:nvPr>
        </p:nvSpPr>
        <p:spPr>
          <a:xfrm>
            <a:off x="722376" y="1059716"/>
            <a:ext cx="7772400" cy="1145148"/>
          </a:xfrm>
        </p:spPr>
        <p:txBody>
          <a:bodyPr/>
          <a:lstStyle/>
          <a:p>
            <a:pPr lvl="0"/>
            <a:r>
              <a:rPr lang="fr-FR" sz="4000">
                <a:hlinkClick r:id="rId3"/>
              </a:rPr>
              <a:t>DÉCOUVREZ LA FICHE-ÉLÈVE EN CLIQUANT ICI</a:t>
            </a:r>
            <a:r>
              <a:rPr lang="fr-FR" sz="4000">
                <a:hlinkClick r:id="rId4"/>
              </a:rPr>
              <a:t>.</a:t>
            </a:r>
            <a:r>
              <a:rPr lang="fr-FR" sz="4000">
                <a:solidFill>
                  <a:srgbClr val="FF0000"/>
                </a:solidFill>
              </a:rPr>
              <a:t>*</a:t>
            </a:r>
          </a:p>
        </p:txBody>
      </p:sp>
      <p:sp>
        <p:nvSpPr>
          <p:cNvPr id="3" name="Espace réservé du texte 2"/>
          <p:cNvSpPr txBox="1">
            <a:spLocks noGrp="1"/>
          </p:cNvSpPr>
          <p:nvPr>
            <p:ph type="body" idx="1"/>
          </p:nvPr>
        </p:nvSpPr>
        <p:spPr>
          <a:xfrm>
            <a:off x="4572000" y="5733260"/>
            <a:ext cx="4572000" cy="878820"/>
          </a:xfrm>
        </p:spPr>
        <p:txBody>
          <a:bodyPr/>
          <a:lstStyle/>
          <a:p>
            <a:pPr lvl="0"/>
            <a:r>
              <a:rPr lang="fr-FR" sz="1400" b="1">
                <a:solidFill>
                  <a:srgbClr val="FF0000"/>
                </a:solidFill>
              </a:rPr>
              <a:t>*: Ce lien ne fonctionne qu’en mode « diaporama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457200" y="548676"/>
            <a:ext cx="8229600" cy="5458611"/>
          </a:xfrm>
        </p:spPr>
        <p:txBody>
          <a:bodyPr/>
          <a:lstStyle/>
          <a:p>
            <a:pPr lvl="0">
              <a:buNone/>
            </a:pPr>
            <a:r>
              <a:rPr lang="fr-FR" b="1" u="sng">
                <a:solidFill>
                  <a:srgbClr val="FF0000"/>
                </a:solidFill>
                <a:latin typeface="Calibri" pitchFamily="34"/>
              </a:rPr>
              <a:t>Les capacités mises en œuvre:</a:t>
            </a:r>
          </a:p>
          <a:p>
            <a:pPr lvl="0"/>
            <a:endParaRPr lang="fr-FR">
              <a:latin typeface="Calibri" pitchFamily="34"/>
            </a:endParaRPr>
          </a:p>
          <a:p>
            <a:pPr lvl="0"/>
            <a:r>
              <a:rPr lang="fr-FR">
                <a:latin typeface="Calibri" pitchFamily="34"/>
              </a:rPr>
              <a:t>Dater des faits importants relatifs à une situation.</a:t>
            </a:r>
          </a:p>
          <a:p>
            <a:pPr lvl="0"/>
            <a:r>
              <a:rPr lang="fr-FR">
                <a:latin typeface="Calibri" pitchFamily="34"/>
              </a:rPr>
              <a:t>Mémoriser et restituer les principales connaissances et notions à travers l’analyse d’une œuvre picturale.</a:t>
            </a:r>
          </a:p>
          <a:p>
            <a:pPr lvl="0"/>
            <a:r>
              <a:rPr lang="fr-FR">
                <a:latin typeface="Calibri" pitchFamily="34"/>
              </a:rPr>
              <a:t>Lire, analyser, confronter et extraire des informations de cartes historiques.</a:t>
            </a:r>
          </a:p>
          <a:p>
            <a:pPr lvl="0"/>
            <a:r>
              <a:rPr lang="fr-FR">
                <a:latin typeface="Calibri" pitchFamily="34"/>
              </a:rPr>
              <a:t>Extraire des informations d’une vidéo.</a:t>
            </a:r>
          </a:p>
          <a:p>
            <a:pPr lvl="0"/>
            <a:r>
              <a:rPr lang="fr-FR">
                <a:latin typeface="Calibri" pitchFamily="34"/>
              </a:rPr>
              <a:t>Savoir décrire une gravure et en dégager le sens.</a:t>
            </a:r>
          </a:p>
          <a:p>
            <a:pPr lvl="0"/>
            <a:r>
              <a:rPr lang="fr-FR">
                <a:latin typeface="Calibri" pitchFamily="34"/>
              </a:rPr>
              <a:t>Caractériser un personnage et son action par rapport à la situation donnée.</a:t>
            </a:r>
          </a:p>
          <a:p>
            <a:pPr lvl="0"/>
            <a:endParaRPr lang="fr-FR">
              <a:latin typeface="Calibri" pitchFamily="34"/>
            </a:endParaRPr>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name="Slide30">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p:txBody>
          <a:bodyPr/>
          <a:lstStyle/>
          <a:p>
            <a:pPr lvl="0">
              <a:lnSpc>
                <a:spcPct val="90000"/>
              </a:lnSpc>
            </a:pPr>
            <a:endParaRPr lang="fr-FR" sz="3200" b="1"/>
          </a:p>
          <a:p>
            <a:pPr lvl="0">
              <a:lnSpc>
                <a:spcPct val="90000"/>
              </a:lnSpc>
            </a:pPr>
            <a:r>
              <a:rPr lang="fr-FR" sz="3200" b="1"/>
              <a:t>Objectifs: </a:t>
            </a:r>
            <a:r>
              <a:rPr lang="fr-FR" sz="3200"/>
              <a:t>Mémoriser et restituer les principales connaissances et notions à travers une gravure</a:t>
            </a:r>
          </a:p>
          <a:p>
            <a:pPr marL="109728" lvl="0" indent="0">
              <a:lnSpc>
                <a:spcPct val="90000"/>
              </a:lnSpc>
              <a:buNone/>
            </a:pPr>
            <a:endParaRPr lang="fr-FR" sz="3200"/>
          </a:p>
          <a:p>
            <a:pPr lvl="0">
              <a:lnSpc>
                <a:spcPct val="90000"/>
              </a:lnSpc>
            </a:pPr>
            <a:r>
              <a:rPr lang="fr-FR" sz="3200" b="1"/>
              <a:t>Supports:   </a:t>
            </a:r>
            <a:r>
              <a:rPr lang="fr-FR" sz="3200"/>
              <a:t>Gravure de Théodore de Bry 1596.</a:t>
            </a:r>
            <a:r>
              <a:rPr lang="fr-FR" sz="3200" i="1"/>
              <a:t>Americae</a:t>
            </a:r>
          </a:p>
          <a:p>
            <a:pPr lvl="0">
              <a:lnSpc>
                <a:spcPct val="90000"/>
              </a:lnSpc>
            </a:pPr>
            <a:endParaRPr lang="fr-FR" sz="3200"/>
          </a:p>
          <a:p>
            <a:pPr lvl="0">
              <a:lnSpc>
                <a:spcPct val="90000"/>
              </a:lnSpc>
            </a:pPr>
            <a:r>
              <a:rPr lang="fr-FR" sz="3200" b="1"/>
              <a:t>Durée: </a:t>
            </a:r>
            <a:r>
              <a:rPr lang="fr-FR" sz="3200"/>
              <a:t>1 heure</a:t>
            </a:r>
          </a:p>
        </p:txBody>
      </p:sp>
      <p:sp>
        <p:nvSpPr>
          <p:cNvPr id="3" name="ZoneTexte 3"/>
          <p:cNvSpPr txBox="1"/>
          <p:nvPr/>
        </p:nvSpPr>
        <p:spPr>
          <a:xfrm>
            <a:off x="827586" y="764703"/>
            <a:ext cx="7704853" cy="707882"/>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4000" b="1" i="0" u="sng" strike="noStrike" kern="1200" cap="none" spc="0" baseline="0">
                <a:solidFill>
                  <a:srgbClr val="FF0000"/>
                </a:solidFill>
                <a:uFillTx/>
                <a:latin typeface="Calibri" pitchFamily="34"/>
                <a:cs typeface="Calibri" pitchFamily="34"/>
              </a:rPr>
              <a:t>Evaluation</a:t>
            </a: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Espace réservé du contenu 1"/>
          <p:cNvSpPr txBox="1">
            <a:spLocks noGrp="1"/>
          </p:cNvSpPr>
          <p:nvPr>
            <p:ph idx="1"/>
          </p:nvPr>
        </p:nvSpPr>
        <p:spPr>
          <a:xfrm>
            <a:off x="457200" y="1340766"/>
            <a:ext cx="8229600" cy="5040556"/>
          </a:xfrm>
        </p:spPr>
        <p:txBody>
          <a:bodyPr/>
          <a:lstStyle/>
          <a:p>
            <a:pPr lvl="0">
              <a:lnSpc>
                <a:spcPct val="90000"/>
              </a:lnSpc>
            </a:pPr>
            <a:r>
              <a:rPr lang="fr-FR" sz="1900" b="1"/>
              <a:t>Problématique: </a:t>
            </a:r>
            <a:r>
              <a:rPr lang="fr-FR" sz="1900"/>
              <a:t>Comment la vision du monde a-t-elle évolué entre le XVI</a:t>
            </a:r>
            <a:r>
              <a:rPr lang="fr-FR" sz="1900" baseline="30000"/>
              <a:t>ème</a:t>
            </a:r>
            <a:r>
              <a:rPr lang="fr-FR" sz="1900"/>
              <a:t> et le XVIII </a:t>
            </a:r>
            <a:r>
              <a:rPr lang="fr-FR" sz="1900" baseline="30000"/>
              <a:t>ème</a:t>
            </a:r>
            <a:r>
              <a:rPr lang="fr-FR" sz="1900"/>
              <a:t> siècle ?</a:t>
            </a:r>
          </a:p>
          <a:p>
            <a:pPr lvl="0">
              <a:lnSpc>
                <a:spcPct val="90000"/>
              </a:lnSpc>
            </a:pPr>
            <a:endParaRPr lang="fr-FR" sz="1900"/>
          </a:p>
          <a:p>
            <a:pPr lvl="0">
              <a:lnSpc>
                <a:spcPct val="90000"/>
              </a:lnSpc>
            </a:pPr>
            <a:r>
              <a:rPr lang="fr-FR" sz="1900" b="1"/>
              <a:t>Notions: </a:t>
            </a:r>
            <a:r>
              <a:rPr lang="fr-FR" sz="1900"/>
              <a:t>Découverte; Exploration</a:t>
            </a:r>
          </a:p>
          <a:p>
            <a:pPr lvl="0">
              <a:lnSpc>
                <a:spcPct val="90000"/>
              </a:lnSpc>
            </a:pPr>
            <a:endParaRPr lang="fr-FR" sz="1900"/>
          </a:p>
          <a:p>
            <a:pPr lvl="0">
              <a:lnSpc>
                <a:spcPct val="90000"/>
              </a:lnSpc>
            </a:pPr>
            <a:r>
              <a:rPr lang="fr-FR" sz="1900" b="1"/>
              <a:t>Capacités: </a:t>
            </a:r>
            <a:r>
              <a:rPr lang="fr-FR" sz="1900"/>
              <a:t>Lire, analyser et confronter des cartes historiques</a:t>
            </a:r>
          </a:p>
          <a:p>
            <a:pPr lvl="0">
              <a:lnSpc>
                <a:spcPct val="90000"/>
              </a:lnSpc>
            </a:pPr>
            <a:endParaRPr lang="fr-FR" sz="1900" b="1"/>
          </a:p>
          <a:p>
            <a:pPr lvl="0">
              <a:lnSpc>
                <a:spcPct val="90000"/>
              </a:lnSpc>
            </a:pPr>
            <a:r>
              <a:rPr lang="fr-FR" sz="1900" b="1"/>
              <a:t>Objectifs</a:t>
            </a:r>
            <a:r>
              <a:rPr lang="fr-FR" sz="1900"/>
              <a:t>: Faire émerger les problématiques de la séquence</a:t>
            </a:r>
          </a:p>
          <a:p>
            <a:pPr lvl="0">
              <a:lnSpc>
                <a:spcPct val="90000"/>
              </a:lnSpc>
            </a:pPr>
            <a:endParaRPr lang="fr-FR" sz="1900"/>
          </a:p>
          <a:p>
            <a:pPr lvl="0">
              <a:lnSpc>
                <a:spcPct val="90000"/>
              </a:lnSpc>
            </a:pPr>
            <a:r>
              <a:rPr lang="fr-FR" sz="1900" b="1"/>
              <a:t>Activités: </a:t>
            </a:r>
            <a:r>
              <a:rPr lang="fr-FR" sz="1900"/>
              <a:t>réponses aux questions sur fiche d’activité/ correction projetée au tableau</a:t>
            </a:r>
          </a:p>
          <a:p>
            <a:pPr lvl="0">
              <a:lnSpc>
                <a:spcPct val="90000"/>
              </a:lnSpc>
            </a:pPr>
            <a:endParaRPr lang="fr-FR" sz="1900"/>
          </a:p>
          <a:p>
            <a:pPr lvl="0">
              <a:lnSpc>
                <a:spcPct val="90000"/>
              </a:lnSpc>
            </a:pPr>
            <a:r>
              <a:rPr lang="fr-FR" sz="1900" b="1"/>
              <a:t>Supports</a:t>
            </a:r>
            <a:r>
              <a:rPr lang="fr-FR" sz="1900"/>
              <a:t>: Carte de Ptolémée 1482; Carte de Martin Waldseemüller 1507; Mappemonde du XVIII</a:t>
            </a:r>
            <a:r>
              <a:rPr lang="fr-FR" sz="1900" baseline="30000"/>
              <a:t>e</a:t>
            </a:r>
            <a:r>
              <a:rPr lang="fr-FR" sz="1900"/>
              <a:t> siècle</a:t>
            </a:r>
          </a:p>
          <a:p>
            <a:pPr marL="109728" lvl="0" indent="0">
              <a:lnSpc>
                <a:spcPct val="90000"/>
              </a:lnSpc>
              <a:buNone/>
            </a:pPr>
            <a:endParaRPr lang="fr-FR" sz="1900"/>
          </a:p>
          <a:p>
            <a:pPr lvl="0">
              <a:lnSpc>
                <a:spcPct val="90000"/>
              </a:lnSpc>
            </a:pPr>
            <a:r>
              <a:rPr lang="fr-FR" sz="1900" b="1"/>
              <a:t>Durée</a:t>
            </a:r>
            <a:r>
              <a:rPr lang="fr-FR" sz="1900"/>
              <a:t> : 1 heure</a:t>
            </a:r>
          </a:p>
          <a:p>
            <a:pPr lvl="0">
              <a:lnSpc>
                <a:spcPct val="90000"/>
              </a:lnSpc>
            </a:pPr>
            <a:endParaRPr lang="fr-FR" sz="1900"/>
          </a:p>
        </p:txBody>
      </p:sp>
      <p:sp>
        <p:nvSpPr>
          <p:cNvPr id="3" name="ZoneTexte 3"/>
          <p:cNvSpPr txBox="1"/>
          <p:nvPr/>
        </p:nvSpPr>
        <p:spPr>
          <a:xfrm>
            <a:off x="715143" y="452957"/>
            <a:ext cx="7920880" cy="523219"/>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sng" strike="noStrike" kern="1200" cap="none" spc="0" baseline="0">
                <a:solidFill>
                  <a:srgbClr val="FF0000"/>
                </a:solidFill>
                <a:uFillTx/>
                <a:latin typeface="Calibri" pitchFamily="34"/>
                <a:cs typeface="Calibri" pitchFamily="34"/>
              </a:rPr>
              <a:t>Séance 1 :  La vision du monde par les Européens</a:t>
            </a: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Titre 1"/>
          <p:cNvSpPr txBox="1">
            <a:spLocks noGrp="1"/>
          </p:cNvSpPr>
          <p:nvPr>
            <p:ph type="ctrTitle"/>
          </p:nvPr>
        </p:nvSpPr>
        <p:spPr>
          <a:xfrm>
            <a:off x="683568" y="692694"/>
            <a:ext cx="7772400" cy="1829760"/>
          </a:xfrm>
          <a:gradFill>
            <a:gsLst>
              <a:gs pos="0">
                <a:srgbClr val="2787A0"/>
              </a:gs>
              <a:gs pos="100000">
                <a:srgbClr val="36B1D2"/>
              </a:gs>
            </a:gsLst>
            <a:lin ang="16200000"/>
          </a:gradFill>
          <a:ln w="9528">
            <a:solidFill>
              <a:srgbClr val="46AAC5"/>
            </a:solidFill>
            <a:prstDash val="solid"/>
          </a:ln>
          <a:effectLst>
            <a:outerShdw dist="22997" dir="5400000" algn="tl">
              <a:srgbClr val="000000">
                <a:alpha val="35000"/>
              </a:srgbClr>
            </a:outerShdw>
          </a:effectLst>
        </p:spPr>
        <p:txBody>
          <a:bodyPr anchorCtr="1"/>
          <a:lstStyle/>
          <a:p>
            <a:pPr lvl="0" algn="ctr"/>
            <a:r>
              <a:rPr lang="fr-FR" sz="2800" u="sng" cap="all">
                <a:solidFill>
                  <a:srgbClr val="FFFFFF"/>
                </a:solidFill>
                <a:latin typeface="Lucida Console" pitchFamily="49"/>
              </a:rPr>
              <a:t>Séance 1 :</a:t>
            </a:r>
            <a:r>
              <a:rPr lang="fr-FR" sz="2800" cap="all">
                <a:solidFill>
                  <a:srgbClr val="FFFFFF"/>
                </a:solidFill>
                <a:latin typeface="Lucida Console" pitchFamily="49"/>
              </a:rPr>
              <a:t/>
            </a:r>
            <a:br>
              <a:rPr lang="fr-FR" sz="2800" cap="all">
                <a:solidFill>
                  <a:srgbClr val="FFFFFF"/>
                </a:solidFill>
                <a:latin typeface="Lucida Console" pitchFamily="49"/>
              </a:rPr>
            </a:br>
            <a:r>
              <a:rPr lang="fr-FR" sz="2800" cap="all">
                <a:solidFill>
                  <a:srgbClr val="FFFFFF"/>
                </a:solidFill>
                <a:latin typeface="Lucida Console" pitchFamily="49"/>
              </a:rPr>
              <a:t> La vision du monde par les européens entre le XVI</a:t>
            </a:r>
            <a:r>
              <a:rPr lang="fr-FR" sz="2800" cap="all" baseline="30000">
                <a:solidFill>
                  <a:srgbClr val="FFFFFF"/>
                </a:solidFill>
                <a:latin typeface="Lucida Console" pitchFamily="49"/>
              </a:rPr>
              <a:t>ème</a:t>
            </a:r>
            <a:r>
              <a:rPr lang="fr-FR" sz="2800" cap="all">
                <a:solidFill>
                  <a:srgbClr val="FFFFFF"/>
                </a:solidFill>
                <a:latin typeface="Lucida Console" pitchFamily="49"/>
              </a:rPr>
              <a:t> et XVIII</a:t>
            </a:r>
            <a:r>
              <a:rPr lang="fr-FR" sz="2800" cap="all" baseline="30000">
                <a:solidFill>
                  <a:srgbClr val="FFFFFF"/>
                </a:solidFill>
                <a:latin typeface="Lucida Console" pitchFamily="49"/>
              </a:rPr>
              <a:t>ème</a:t>
            </a:r>
            <a:r>
              <a:rPr lang="fr-FR" sz="2800" cap="all">
                <a:solidFill>
                  <a:srgbClr val="FFFFFF"/>
                </a:solidFill>
                <a:latin typeface="Lucida Console" pitchFamily="49"/>
              </a:rPr>
              <a:t> siècle.</a:t>
            </a:r>
          </a:p>
        </p:txBody>
      </p:sp>
      <p:sp>
        <p:nvSpPr>
          <p:cNvPr id="3" name="Sous-titre 2"/>
          <p:cNvSpPr txBox="1">
            <a:spLocks noGrp="1"/>
          </p:cNvSpPr>
          <p:nvPr>
            <p:ph type="subTitle" idx="1"/>
          </p:nvPr>
        </p:nvSpPr>
        <p:spPr>
          <a:xfrm>
            <a:off x="683568" y="2996955"/>
            <a:ext cx="7772400" cy="1199701"/>
          </a:xfrm>
        </p:spPr>
        <p:txBody>
          <a:bodyPr/>
          <a:lstStyle/>
          <a:p>
            <a:pPr lvl="0" algn="l"/>
            <a:r>
              <a:rPr lang="fr-FR" sz="2800" b="1" u="sng">
                <a:solidFill>
                  <a:srgbClr val="FF0000"/>
                </a:solidFill>
                <a:latin typeface="Lucida Console" pitchFamily="49"/>
              </a:rPr>
              <a:t>Problématique</a:t>
            </a:r>
            <a:r>
              <a:rPr lang="fr-FR" sz="2800" b="1">
                <a:solidFill>
                  <a:srgbClr val="FF0000"/>
                </a:solidFill>
                <a:latin typeface="Lucida Console" pitchFamily="49"/>
              </a:rPr>
              <a:t> :</a:t>
            </a:r>
          </a:p>
          <a:p>
            <a:pPr lvl="0" algn="l"/>
            <a:r>
              <a:rPr lang="fr-FR" sz="2800">
                <a:solidFill>
                  <a:srgbClr val="FF0000"/>
                </a:solidFill>
                <a:latin typeface="Lucida Sans Unicode" pitchFamily="34"/>
                <a:cs typeface="Lucida Sans Unicode" pitchFamily="34"/>
              </a:rPr>
              <a:t>Comment la vision du monde a-t-elle évolué entre le XVI</a:t>
            </a:r>
            <a:r>
              <a:rPr lang="fr-FR" sz="2800" baseline="30000">
                <a:solidFill>
                  <a:srgbClr val="FF0000"/>
                </a:solidFill>
                <a:latin typeface="Lucida Sans Unicode" pitchFamily="34"/>
                <a:cs typeface="Lucida Sans Unicode" pitchFamily="34"/>
              </a:rPr>
              <a:t>ème</a:t>
            </a:r>
            <a:r>
              <a:rPr lang="fr-FR" sz="2800">
                <a:solidFill>
                  <a:srgbClr val="FF0000"/>
                </a:solidFill>
                <a:latin typeface="Lucida Sans Unicode" pitchFamily="34"/>
                <a:cs typeface="Lucida Sans Unicode" pitchFamily="34"/>
              </a:rPr>
              <a:t> et le XVIII</a:t>
            </a:r>
            <a:r>
              <a:rPr lang="fr-FR" sz="2800" baseline="30000">
                <a:solidFill>
                  <a:srgbClr val="FF0000"/>
                </a:solidFill>
                <a:latin typeface="Lucida Sans Unicode" pitchFamily="34"/>
                <a:cs typeface="Lucida Sans Unicode" pitchFamily="34"/>
              </a:rPr>
              <a:t>ème</a:t>
            </a:r>
            <a:r>
              <a:rPr lang="fr-FR" sz="2800">
                <a:solidFill>
                  <a:srgbClr val="FF0000"/>
                </a:solidFill>
                <a:latin typeface="Lucida Sans Unicode" pitchFamily="34"/>
                <a:cs typeface="Lucida Sans Unicode" pitchFamily="34"/>
              </a:rPr>
              <a:t> siècle ?</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strVal val="0"/>
                                          </p:val>
                                        </p:tav>
                                        <p:tav tm="100000">
                                          <p:val>
                                            <p:str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Titre 1"/>
          <p:cNvSpPr txBox="1">
            <a:spLocks noGrp="1"/>
          </p:cNvSpPr>
          <p:nvPr>
            <p:ph type="title" idx="4294967295"/>
          </p:nvPr>
        </p:nvSpPr>
        <p:spPr>
          <a:xfrm>
            <a:off x="0" y="333371"/>
            <a:ext cx="6172200" cy="574672"/>
          </a:xfrm>
        </p:spPr>
        <p:txBody>
          <a:bodyPr/>
          <a:lstStyle/>
          <a:p>
            <a:pPr lvl="0"/>
            <a:r>
              <a:rPr lang="fr-FR" sz="3700"/>
              <a:t>LA CARTE DE PTOLEMEE (1482)</a:t>
            </a:r>
          </a:p>
        </p:txBody>
      </p:sp>
      <p:sp>
        <p:nvSpPr>
          <p:cNvPr id="3" name="ZoneTexte 4"/>
          <p:cNvSpPr txBox="1"/>
          <p:nvPr/>
        </p:nvSpPr>
        <p:spPr>
          <a:xfrm>
            <a:off x="467541" y="5301206"/>
            <a:ext cx="7704853" cy="369335"/>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0"/>
              </a:spcAft>
              <a:buSzPct val="100000"/>
              <a:buFont typeface="Lucida Sans Unicode"/>
              <a:buAutoNum type="arabicPeriod"/>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Nommez les trois régions représentées sur la carte.</a:t>
            </a:r>
          </a:p>
        </p:txBody>
      </p:sp>
      <p:pic>
        <p:nvPicPr>
          <p:cNvPr id="4" name="Picture 3"/>
          <p:cNvPicPr>
            <a:picLocks noChangeAspect="1"/>
          </p:cNvPicPr>
          <p:nvPr/>
        </p:nvPicPr>
        <p:blipFill>
          <a:blip r:embed="rId3" cstate="print"/>
          <a:srcRect/>
          <a:stretch>
            <a:fillRect/>
          </a:stretch>
        </p:blipFill>
        <p:spPr>
          <a:xfrm>
            <a:off x="611559" y="1066803"/>
            <a:ext cx="7416826" cy="4306412"/>
          </a:xfrm>
          <a:prstGeom prst="rect">
            <a:avLst/>
          </a:prstGeom>
          <a:noFill/>
          <a:ln>
            <a:noFill/>
          </a:ln>
        </p:spPr>
      </p:pic>
      <p:sp>
        <p:nvSpPr>
          <p:cNvPr id="5" name="Flèche droite rayée 6"/>
          <p:cNvSpPr/>
          <p:nvPr/>
        </p:nvSpPr>
        <p:spPr>
          <a:xfrm>
            <a:off x="1691676" y="3861044"/>
            <a:ext cx="504053" cy="288036"/>
          </a:xfrm>
          <a:custGeom>
            <a:avLst>
              <a:gd name="f0" fmla="val 15429"/>
              <a:gd name="f1" fmla="val 5400"/>
            </a:avLst>
            <a:gdLst>
              <a:gd name="f2" fmla="val 10800000"/>
              <a:gd name="f3" fmla="val 5400000"/>
              <a:gd name="f4" fmla="val 180"/>
              <a:gd name="f5" fmla="val w"/>
              <a:gd name="f6" fmla="val h"/>
              <a:gd name="f7" fmla="val 0"/>
              <a:gd name="f8" fmla="val 21600"/>
              <a:gd name="f9" fmla="val 4000"/>
              <a:gd name="f10" fmla="val 10800"/>
              <a:gd name="f11" fmla="val 21800"/>
              <a:gd name="f12" fmla="val 1000"/>
              <a:gd name="f13" fmla="val 2000"/>
              <a:gd name="f14" fmla="val 3000"/>
              <a:gd name="f15" fmla="+- 0 0 0"/>
              <a:gd name="f16" fmla="+- 0 0 180"/>
              <a:gd name="f17" fmla="*/ f5 1 21600"/>
              <a:gd name="f18" fmla="*/ f6 1 21600"/>
              <a:gd name="f19" fmla="+- f8 0 f7"/>
              <a:gd name="f20" fmla="pin 4000 f0 21600"/>
              <a:gd name="f21" fmla="pin 0 f1 10800"/>
              <a:gd name="f22" fmla="*/ f15 f2 1"/>
              <a:gd name="f23" fmla="*/ f16 f2 1"/>
              <a:gd name="f24" fmla="val f20"/>
              <a:gd name="f25" fmla="val f21"/>
              <a:gd name="f26" fmla="*/ f19 1 21600"/>
              <a:gd name="f27" fmla="*/ f20 f17 1"/>
              <a:gd name="f28" fmla="*/ f21 f18 1"/>
              <a:gd name="f29" fmla="*/ f22 1 f4"/>
              <a:gd name="f30" fmla="*/ f23 1 f4"/>
              <a:gd name="f31" fmla="+- f8 0 f25"/>
              <a:gd name="f32" fmla="+- f8 0 f24"/>
              <a:gd name="f33" fmla="*/ 4000 f26 1"/>
              <a:gd name="f34" fmla="*/ 0 f26 1"/>
              <a:gd name="f35" fmla="*/ 21600 f26 1"/>
              <a:gd name="f36" fmla="*/ f25 f18 1"/>
              <a:gd name="f37" fmla="*/ f24 f17 1"/>
              <a:gd name="f38" fmla="+- f29 0 f3"/>
              <a:gd name="f39" fmla="+- f30 0 f3"/>
              <a:gd name="f40" fmla="*/ f32 f25 1"/>
              <a:gd name="f41" fmla="*/ f34 1 f26"/>
              <a:gd name="f42" fmla="*/ f35 1 f26"/>
              <a:gd name="f43" fmla="*/ f33 1 f26"/>
              <a:gd name="f44" fmla="*/ f31 f18 1"/>
              <a:gd name="f45" fmla="*/ f40 1 10800"/>
              <a:gd name="f46" fmla="*/ f43 f17 1"/>
              <a:gd name="f47" fmla="*/ f41 f18 1"/>
              <a:gd name="f48" fmla="*/ f42 f18 1"/>
              <a:gd name="f49" fmla="+- f24 f45 0"/>
              <a:gd name="f50" fmla="*/ f49 f17 1"/>
            </a:gdLst>
            <a:ahLst>
              <a:ahXY gdRefX="f0" minX="f9" maxX="f8" gdRefY="f1" minY="f7" maxY="f10">
                <a:pos x="f27" y="f28"/>
              </a:ahXY>
            </a:ahLst>
            <a:cxnLst>
              <a:cxn ang="3cd4">
                <a:pos x="hc" y="t"/>
              </a:cxn>
              <a:cxn ang="0">
                <a:pos x="r" y="vc"/>
              </a:cxn>
              <a:cxn ang="cd4">
                <a:pos x="hc" y="b"/>
              </a:cxn>
              <a:cxn ang="cd2">
                <a:pos x="l" y="vc"/>
              </a:cxn>
              <a:cxn ang="f38">
                <a:pos x="f37" y="f47"/>
              </a:cxn>
              <a:cxn ang="f39">
                <a:pos x="f37" y="f48"/>
              </a:cxn>
            </a:cxnLst>
            <a:rect l="f46" t="f36" r="f50" b="f44"/>
            <a:pathLst>
              <a:path w="21600" h="21600">
                <a:moveTo>
                  <a:pt x="f24" y="f7"/>
                </a:moveTo>
                <a:lnTo>
                  <a:pt x="f8" y="f10"/>
                </a:lnTo>
                <a:lnTo>
                  <a:pt x="f24" y="f11"/>
                </a:lnTo>
                <a:lnTo>
                  <a:pt x="f24" y="f31"/>
                </a:lnTo>
                <a:lnTo>
                  <a:pt x="f9" y="f31"/>
                </a:lnTo>
                <a:lnTo>
                  <a:pt x="f9" y="f25"/>
                </a:lnTo>
                <a:lnTo>
                  <a:pt x="f24" y="f25"/>
                </a:lnTo>
                <a:lnTo>
                  <a:pt x="f24" y="f7"/>
                </a:lnTo>
                <a:moveTo>
                  <a:pt x="f7" y="f25"/>
                </a:moveTo>
                <a:lnTo>
                  <a:pt x="f7" y="f31"/>
                </a:lnTo>
                <a:lnTo>
                  <a:pt x="f12" y="f31"/>
                </a:lnTo>
                <a:lnTo>
                  <a:pt x="f12" y="f25"/>
                </a:lnTo>
                <a:lnTo>
                  <a:pt x="f7" y="f25"/>
                </a:lnTo>
                <a:moveTo>
                  <a:pt x="f13" y="f25"/>
                </a:moveTo>
                <a:lnTo>
                  <a:pt x="f13" y="f31"/>
                </a:lnTo>
                <a:lnTo>
                  <a:pt x="f14" y="f31"/>
                </a:lnTo>
                <a:lnTo>
                  <a:pt x="f14" y="f25"/>
                </a:lnTo>
                <a:lnTo>
                  <a:pt x="f13" y="f25"/>
                </a:lnTo>
                <a:close/>
              </a:path>
            </a:pathLst>
          </a:custGeom>
          <a:solidFill>
            <a:srgbClr val="38E210"/>
          </a:solidFill>
          <a:ln w="55001">
            <a:solidFill>
              <a:srgbClr val="227A8F"/>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Lucida Sans Unicode"/>
            </a:endParaRPr>
          </a:p>
        </p:txBody>
      </p:sp>
      <p:sp>
        <p:nvSpPr>
          <p:cNvPr id="6" name="Flèche droite rayée 9"/>
          <p:cNvSpPr/>
          <p:nvPr/>
        </p:nvSpPr>
        <p:spPr>
          <a:xfrm>
            <a:off x="2195739" y="2276874"/>
            <a:ext cx="504053" cy="288036"/>
          </a:xfrm>
          <a:custGeom>
            <a:avLst>
              <a:gd name="f0" fmla="val 15429"/>
              <a:gd name="f1" fmla="val 5400"/>
            </a:avLst>
            <a:gdLst>
              <a:gd name="f2" fmla="val 10800000"/>
              <a:gd name="f3" fmla="val 5400000"/>
              <a:gd name="f4" fmla="val 180"/>
              <a:gd name="f5" fmla="val w"/>
              <a:gd name="f6" fmla="val h"/>
              <a:gd name="f7" fmla="val 0"/>
              <a:gd name="f8" fmla="val 21600"/>
              <a:gd name="f9" fmla="val 4000"/>
              <a:gd name="f10" fmla="val 10800"/>
              <a:gd name="f11" fmla="val 21800"/>
              <a:gd name="f12" fmla="val 1000"/>
              <a:gd name="f13" fmla="val 2000"/>
              <a:gd name="f14" fmla="val 3000"/>
              <a:gd name="f15" fmla="+- 0 0 0"/>
              <a:gd name="f16" fmla="+- 0 0 180"/>
              <a:gd name="f17" fmla="*/ f5 1 21600"/>
              <a:gd name="f18" fmla="*/ f6 1 21600"/>
              <a:gd name="f19" fmla="+- f8 0 f7"/>
              <a:gd name="f20" fmla="pin 4000 f0 21600"/>
              <a:gd name="f21" fmla="pin 0 f1 10800"/>
              <a:gd name="f22" fmla="*/ f15 f2 1"/>
              <a:gd name="f23" fmla="*/ f16 f2 1"/>
              <a:gd name="f24" fmla="val f20"/>
              <a:gd name="f25" fmla="val f21"/>
              <a:gd name="f26" fmla="*/ f19 1 21600"/>
              <a:gd name="f27" fmla="*/ f20 f17 1"/>
              <a:gd name="f28" fmla="*/ f21 f18 1"/>
              <a:gd name="f29" fmla="*/ f22 1 f4"/>
              <a:gd name="f30" fmla="*/ f23 1 f4"/>
              <a:gd name="f31" fmla="+- f8 0 f25"/>
              <a:gd name="f32" fmla="+- f8 0 f24"/>
              <a:gd name="f33" fmla="*/ 4000 f26 1"/>
              <a:gd name="f34" fmla="*/ 0 f26 1"/>
              <a:gd name="f35" fmla="*/ 21600 f26 1"/>
              <a:gd name="f36" fmla="*/ f25 f18 1"/>
              <a:gd name="f37" fmla="*/ f24 f17 1"/>
              <a:gd name="f38" fmla="+- f29 0 f3"/>
              <a:gd name="f39" fmla="+- f30 0 f3"/>
              <a:gd name="f40" fmla="*/ f32 f25 1"/>
              <a:gd name="f41" fmla="*/ f34 1 f26"/>
              <a:gd name="f42" fmla="*/ f35 1 f26"/>
              <a:gd name="f43" fmla="*/ f33 1 f26"/>
              <a:gd name="f44" fmla="*/ f31 f18 1"/>
              <a:gd name="f45" fmla="*/ f40 1 10800"/>
              <a:gd name="f46" fmla="*/ f43 f17 1"/>
              <a:gd name="f47" fmla="*/ f41 f18 1"/>
              <a:gd name="f48" fmla="*/ f42 f18 1"/>
              <a:gd name="f49" fmla="+- f24 f45 0"/>
              <a:gd name="f50" fmla="*/ f49 f17 1"/>
            </a:gdLst>
            <a:ahLst>
              <a:ahXY gdRefX="f0" minX="f9" maxX="f8" gdRefY="f1" minY="f7" maxY="f10">
                <a:pos x="f27" y="f28"/>
              </a:ahXY>
            </a:ahLst>
            <a:cxnLst>
              <a:cxn ang="3cd4">
                <a:pos x="hc" y="t"/>
              </a:cxn>
              <a:cxn ang="0">
                <a:pos x="r" y="vc"/>
              </a:cxn>
              <a:cxn ang="cd4">
                <a:pos x="hc" y="b"/>
              </a:cxn>
              <a:cxn ang="cd2">
                <a:pos x="l" y="vc"/>
              </a:cxn>
              <a:cxn ang="f38">
                <a:pos x="f37" y="f47"/>
              </a:cxn>
              <a:cxn ang="f39">
                <a:pos x="f37" y="f48"/>
              </a:cxn>
            </a:cxnLst>
            <a:rect l="f46" t="f36" r="f50" b="f44"/>
            <a:pathLst>
              <a:path w="21600" h="21600">
                <a:moveTo>
                  <a:pt x="f24" y="f7"/>
                </a:moveTo>
                <a:lnTo>
                  <a:pt x="f8" y="f10"/>
                </a:lnTo>
                <a:lnTo>
                  <a:pt x="f24" y="f11"/>
                </a:lnTo>
                <a:lnTo>
                  <a:pt x="f24" y="f31"/>
                </a:lnTo>
                <a:lnTo>
                  <a:pt x="f9" y="f31"/>
                </a:lnTo>
                <a:lnTo>
                  <a:pt x="f9" y="f25"/>
                </a:lnTo>
                <a:lnTo>
                  <a:pt x="f24" y="f25"/>
                </a:lnTo>
                <a:lnTo>
                  <a:pt x="f24" y="f7"/>
                </a:lnTo>
                <a:moveTo>
                  <a:pt x="f7" y="f25"/>
                </a:moveTo>
                <a:lnTo>
                  <a:pt x="f7" y="f31"/>
                </a:lnTo>
                <a:lnTo>
                  <a:pt x="f12" y="f31"/>
                </a:lnTo>
                <a:lnTo>
                  <a:pt x="f12" y="f25"/>
                </a:lnTo>
                <a:lnTo>
                  <a:pt x="f7" y="f25"/>
                </a:lnTo>
                <a:moveTo>
                  <a:pt x="f13" y="f25"/>
                </a:moveTo>
                <a:lnTo>
                  <a:pt x="f13" y="f31"/>
                </a:lnTo>
                <a:lnTo>
                  <a:pt x="f14" y="f31"/>
                </a:lnTo>
                <a:lnTo>
                  <a:pt x="f14" y="f25"/>
                </a:lnTo>
                <a:lnTo>
                  <a:pt x="f13" y="f25"/>
                </a:lnTo>
                <a:close/>
              </a:path>
            </a:pathLst>
          </a:custGeom>
          <a:solidFill>
            <a:srgbClr val="38E210"/>
          </a:solidFill>
          <a:ln w="55001">
            <a:solidFill>
              <a:srgbClr val="227A8F"/>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Lucida Sans Unicode"/>
            </a:endParaRPr>
          </a:p>
        </p:txBody>
      </p:sp>
      <p:sp>
        <p:nvSpPr>
          <p:cNvPr id="7" name="Flèche droite rayée 10"/>
          <p:cNvSpPr/>
          <p:nvPr/>
        </p:nvSpPr>
        <p:spPr>
          <a:xfrm rot="10451678">
            <a:off x="5750259" y="2548844"/>
            <a:ext cx="633231" cy="288036"/>
          </a:xfrm>
          <a:custGeom>
            <a:avLst>
              <a:gd name="f0" fmla="val 16688"/>
              <a:gd name="f1" fmla="val 5902"/>
            </a:avLst>
            <a:gdLst>
              <a:gd name="f2" fmla="val 10800000"/>
              <a:gd name="f3" fmla="val 5400000"/>
              <a:gd name="f4" fmla="val 180"/>
              <a:gd name="f5" fmla="val w"/>
              <a:gd name="f6" fmla="val h"/>
              <a:gd name="f7" fmla="val 0"/>
              <a:gd name="f8" fmla="val 21600"/>
              <a:gd name="f9" fmla="val 4000"/>
              <a:gd name="f10" fmla="val 10800"/>
              <a:gd name="f11" fmla="val 21800"/>
              <a:gd name="f12" fmla="val 1000"/>
              <a:gd name="f13" fmla="val 2000"/>
              <a:gd name="f14" fmla="val 3000"/>
              <a:gd name="f15" fmla="+- 0 0 0"/>
              <a:gd name="f16" fmla="+- 0 0 180"/>
              <a:gd name="f17" fmla="*/ f5 1 21600"/>
              <a:gd name="f18" fmla="*/ f6 1 21600"/>
              <a:gd name="f19" fmla="+- f8 0 f7"/>
              <a:gd name="f20" fmla="pin 4000 f0 21600"/>
              <a:gd name="f21" fmla="pin 0 f1 10800"/>
              <a:gd name="f22" fmla="*/ f15 f2 1"/>
              <a:gd name="f23" fmla="*/ f16 f2 1"/>
              <a:gd name="f24" fmla="val f20"/>
              <a:gd name="f25" fmla="val f21"/>
              <a:gd name="f26" fmla="*/ f19 1 21600"/>
              <a:gd name="f27" fmla="*/ f20 f17 1"/>
              <a:gd name="f28" fmla="*/ f21 f18 1"/>
              <a:gd name="f29" fmla="*/ f22 1 f4"/>
              <a:gd name="f30" fmla="*/ f23 1 f4"/>
              <a:gd name="f31" fmla="+- f8 0 f25"/>
              <a:gd name="f32" fmla="+- f8 0 f24"/>
              <a:gd name="f33" fmla="*/ 4000 f26 1"/>
              <a:gd name="f34" fmla="*/ 0 f26 1"/>
              <a:gd name="f35" fmla="*/ 21600 f26 1"/>
              <a:gd name="f36" fmla="*/ f25 f18 1"/>
              <a:gd name="f37" fmla="*/ f24 f17 1"/>
              <a:gd name="f38" fmla="+- f29 0 f3"/>
              <a:gd name="f39" fmla="+- f30 0 f3"/>
              <a:gd name="f40" fmla="*/ f32 f25 1"/>
              <a:gd name="f41" fmla="*/ f34 1 f26"/>
              <a:gd name="f42" fmla="*/ f35 1 f26"/>
              <a:gd name="f43" fmla="*/ f33 1 f26"/>
              <a:gd name="f44" fmla="*/ f31 f18 1"/>
              <a:gd name="f45" fmla="*/ f40 1 10800"/>
              <a:gd name="f46" fmla="*/ f43 f17 1"/>
              <a:gd name="f47" fmla="*/ f41 f18 1"/>
              <a:gd name="f48" fmla="*/ f42 f18 1"/>
              <a:gd name="f49" fmla="+- f24 f45 0"/>
              <a:gd name="f50" fmla="*/ f49 f17 1"/>
            </a:gdLst>
            <a:ahLst>
              <a:ahXY gdRefX="f0" minX="f9" maxX="f8" gdRefY="f1" minY="f7" maxY="f10">
                <a:pos x="f27" y="f28"/>
              </a:ahXY>
            </a:ahLst>
            <a:cxnLst>
              <a:cxn ang="3cd4">
                <a:pos x="hc" y="t"/>
              </a:cxn>
              <a:cxn ang="0">
                <a:pos x="r" y="vc"/>
              </a:cxn>
              <a:cxn ang="cd4">
                <a:pos x="hc" y="b"/>
              </a:cxn>
              <a:cxn ang="cd2">
                <a:pos x="l" y="vc"/>
              </a:cxn>
              <a:cxn ang="f38">
                <a:pos x="f37" y="f47"/>
              </a:cxn>
              <a:cxn ang="f39">
                <a:pos x="f37" y="f48"/>
              </a:cxn>
            </a:cxnLst>
            <a:rect l="f46" t="f36" r="f50" b="f44"/>
            <a:pathLst>
              <a:path w="21600" h="21600">
                <a:moveTo>
                  <a:pt x="f24" y="f7"/>
                </a:moveTo>
                <a:lnTo>
                  <a:pt x="f8" y="f10"/>
                </a:lnTo>
                <a:lnTo>
                  <a:pt x="f24" y="f11"/>
                </a:lnTo>
                <a:lnTo>
                  <a:pt x="f24" y="f31"/>
                </a:lnTo>
                <a:lnTo>
                  <a:pt x="f9" y="f31"/>
                </a:lnTo>
                <a:lnTo>
                  <a:pt x="f9" y="f25"/>
                </a:lnTo>
                <a:lnTo>
                  <a:pt x="f24" y="f25"/>
                </a:lnTo>
                <a:lnTo>
                  <a:pt x="f24" y="f7"/>
                </a:lnTo>
                <a:moveTo>
                  <a:pt x="f7" y="f25"/>
                </a:moveTo>
                <a:lnTo>
                  <a:pt x="f7" y="f31"/>
                </a:lnTo>
                <a:lnTo>
                  <a:pt x="f12" y="f31"/>
                </a:lnTo>
                <a:lnTo>
                  <a:pt x="f12" y="f25"/>
                </a:lnTo>
                <a:lnTo>
                  <a:pt x="f7" y="f25"/>
                </a:lnTo>
                <a:moveTo>
                  <a:pt x="f13" y="f25"/>
                </a:moveTo>
                <a:lnTo>
                  <a:pt x="f13" y="f31"/>
                </a:lnTo>
                <a:lnTo>
                  <a:pt x="f14" y="f31"/>
                </a:lnTo>
                <a:lnTo>
                  <a:pt x="f14" y="f25"/>
                </a:lnTo>
                <a:lnTo>
                  <a:pt x="f13" y="f25"/>
                </a:lnTo>
                <a:close/>
              </a:path>
            </a:pathLst>
          </a:custGeom>
          <a:solidFill>
            <a:srgbClr val="38E210"/>
          </a:solidFill>
          <a:ln w="55001">
            <a:solidFill>
              <a:srgbClr val="227A8F"/>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Lucida Sans Unicode"/>
            </a:endParaRPr>
          </a:p>
        </p:txBody>
      </p:sp>
      <p:sp>
        <p:nvSpPr>
          <p:cNvPr id="8" name="ZoneTexte 7"/>
          <p:cNvSpPr txBox="1"/>
          <p:nvPr/>
        </p:nvSpPr>
        <p:spPr>
          <a:xfrm>
            <a:off x="6396520" y="2517553"/>
            <a:ext cx="983793" cy="40011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1" i="0" u="none" strike="noStrike" kern="1200" cap="none" spc="0" baseline="0">
                <a:solidFill>
                  <a:srgbClr val="FF0000"/>
                </a:solidFill>
                <a:uFillTx/>
                <a:latin typeface="Lucida Sans Unicode"/>
              </a:rPr>
              <a:t>ASIE</a:t>
            </a:r>
          </a:p>
        </p:txBody>
      </p:sp>
      <p:sp>
        <p:nvSpPr>
          <p:cNvPr id="9" name="ZoneTexte 12"/>
          <p:cNvSpPr txBox="1"/>
          <p:nvPr/>
        </p:nvSpPr>
        <p:spPr>
          <a:xfrm>
            <a:off x="683568" y="2202670"/>
            <a:ext cx="1512170" cy="40011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1" i="0" u="none" strike="noStrike" kern="1200" cap="none" spc="0" baseline="0">
                <a:solidFill>
                  <a:srgbClr val="FF0000"/>
                </a:solidFill>
                <a:uFillTx/>
                <a:latin typeface="Lucida Sans Unicode"/>
              </a:rPr>
              <a:t>EUROPE</a:t>
            </a:r>
          </a:p>
        </p:txBody>
      </p:sp>
      <p:sp>
        <p:nvSpPr>
          <p:cNvPr id="10" name="ZoneTexte 13"/>
          <p:cNvSpPr txBox="1"/>
          <p:nvPr/>
        </p:nvSpPr>
        <p:spPr>
          <a:xfrm>
            <a:off x="323523" y="3757690"/>
            <a:ext cx="1368152" cy="36933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0000"/>
                </a:solidFill>
                <a:uFillTx/>
                <a:latin typeface="Lucida Sans Unicode"/>
              </a:rPr>
              <a:t>AFRIQUE</a:t>
            </a:r>
          </a:p>
        </p:txBody>
      </p:sp>
      <p:sp>
        <p:nvSpPr>
          <p:cNvPr id="11" name="ZoneTexte 8"/>
          <p:cNvSpPr txBox="1"/>
          <p:nvPr/>
        </p:nvSpPr>
        <p:spPr>
          <a:xfrm>
            <a:off x="467541" y="5666116"/>
            <a:ext cx="6840763" cy="369335"/>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0"/>
              </a:spcAft>
              <a:buSzPct val="100000"/>
              <a:buFont typeface="Lucida Sans Unicode"/>
              <a:buAutoNum type="arabicPeriod" startAt="2"/>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Quelles sont celles qui ne sont pas représentées ?</a:t>
            </a:r>
          </a:p>
        </p:txBody>
      </p:sp>
      <p:sp>
        <p:nvSpPr>
          <p:cNvPr id="12" name="ZoneTexte 11"/>
          <p:cNvSpPr txBox="1"/>
          <p:nvPr/>
        </p:nvSpPr>
        <p:spPr>
          <a:xfrm>
            <a:off x="1007092" y="6021287"/>
            <a:ext cx="8136907" cy="64633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FF0000"/>
                </a:solidFill>
                <a:uFillTx/>
                <a:latin typeface="Lucida Sans Unicode"/>
              </a:rPr>
              <a:t>L’</a:t>
            </a:r>
            <a:r>
              <a:rPr lang="fr-FR" sz="1800" b="1" i="0" u="none" strike="noStrike" kern="1200" cap="none" spc="0" baseline="0">
                <a:solidFill>
                  <a:srgbClr val="FF0000"/>
                </a:solidFill>
                <a:uFillTx/>
                <a:latin typeface="Lucida Sans Unicode"/>
              </a:rPr>
              <a:t>Amérique</a:t>
            </a:r>
            <a:r>
              <a:rPr lang="fr-FR" sz="1800" b="0" i="0" u="none" strike="noStrike" kern="1200" cap="none" spc="0" baseline="0">
                <a:solidFill>
                  <a:srgbClr val="FF0000"/>
                </a:solidFill>
                <a:uFillTx/>
                <a:latin typeface="Lucida Sans Unicode"/>
              </a:rPr>
              <a:t>, l’</a:t>
            </a:r>
            <a:r>
              <a:rPr lang="fr-FR" sz="1800" b="1" i="0" u="none" strike="noStrike" kern="1200" cap="none" spc="0" baseline="0">
                <a:solidFill>
                  <a:srgbClr val="FF0000"/>
                </a:solidFill>
                <a:uFillTx/>
                <a:latin typeface="Lucida Sans Unicode"/>
              </a:rPr>
              <a:t>Océanie</a:t>
            </a:r>
            <a:r>
              <a:rPr lang="fr-FR" sz="1800" b="0" i="0" u="none" strike="noStrike" kern="1200" cap="none" spc="0" baseline="0">
                <a:solidFill>
                  <a:srgbClr val="FF0000"/>
                </a:solidFill>
                <a:uFillTx/>
                <a:latin typeface="Lucida Sans Unicode"/>
              </a:rPr>
              <a:t> et l’</a:t>
            </a:r>
            <a:r>
              <a:rPr lang="fr-FR" sz="1800" b="1" i="0" u="none" strike="noStrike" kern="1200" cap="none" spc="0" baseline="0">
                <a:solidFill>
                  <a:srgbClr val="FF0000"/>
                </a:solidFill>
                <a:uFillTx/>
                <a:latin typeface="Lucida Sans Unicode"/>
              </a:rPr>
              <a:t>Antarctique</a:t>
            </a:r>
            <a:r>
              <a:rPr lang="fr-FR" sz="1800" b="0" i="0" u="none" strike="noStrike" kern="1200" cap="none" spc="0" baseline="0">
                <a:solidFill>
                  <a:srgbClr val="FF0000"/>
                </a:solidFill>
                <a:uFillTx/>
                <a:latin typeface="Lucida Sans Unicode"/>
              </a:rPr>
              <a:t> ne sont pas représentés sur cette carte.</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0"/>
                                          </p:val>
                                        </p:tav>
                                        <p:tav tm="100000">
                                          <p:val>
                                            <p:strVal val="#ppt_w"/>
                                          </p:val>
                                        </p:tav>
                                      </p:tavLst>
                                    </p:anim>
                                    <p:anim calcmode="lin" valueType="num">
                                      <p:cBhvr>
                                        <p:cTn id="14" dur="1000" fill="hold"/>
                                        <p:tgtEl>
                                          <p:spTgt spid="6"/>
                                        </p:tgtEl>
                                        <p:attrNameLst>
                                          <p:attrName>ppt_h</p:attrName>
                                        </p:attrNameLst>
                                      </p:cBhvr>
                                      <p:tavLst>
                                        <p:tav tm="0">
                                          <p:val>
                                            <p:strVal val="0"/>
                                          </p:val>
                                        </p:tav>
                                        <p:tav tm="100000">
                                          <p:val>
                                            <p:strVal val="#ppt_h"/>
                                          </p:val>
                                        </p:tav>
                                      </p:tavLst>
                                    </p:anim>
                                    <p:anim calcmode="lin" valueType="num">
                                      <p:cBhvr>
                                        <p:cTn id="15" dur="1000" fill="hold"/>
                                        <p:tgtEl>
                                          <p:spTgt spid="6"/>
                                        </p:tgtEl>
                                        <p:attrNameLst>
                                          <p:attrName>r</p:attrName>
                                        </p:attrNameLst>
                                      </p:cBhvr>
                                      <p:tavLst>
                                        <p:tav tm="0">
                                          <p:val>
                                            <p:strVal val="90"/>
                                          </p:val>
                                        </p:tav>
                                        <p:tav tm="100000">
                                          <p:val>
                                            <p:str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0"/>
                                          </p:val>
                                        </p:tav>
                                        <p:tav tm="100000">
                                          <p:val>
                                            <p:strVal val="#ppt_w"/>
                                          </p:val>
                                        </p:tav>
                                      </p:tavLst>
                                    </p:anim>
                                    <p:anim calcmode="lin" valueType="num">
                                      <p:cBhvr>
                                        <p:cTn id="20" dur="1000" fill="hold"/>
                                        <p:tgtEl>
                                          <p:spTgt spid="5"/>
                                        </p:tgtEl>
                                        <p:attrNameLst>
                                          <p:attrName>ppt_h</p:attrName>
                                        </p:attrNameLst>
                                      </p:cBhvr>
                                      <p:tavLst>
                                        <p:tav tm="0">
                                          <p:val>
                                            <p:strVal val="0"/>
                                          </p:val>
                                        </p:tav>
                                        <p:tav tm="100000">
                                          <p:val>
                                            <p:strVal val="#ppt_h"/>
                                          </p:val>
                                        </p:tav>
                                      </p:tavLst>
                                    </p:anim>
                                    <p:anim calcmode="lin" valueType="num">
                                      <p:cBhvr>
                                        <p:cTn id="21" dur="1000" fill="hold"/>
                                        <p:tgtEl>
                                          <p:spTgt spid="5"/>
                                        </p:tgtEl>
                                        <p:attrNameLst>
                                          <p:attrName>r</p:attrName>
                                        </p:attrNameLst>
                                      </p:cBhvr>
                                      <p:tavLst>
                                        <p:tav tm="0">
                                          <p:val>
                                            <p:strVal val="90"/>
                                          </p:val>
                                        </p:tav>
                                        <p:tav tm="100000">
                                          <p:val>
                                            <p:str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0"/>
                                          </p:val>
                                        </p:tav>
                                        <p:tav tm="100000">
                                          <p:val>
                                            <p:strVal val="#ppt_w"/>
                                          </p:val>
                                        </p:tav>
                                      </p:tavLst>
                                    </p:anim>
                                    <p:anim calcmode="lin" valueType="num">
                                      <p:cBhvr>
                                        <p:cTn id="26" dur="1000" fill="hold"/>
                                        <p:tgtEl>
                                          <p:spTgt spid="7"/>
                                        </p:tgtEl>
                                        <p:attrNameLst>
                                          <p:attrName>ppt_h</p:attrName>
                                        </p:attrNameLst>
                                      </p:cBhvr>
                                      <p:tavLst>
                                        <p:tav tm="0">
                                          <p:val>
                                            <p:strVal val="0"/>
                                          </p:val>
                                        </p:tav>
                                        <p:tav tm="100000">
                                          <p:val>
                                            <p:strVal val="#ppt_h"/>
                                          </p:val>
                                        </p:tav>
                                      </p:tavLst>
                                    </p:anim>
                                    <p:anim calcmode="lin" valueType="num">
                                      <p:cBhvr>
                                        <p:cTn id="27" dur="1000" fill="hold"/>
                                        <p:tgtEl>
                                          <p:spTgt spid="7"/>
                                        </p:tgtEl>
                                        <p:attrNameLst>
                                          <p:attrName>r</p:attrName>
                                        </p:attrNameLst>
                                      </p:cBhvr>
                                      <p:tavLst>
                                        <p:tav tm="0">
                                          <p:val>
                                            <p:strVal val="90"/>
                                          </p:val>
                                        </p:tav>
                                        <p:tav tm="100000">
                                          <p:val>
                                            <p:str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80">
                                          <p:stCondLst>
                                            <p:cond delay="0"/>
                                          </p:stCondLst>
                                        </p:cTn>
                                        <p:tgtEl>
                                          <p:spTgt spid="9"/>
                                        </p:tgtEl>
                                      </p:cBhvr>
                                    </p:animEffect>
                                    <p:anim calcmode="lin" valueType="num">
                                      <p:cBhvr>
                                        <p:cTn id="34" dur="1822">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5" dur="664">
                                          <p:stCondLst>
                                            <p:cond delay="0"/>
                                          </p:stCondLst>
                                        </p:cTn>
                                        <p:tgtEl>
                                          <p:spTgt spid="9"/>
                                        </p:tgtEl>
                                        <p:attrNameLst>
                                          <p:attrName>ppt_y</p:attrName>
                                        </p:attrNameLst>
                                      </p:cBhvr>
                                      <p:tavLst>
                                        <p:tav tm="0" fmla="#ppt_y-sin(pi*$)/3">
                                          <p:val>
                                            <p:strVal val="0,5"/>
                                          </p:val>
                                        </p:tav>
                                        <p:tav tm="100000">
                                          <p:val>
                                            <p:strVal val="1"/>
                                          </p:val>
                                        </p:tav>
                                      </p:tavLst>
                                    </p:anim>
                                    <p:anim calcmode="lin" valueType="num">
                                      <p:cBhvr>
                                        <p:cTn id="36" dur="664">
                                          <p:stCondLst>
                                            <p:cond delay="664"/>
                                          </p:stCondLst>
                                        </p:cTn>
                                        <p:tgtEl>
                                          <p:spTgt spid="9"/>
                                        </p:tgtEl>
                                        <p:attrNameLst>
                                          <p:attrName>ppt_y</p:attrName>
                                        </p:attrNameLst>
                                      </p:cBhvr>
                                      <p:tavLst>
                                        <p:tav tm="0" fmla="#ppt_y-sin(pi*$)/9">
                                          <p:val>
                                            <p:strVal val="0"/>
                                          </p:val>
                                        </p:tav>
                                        <p:tav tm="100000">
                                          <p:val>
                                            <p:strVal val="1"/>
                                          </p:val>
                                        </p:tav>
                                      </p:tavLst>
                                    </p:anim>
                                    <p:anim calcmode="lin" valueType="num">
                                      <p:cBhvr>
                                        <p:cTn id="37" dur="332">
                                          <p:stCondLst>
                                            <p:cond delay="1324"/>
                                          </p:stCondLst>
                                        </p:cTn>
                                        <p:tgtEl>
                                          <p:spTgt spid="9"/>
                                        </p:tgtEl>
                                        <p:attrNameLst>
                                          <p:attrName>ppt_y</p:attrName>
                                        </p:attrNameLst>
                                      </p:cBhvr>
                                      <p:tavLst>
                                        <p:tav tm="0" fmla="#ppt_y-sin(pi*$)/27">
                                          <p:val>
                                            <p:strVal val="0"/>
                                          </p:val>
                                        </p:tav>
                                        <p:tav tm="100000">
                                          <p:val>
                                            <p:strVal val="1"/>
                                          </p:val>
                                        </p:tav>
                                      </p:tavLst>
                                    </p:anim>
                                    <p:anim calcmode="lin" valueType="num">
                                      <p:cBhvr>
                                        <p:cTn id="38" dur="164">
                                          <p:stCondLst>
                                            <p:cond delay="1656"/>
                                          </p:stCondLst>
                                        </p:cTn>
                                        <p:tgtEl>
                                          <p:spTgt spid="9"/>
                                        </p:tgtEl>
                                        <p:attrNameLst>
                                          <p:attrName>ppt_y</p:attrName>
                                        </p:attrNameLst>
                                      </p:cBhvr>
                                      <p:tavLst>
                                        <p:tav tm="0" fmla="#ppt_y-sin(pi*$)/81">
                                          <p:val>
                                            <p:strVal val="0"/>
                                          </p:val>
                                        </p:tav>
                                        <p:tav tm="100000">
                                          <p:val>
                                            <p:strVal val="1"/>
                                          </p:val>
                                        </p:tav>
                                      </p:tavLst>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p:stCondLst>
                                            <p:cond delay="0"/>
                                          </p:stCondLst>
                                        </p:cTn>
                                        <p:tgtEl>
                                          <p:spTgt spid="10"/>
                                        </p:tgtEl>
                                        <p:attrNameLst>
                                          <p:attrName>ppt_y</p:attrName>
                                        </p:attrNameLst>
                                      </p:cBhvr>
                                      <p:tavLst>
                                        <p:tav tm="0" fmla="#ppt_y-sin(pi*$)/3">
                                          <p:val>
                                            <p:strVal val="0,5"/>
                                          </p:val>
                                        </p:tav>
                                        <p:tav tm="100000">
                                          <p:val>
                                            <p:strVal val="1"/>
                                          </p:val>
                                        </p:tav>
                                      </p:tavLst>
                                    </p:anim>
                                    <p:anim calcmode="lin" valueType="num">
                                      <p:cBhvr>
                                        <p:cTn id="46" dur="664">
                                          <p:stCondLst>
                                            <p:cond delay="664"/>
                                          </p:stCondLst>
                                        </p:cTn>
                                        <p:tgtEl>
                                          <p:spTgt spid="10"/>
                                        </p:tgtEl>
                                        <p:attrNameLst>
                                          <p:attrName>ppt_y</p:attrName>
                                        </p:attrNameLst>
                                      </p:cBhvr>
                                      <p:tavLst>
                                        <p:tav tm="0" fmla="#ppt_y-sin(pi*$)/9">
                                          <p:val>
                                            <p:strVal val="0"/>
                                          </p:val>
                                        </p:tav>
                                        <p:tav tm="100000">
                                          <p:val>
                                            <p:strVal val="1"/>
                                          </p:val>
                                        </p:tav>
                                      </p:tavLst>
                                    </p:anim>
                                    <p:anim calcmode="lin" valueType="num">
                                      <p:cBhvr>
                                        <p:cTn id="47" dur="332">
                                          <p:stCondLst>
                                            <p:cond delay="1324"/>
                                          </p:stCondLst>
                                        </p:cTn>
                                        <p:tgtEl>
                                          <p:spTgt spid="10"/>
                                        </p:tgtEl>
                                        <p:attrNameLst>
                                          <p:attrName>ppt_y</p:attrName>
                                        </p:attrNameLst>
                                      </p:cBhvr>
                                      <p:tavLst>
                                        <p:tav tm="0" fmla="#ppt_y-sin(pi*$)/27">
                                          <p:val>
                                            <p:strVal val="0"/>
                                          </p:val>
                                        </p:tav>
                                        <p:tav tm="100000">
                                          <p:val>
                                            <p:strVal val="1"/>
                                          </p:val>
                                        </p:tav>
                                      </p:tavLst>
                                    </p:anim>
                                    <p:anim calcmode="lin" valueType="num">
                                      <p:cBhvr>
                                        <p:cTn id="48" dur="164">
                                          <p:stCondLst>
                                            <p:cond delay="1656"/>
                                          </p:stCondLst>
                                        </p:cTn>
                                        <p:tgtEl>
                                          <p:spTgt spid="10"/>
                                        </p:tgtEl>
                                        <p:attrNameLst>
                                          <p:attrName>ppt_y</p:attrName>
                                        </p:attrNameLst>
                                      </p:cBhvr>
                                      <p:tavLst>
                                        <p:tav tm="0" fmla="#ppt_y-sin(pi*$)/81">
                                          <p:val>
                                            <p:strVal val="0"/>
                                          </p:val>
                                        </p:tav>
                                        <p:tav tm="100000">
                                          <p:val>
                                            <p:strVal val="1"/>
                                          </p:val>
                                        </p:tav>
                                      </p:tavLst>
                                    </p:anim>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p:stCondLst>
                                            <p:cond delay="0"/>
                                          </p:stCondLst>
                                        </p:cTn>
                                        <p:tgtEl>
                                          <p:spTgt spid="8"/>
                                        </p:tgtEl>
                                        <p:attrNameLst>
                                          <p:attrName>ppt_y</p:attrName>
                                        </p:attrNameLst>
                                      </p:cBhvr>
                                      <p:tavLst>
                                        <p:tav tm="0" fmla="#ppt_y-sin(pi*$)/3">
                                          <p:val>
                                            <p:strVal val="0,5"/>
                                          </p:val>
                                        </p:tav>
                                        <p:tav tm="100000">
                                          <p:val>
                                            <p:strVal val="1"/>
                                          </p:val>
                                        </p:tav>
                                      </p:tavLst>
                                    </p:anim>
                                    <p:anim calcmode="lin" valueType="num">
                                      <p:cBhvr>
                                        <p:cTn id="56" dur="664">
                                          <p:stCondLst>
                                            <p:cond delay="664"/>
                                          </p:stCondLst>
                                        </p:cTn>
                                        <p:tgtEl>
                                          <p:spTgt spid="8"/>
                                        </p:tgtEl>
                                        <p:attrNameLst>
                                          <p:attrName>ppt_y</p:attrName>
                                        </p:attrNameLst>
                                      </p:cBhvr>
                                      <p:tavLst>
                                        <p:tav tm="0" fmla="#ppt_y-sin(pi*$)/9">
                                          <p:val>
                                            <p:strVal val="0"/>
                                          </p:val>
                                        </p:tav>
                                        <p:tav tm="100000">
                                          <p:val>
                                            <p:strVal val="1"/>
                                          </p:val>
                                        </p:tav>
                                      </p:tavLst>
                                    </p:anim>
                                    <p:anim calcmode="lin" valueType="num">
                                      <p:cBhvr>
                                        <p:cTn id="57" dur="332">
                                          <p:stCondLst>
                                            <p:cond delay="1324"/>
                                          </p:stCondLst>
                                        </p:cTn>
                                        <p:tgtEl>
                                          <p:spTgt spid="8"/>
                                        </p:tgtEl>
                                        <p:attrNameLst>
                                          <p:attrName>ppt_y</p:attrName>
                                        </p:attrNameLst>
                                      </p:cBhvr>
                                      <p:tavLst>
                                        <p:tav tm="0" fmla="#ppt_y-sin(pi*$)/27">
                                          <p:val>
                                            <p:strVal val="0"/>
                                          </p:val>
                                        </p:tav>
                                        <p:tav tm="100000">
                                          <p:val>
                                            <p:strVal val="1"/>
                                          </p:val>
                                        </p:tav>
                                      </p:tavLst>
                                    </p:anim>
                                    <p:anim calcmode="lin" valueType="num">
                                      <p:cBhvr>
                                        <p:cTn id="58" dur="164">
                                          <p:stCondLst>
                                            <p:cond delay="1656"/>
                                          </p:stCondLst>
                                        </p:cTn>
                                        <p:tgtEl>
                                          <p:spTgt spid="8"/>
                                        </p:tgtEl>
                                        <p:attrNameLst>
                                          <p:attrName>ppt_y</p:attrName>
                                        </p:attrNameLst>
                                      </p:cBhvr>
                                      <p:tavLst>
                                        <p:tav tm="0" fmla="#ppt_y-sin(pi*$)/81">
                                          <p:val>
                                            <p:strVal val="0"/>
                                          </p:val>
                                        </p:tav>
                                        <p:tav tm="100000">
                                          <p:val>
                                            <p:strVal val="1"/>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ppt_x</p:attrName>
                                        </p:attrNameLst>
                                      </p:cBhvr>
                                      <p:tavLst>
                                        <p:tav tm="0">
                                          <p:val>
                                            <p:strVal val="#ppt_x"/>
                                          </p:val>
                                        </p:tav>
                                        <p:tav tm="100000">
                                          <p:val>
                                            <p:strVal val="#ppt_x"/>
                                          </p:val>
                                        </p:tav>
                                      </p:tavLst>
                                    </p:anim>
                                    <p:anim calcmode="lin" valueType="num">
                                      <p:cBhvr>
                                        <p:cTn id="6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5" presetClass="entr" presetSubtype="0"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2000"/>
                                        <p:tgtEl>
                                          <p:spTgt spid="12"/>
                                        </p:tgtEl>
                                      </p:cBhvr>
                                    </p:animEffect>
                                    <p:anim calcmode="lin" valueType="num">
                                      <p:cBhvr>
                                        <p:cTn id="70" dur="2000" fill="hold"/>
                                        <p:tgtEl>
                                          <p:spTgt spid="12"/>
                                        </p:tgtEl>
                                        <p:attrNameLst>
                                          <p:attrName>ppt_w</p:attrName>
                                        </p:attrNameLst>
                                      </p:cBhvr>
                                      <p:tavLst>
                                        <p:tav tm="0" fmla="#ppt_w*sin(2.5*pi*$)">
                                          <p:val>
                                            <p:strVal val="0"/>
                                          </p:val>
                                        </p:tav>
                                        <p:tav tm="100000">
                                          <p:val>
                                            <p:strVal val="1"/>
                                          </p:val>
                                        </p:tav>
                                      </p:tavLst>
                                    </p:anim>
                                    <p:anim calcmode="lin" valueType="num">
                                      <p:cBhvr>
                                        <p:cTn id="71" dur="2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rcRect/>
          <a:stretch>
            <a:fillRect/>
          </a:stretch>
        </p:blipFill>
        <p:spPr>
          <a:xfrm>
            <a:off x="827586" y="332658"/>
            <a:ext cx="7598234" cy="4281266"/>
          </a:xfrm>
          <a:prstGeom prst="rect">
            <a:avLst/>
          </a:prstGeom>
          <a:noFill/>
          <a:ln>
            <a:noFill/>
          </a:ln>
        </p:spPr>
      </p:pic>
      <p:sp>
        <p:nvSpPr>
          <p:cNvPr id="3" name="ZoneTexte 1"/>
          <p:cNvSpPr txBox="1"/>
          <p:nvPr/>
        </p:nvSpPr>
        <p:spPr>
          <a:xfrm>
            <a:off x="539550" y="0"/>
            <a:ext cx="8052361" cy="369335"/>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35385A"/>
                </a:solidFill>
                <a:uFillTx/>
                <a:latin typeface="Lucida Sans Unicode"/>
              </a:rPr>
              <a:t>PLANISPHERE DE MARTIN WALDSEEMÜLLER (1507)</a:t>
            </a:r>
          </a:p>
        </p:txBody>
      </p:sp>
      <p:sp>
        <p:nvSpPr>
          <p:cNvPr id="4" name="ZoneTexte 2"/>
          <p:cNvSpPr txBox="1"/>
          <p:nvPr/>
        </p:nvSpPr>
        <p:spPr>
          <a:xfrm>
            <a:off x="764566" y="4714289"/>
            <a:ext cx="7598234" cy="646334"/>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0"/>
              </a:spcAft>
              <a:buSzPct val="100000"/>
              <a:buFont typeface="Lucida Sans Unicode"/>
              <a:buAutoNum type="arabicPeriod"/>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Quelle différence faîtes vous entre ce planisphère et la carte de Ptolémée ?</a:t>
            </a:r>
          </a:p>
        </p:txBody>
      </p:sp>
      <p:sp>
        <p:nvSpPr>
          <p:cNvPr id="5" name="ZoneTexte 3"/>
          <p:cNvSpPr txBox="1"/>
          <p:nvPr/>
        </p:nvSpPr>
        <p:spPr>
          <a:xfrm>
            <a:off x="999283" y="5301206"/>
            <a:ext cx="7128790" cy="36933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1F497D"/>
                </a:solidFill>
                <a:uFillTx/>
                <a:latin typeface="Lucida Sans Unicode"/>
              </a:rPr>
              <a:t>Sur ce planisphère figure le continent Américain</a:t>
            </a:r>
          </a:p>
        </p:txBody>
      </p:sp>
      <p:sp>
        <p:nvSpPr>
          <p:cNvPr id="6" name="ZoneTexte 4"/>
          <p:cNvSpPr txBox="1"/>
          <p:nvPr/>
        </p:nvSpPr>
        <p:spPr>
          <a:xfrm>
            <a:off x="764566" y="5657877"/>
            <a:ext cx="7119801" cy="646334"/>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0"/>
              </a:spcAft>
              <a:buSzPct val="100000"/>
              <a:buFont typeface="Lucida Sans Unicode"/>
              <a:buAutoNum type="arabicPeriod" startAt="2"/>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Quelles parties du monde demeurent encore mal connues à cette époque?</a:t>
            </a:r>
          </a:p>
        </p:txBody>
      </p:sp>
      <p:sp>
        <p:nvSpPr>
          <p:cNvPr id="7" name="ZoneTexte 5"/>
          <p:cNvSpPr txBox="1"/>
          <p:nvPr/>
        </p:nvSpPr>
        <p:spPr>
          <a:xfrm>
            <a:off x="2699793" y="6211665"/>
            <a:ext cx="6264691" cy="64633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1F497D"/>
                </a:solidFill>
                <a:uFillTx/>
                <a:latin typeface="Lucida Sans Unicode"/>
              </a:rPr>
              <a:t>Les contours des Amériques ne sont pas bien définis et l’Océanie est inconnue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rcRect/>
          <a:stretch>
            <a:fillRect/>
          </a:stretch>
        </p:blipFill>
        <p:spPr>
          <a:xfrm>
            <a:off x="1621971" y="620685"/>
            <a:ext cx="6117774" cy="3733796"/>
          </a:xfrm>
          <a:prstGeom prst="rect">
            <a:avLst/>
          </a:prstGeom>
          <a:solidFill>
            <a:srgbClr val="EDEDED"/>
          </a:solidFill>
          <a:ln>
            <a:noFill/>
          </a:ln>
        </p:spPr>
      </p:pic>
      <p:sp>
        <p:nvSpPr>
          <p:cNvPr id="3" name="ZoneTexte 1"/>
          <p:cNvSpPr txBox="1"/>
          <p:nvPr/>
        </p:nvSpPr>
        <p:spPr>
          <a:xfrm>
            <a:off x="1043604" y="116631"/>
            <a:ext cx="7416826" cy="369335"/>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35385A"/>
                </a:solidFill>
                <a:uFillTx/>
                <a:latin typeface="Lucida Sans Unicode"/>
              </a:rPr>
              <a:t>MAPPEMONDE DU DEBUT DU XVIII</a:t>
            </a:r>
            <a:r>
              <a:rPr lang="fr-FR" sz="1800" b="1" i="0" u="none" strike="noStrike" kern="1200" cap="none" spc="0" baseline="30000">
                <a:solidFill>
                  <a:srgbClr val="35385A"/>
                </a:solidFill>
                <a:uFillTx/>
                <a:latin typeface="Lucida Sans Unicode"/>
              </a:rPr>
              <a:t>ème</a:t>
            </a:r>
            <a:r>
              <a:rPr lang="fr-FR" sz="1800" b="1" i="0" u="none" strike="noStrike" kern="1200" cap="none" spc="0" baseline="0">
                <a:solidFill>
                  <a:srgbClr val="35385A"/>
                </a:solidFill>
                <a:uFillTx/>
                <a:latin typeface="Lucida Sans Unicode"/>
              </a:rPr>
              <a:t> SIECLE</a:t>
            </a:r>
          </a:p>
        </p:txBody>
      </p:sp>
      <p:sp>
        <p:nvSpPr>
          <p:cNvPr id="4" name="ZoneTexte 2"/>
          <p:cNvSpPr txBox="1"/>
          <p:nvPr/>
        </p:nvSpPr>
        <p:spPr>
          <a:xfrm>
            <a:off x="467541" y="4509116"/>
            <a:ext cx="8136907" cy="646334"/>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0"/>
              </a:spcAft>
              <a:buSzPct val="100000"/>
              <a:buFont typeface="Lucida Sans Unicode"/>
              <a:buAutoNum type="arabicPeriod"/>
              <a:tabLst/>
              <a:defRPr sz="1800" b="0" i="0" u="none" strike="noStrike" kern="0" cap="none" spc="0" baseline="0">
                <a:solidFill>
                  <a:srgbClr val="000000"/>
                </a:solidFill>
                <a:uFillTx/>
              </a:defRPr>
            </a:pPr>
            <a:r>
              <a:rPr lang="fr-FR" sz="1800" b="0" i="0" u="none" strike="noStrike" kern="1200" cap="none" spc="0" baseline="0">
                <a:solidFill>
                  <a:srgbClr val="000000"/>
                </a:solidFill>
                <a:uFillTx/>
                <a:latin typeface="Lucida Sans Unicode"/>
              </a:rPr>
              <a:t>Quelle évolution constatez -vous sur cette mappemonde par rapport aux deux cartes précédentes ?</a:t>
            </a:r>
          </a:p>
        </p:txBody>
      </p:sp>
      <p:sp>
        <p:nvSpPr>
          <p:cNvPr id="5" name="ZoneTexte 3"/>
          <p:cNvSpPr txBox="1"/>
          <p:nvPr/>
        </p:nvSpPr>
        <p:spPr>
          <a:xfrm>
            <a:off x="899595" y="5155451"/>
            <a:ext cx="7344817" cy="646334"/>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0" u="none" strike="noStrike" kern="1200" cap="none" spc="0" baseline="0">
                <a:solidFill>
                  <a:srgbClr val="227A8F"/>
                </a:solidFill>
                <a:uFillTx/>
                <a:latin typeface="Lucida Sans Unicode"/>
              </a:rPr>
              <a:t>Cette mappemonde dresse un état plus complet et plus précis des continents. Mais des territoires inconnus restent à découvrir.</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ppt_w</p:attrName>
                                        </p:attrNameLst>
                                      </p:cBhvr>
                                      <p:tavLst>
                                        <p:tav tm="0" fmla="#ppt_w*sin(2.5*pi*$)">
                                          <p:val>
                                            <p:strVal val="0"/>
                                          </p:val>
                                        </p:tav>
                                        <p:tav tm="100000">
                                          <p:val>
                                            <p:strVal val="1"/>
                                          </p:val>
                                        </p:tav>
                                      </p:tavLst>
                                    </p:anim>
                                    <p:anim calcmode="lin" valueType="num">
                                      <p:cBhvr>
                                        <p:cTn id="16"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re 1"/>
          <p:cNvSpPr txBox="1">
            <a:spLocks noGrp="1"/>
          </p:cNvSpPr>
          <p:nvPr>
            <p:ph type="ctrTitle"/>
          </p:nvPr>
        </p:nvSpPr>
        <p:spPr>
          <a:xfrm>
            <a:off x="1979712" y="188640"/>
            <a:ext cx="6172200" cy="1224134"/>
          </a:xfrm>
          <a:solidFill>
            <a:srgbClr val="DA1F28"/>
          </a:solidFill>
          <a:ln w="63495">
            <a:solidFill>
              <a:srgbClr val="FFFFFF"/>
            </a:solidFill>
            <a:prstDash val="solid"/>
          </a:ln>
          <a:effectLst>
            <a:outerShdw dist="38103" dir="5400000" algn="tl">
              <a:srgbClr val="000000">
                <a:alpha val="35000"/>
              </a:srgbClr>
            </a:outerShdw>
          </a:effectLst>
        </p:spPr>
        <p:txBody>
          <a:bodyPr anchor="ctr" anchorCtr="1"/>
          <a:lstStyle/>
          <a:p>
            <a:pPr lvl="0" algn="ctr"/>
            <a:r>
              <a:rPr lang="fr-FR" sz="4300">
                <a:solidFill>
                  <a:srgbClr val="DDFBFF"/>
                </a:solidFill>
                <a:effectLst>
                  <a:outerShdw dist="20323" dir="1799338">
                    <a:srgbClr val="000000"/>
                  </a:outerShdw>
                </a:effectLst>
              </a:rPr>
              <a:t>POUR MIEUX RETENIR</a:t>
            </a:r>
          </a:p>
        </p:txBody>
      </p:sp>
      <p:sp>
        <p:nvSpPr>
          <p:cNvPr id="3" name="Sous-titre 2"/>
          <p:cNvSpPr txBox="1">
            <a:spLocks noGrp="1"/>
          </p:cNvSpPr>
          <p:nvPr>
            <p:ph type="subTitle" idx="1"/>
          </p:nvPr>
        </p:nvSpPr>
        <p:spPr>
          <a:xfrm>
            <a:off x="611559" y="1628802"/>
            <a:ext cx="8424934" cy="5229197"/>
          </a:xfrm>
        </p:spPr>
        <p:txBody>
          <a:bodyPr/>
          <a:lstStyle/>
          <a:p>
            <a:pPr lvl="0"/>
            <a:r>
              <a:rPr lang="fr-FR" sz="2000">
                <a:solidFill>
                  <a:srgbClr val="000000"/>
                </a:solidFill>
              </a:rPr>
              <a:t>L’analyse de ces trois cartes nous montre que la vision du monde par les Européens évolue entre le XVI</a:t>
            </a:r>
            <a:r>
              <a:rPr lang="fr-FR" sz="2000" baseline="30000">
                <a:solidFill>
                  <a:srgbClr val="000000"/>
                </a:solidFill>
              </a:rPr>
              <a:t>ème</a:t>
            </a:r>
            <a:r>
              <a:rPr lang="fr-FR" sz="2000">
                <a:solidFill>
                  <a:srgbClr val="000000"/>
                </a:solidFill>
              </a:rPr>
              <a:t> et le XVIII</a:t>
            </a:r>
            <a:r>
              <a:rPr lang="fr-FR" sz="2000" baseline="30000">
                <a:solidFill>
                  <a:srgbClr val="000000"/>
                </a:solidFill>
              </a:rPr>
              <a:t>ème</a:t>
            </a:r>
            <a:r>
              <a:rPr lang="fr-FR" sz="2000">
                <a:solidFill>
                  <a:srgbClr val="000000"/>
                </a:solidFill>
              </a:rPr>
              <a:t> siècle.</a:t>
            </a:r>
          </a:p>
          <a:p>
            <a:pPr lvl="0"/>
            <a:endParaRPr lang="fr-FR" sz="2000">
              <a:solidFill>
                <a:srgbClr val="000000"/>
              </a:solidFill>
            </a:endParaRPr>
          </a:p>
          <a:p>
            <a:pPr lvl="0"/>
            <a:r>
              <a:rPr lang="fr-FR" sz="2000">
                <a:solidFill>
                  <a:srgbClr val="000000"/>
                </a:solidFill>
              </a:rPr>
              <a:t>Afin que cette connaissance du monde soit de plus en plus précise, il a fallu que les hommes fassent des découvertes, mènent des explorations et s’améliorent dans le domaine de la cartographie</a:t>
            </a:r>
            <a:r>
              <a:rPr lang="fr-FR" sz="2000">
                <a:solidFill>
                  <a:srgbClr val="FF0000"/>
                </a:solidFill>
              </a:rPr>
              <a:t>.</a:t>
            </a:r>
          </a:p>
          <a:p>
            <a:pPr lvl="0"/>
            <a:endParaRPr lang="fr-FR" sz="2000">
              <a:solidFill>
                <a:srgbClr val="FF0000"/>
              </a:solidFill>
            </a:endParaRPr>
          </a:p>
          <a:p>
            <a:pPr lvl="0"/>
            <a:endParaRPr lang="fr-FR" sz="2000">
              <a:solidFill>
                <a:srgbClr val="FF0000"/>
              </a:solidFill>
            </a:endParaRPr>
          </a:p>
          <a:p>
            <a:pPr lvl="0"/>
            <a:endParaRPr lang="fr-FR" sz="2000">
              <a:solidFill>
                <a:srgbClr val="FF0000"/>
              </a:solidFill>
            </a:endParaRPr>
          </a:p>
          <a:p>
            <a:pPr lvl="0"/>
            <a:endParaRPr lang="fr-FR" sz="2000">
              <a:solidFill>
                <a:srgbClr val="FF0000"/>
              </a:solidFill>
            </a:endParaRPr>
          </a:p>
          <a:p>
            <a:pPr lvl="0"/>
            <a:endParaRPr lang="fr-FR" sz="2000">
              <a:solidFill>
                <a:srgbClr val="FF0000"/>
              </a:solidFill>
            </a:endParaRPr>
          </a:p>
          <a:p>
            <a:pPr lvl="0"/>
            <a:endParaRPr lang="fr-FR">
              <a:solidFill>
                <a:srgbClr val="FF0000"/>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Roton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Roton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201</TotalTime>
  <Words>1338</Words>
  <Application>Microsoft Office PowerPoint</Application>
  <PresentationFormat>Affichage à l'écran (4:3)</PresentationFormat>
  <Paragraphs>203</Paragraphs>
  <Slides>30</Slides>
  <Notes>30</Notes>
  <HiddenSlides>0</HiddenSlides>
  <MMClips>0</MMClips>
  <ScaleCrop>false</ScaleCrop>
  <HeadingPairs>
    <vt:vector size="4" baseType="variant">
      <vt:variant>
        <vt:lpstr>Thème</vt:lpstr>
      </vt:variant>
      <vt:variant>
        <vt:i4>2</vt:i4>
      </vt:variant>
      <vt:variant>
        <vt:lpstr>Titres des diapositives</vt:lpstr>
      </vt:variant>
      <vt:variant>
        <vt:i4>30</vt:i4>
      </vt:variant>
    </vt:vector>
  </HeadingPairs>
  <TitlesOfParts>
    <vt:vector size="32" baseType="lpstr">
      <vt:lpstr>Rotonde</vt:lpstr>
      <vt:lpstr>1_Rotonde</vt:lpstr>
      <vt:lpstr>Voyages et découvertes  XVI è XVIII è siècles</vt:lpstr>
      <vt:lpstr>Diapositive 2</vt:lpstr>
      <vt:lpstr>Diapositive 3</vt:lpstr>
      <vt:lpstr>Diapositive 4</vt:lpstr>
      <vt:lpstr>Séance 1 :  La vision du monde par les européens entre le XVIème et XVIIIème siècle.</vt:lpstr>
      <vt:lpstr>LA CARTE DE PTOLEMEE (1482)</vt:lpstr>
      <vt:lpstr>Diapositive 7</vt:lpstr>
      <vt:lpstr>Diapositive 8</vt:lpstr>
      <vt:lpstr>POUR MIEUX RETENIR</vt:lpstr>
      <vt:lpstr>Découvrez la fiche-élève en cliquant ici.* </vt:lpstr>
      <vt:lpstr>Diapositive 11</vt:lpstr>
      <vt:lpstr>Séance 2 :  Les Européens à la rencontre du monde.</vt:lpstr>
      <vt:lpstr>Diapositive 13</vt:lpstr>
      <vt:lpstr>Diapositive 14</vt:lpstr>
      <vt:lpstr>Pour retenir:</vt:lpstr>
      <vt:lpstr>Diapositive 16</vt:lpstr>
      <vt:lpstr>Découvrez la fiche-élève en cliquant ici.*</vt:lpstr>
      <vt:lpstr>Diapositive 18</vt:lpstr>
      <vt:lpstr>Séance 3:  Christophe Colomb découvre l’Amérique (situation)</vt:lpstr>
      <vt:lpstr>DÉCOUVREZ LA FICHE-ÉLÈVE EN CLIQUANT ICI*</vt:lpstr>
      <vt:lpstr>Diapositive 21</vt:lpstr>
      <vt:lpstr>   Séance 4 :  Les grandes découvertes et leurs conséquences.  </vt:lpstr>
      <vt:lpstr>Exercice 1: les quatre parties du monde reliées</vt:lpstr>
      <vt:lpstr>Diapositive 24</vt:lpstr>
      <vt:lpstr>Exercice 2: la chute de l’Empire Aztèque</vt:lpstr>
      <vt:lpstr>Exercice 3:</vt:lpstr>
      <vt:lpstr>Exercice 3:</vt:lpstr>
      <vt:lpstr>Retenir:</vt:lpstr>
      <vt:lpstr>DÉCOUVREZ LA FICHE-ÉLÈVE EN CLIQUANT ICI.*</vt:lpstr>
      <vt:lpstr>Diapositive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Voyages et découvertes  XVI è XVIII è Siècles</dc:title>
  <dc:creator>PROPRIETAIRE</dc:creator>
  <cp:lastModifiedBy>Sylvie</cp:lastModifiedBy>
  <cp:revision>10</cp:revision>
  <dcterms:created xsi:type="dcterms:W3CDTF">2011-02-09T02:51:37Z</dcterms:created>
  <dcterms:modified xsi:type="dcterms:W3CDTF">2011-05-11T19:55:20Z</dcterms:modified>
</cp:coreProperties>
</file>