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8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8" r:id="rId1"/>
    <p:sldMasterId id="2147483753" r:id="rId2"/>
  </p:sldMasterIdLst>
  <p:notesMasterIdLst>
    <p:notesMasterId r:id="rId12"/>
  </p:notesMasterIdLst>
  <p:handoutMasterIdLst>
    <p:handoutMasterId r:id="rId13"/>
  </p:handoutMasterIdLst>
  <p:sldIdLst>
    <p:sldId id="1153" r:id="rId3"/>
    <p:sldId id="717" r:id="rId4"/>
    <p:sldId id="1158" r:id="rId5"/>
    <p:sldId id="1156" r:id="rId6"/>
    <p:sldId id="1157" r:id="rId7"/>
    <p:sldId id="721" r:id="rId8"/>
    <p:sldId id="1159" r:id="rId9"/>
    <p:sldId id="728" r:id="rId10"/>
    <p:sldId id="1145" r:id="rId11"/>
  </p:sldIdLst>
  <p:sldSz cx="12192000" cy="6858000"/>
  <p:notesSz cx="6858000" cy="9144000"/>
  <p:defaultTextStyle>
    <a:defPPr>
      <a:defRPr lang="fr-FR"/>
    </a:defPPr>
    <a:lvl1pPr marL="0" algn="l" defTabSz="91435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78" algn="l" defTabSz="91435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54" algn="l" defTabSz="91435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532" algn="l" defTabSz="91435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709" algn="l" defTabSz="91435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886" algn="l" defTabSz="91435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062" algn="l" defTabSz="91435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240" algn="l" defTabSz="91435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418" algn="l" defTabSz="91435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51" userDrawn="1">
          <p15:clr>
            <a:srgbClr val="A4A3A4"/>
          </p15:clr>
        </p15:guide>
        <p15:guide id="3" orient="horz" pos="3159" userDrawn="1">
          <p15:clr>
            <a:srgbClr val="A4A3A4"/>
          </p15:clr>
        </p15:guide>
        <p15:guide id="5" orient="horz" pos="981" userDrawn="1">
          <p15:clr>
            <a:srgbClr val="A4A3A4"/>
          </p15:clr>
        </p15:guide>
        <p15:guide id="6" pos="3840" userDrawn="1">
          <p15:clr>
            <a:srgbClr val="A4A3A4"/>
          </p15:clr>
        </p15:guide>
        <p15:guide id="7" pos="575" userDrawn="1">
          <p15:clr>
            <a:srgbClr val="A4A3A4"/>
          </p15:clr>
        </p15:guide>
        <p15:guide id="8" pos="7105" userDrawn="1">
          <p15:clr>
            <a:srgbClr val="A4A3A4"/>
          </p15:clr>
        </p15:guide>
        <p15:guide id="9" pos="7408" userDrawn="1">
          <p15:clr>
            <a:srgbClr val="A4A3A4"/>
          </p15:clr>
        </p15:guide>
        <p15:guide id="10" pos="303" userDrawn="1">
          <p15:clr>
            <a:srgbClr val="A4A3A4"/>
          </p15:clr>
        </p15:guide>
        <p15:guide id="11" pos="1965" userDrawn="1">
          <p15:clr>
            <a:srgbClr val="A4A3A4"/>
          </p15:clr>
        </p15:guide>
        <p15:guide id="12" pos="5715" userDrawn="1">
          <p15:clr>
            <a:srgbClr val="A4A3A4"/>
          </p15:clr>
        </p15:guide>
        <p15:guide id="13" pos="4384" userDrawn="1">
          <p15:clr>
            <a:srgbClr val="A4A3A4"/>
          </p15:clr>
        </p15:guide>
        <p15:guide id="14" orient="horz" pos="3295" userDrawn="1">
          <p15:clr>
            <a:srgbClr val="A4A3A4"/>
          </p15:clr>
        </p15:guide>
        <p15:guide id="15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2F92"/>
    <a:srgbClr val="2F3A46"/>
    <a:srgbClr val="6F6D6A"/>
    <a:srgbClr val="393937"/>
    <a:srgbClr val="2E8F46"/>
    <a:srgbClr val="484846"/>
    <a:srgbClr val="4A9C5E"/>
    <a:srgbClr val="A1DDAA"/>
    <a:srgbClr val="42B56B"/>
    <a:srgbClr val="E54F4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929F9F4-4A8F-4326-A1B4-22849713DDAB}" styleName="Style foncé 1 - Accentuation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AF606853-7671-496A-8E4F-DF71F8EC918B}" styleName="Style foncé 1 - Accentuation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7CE84F3-28C3-443E-9E96-99CF82512B78}" styleName="Style foncé 1 - Accentuation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8FD4443E-F989-4FC4-A0C8-D5A2AF1F390B}" styleName="Style foncé 1 - Accentuation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25E5076-3810-47DD-B79F-674D7AD40C01}" styleName="Style foncé 1 - Accentuation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8034E78-7F5D-4C2E-B375-FC64B27BC917}" styleName="Style foncé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93296810-A885-4BE3-A3E7-6D5BEEA58F35}" styleName="Style moyen 2 - Accentuation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Style moyen 2 - Accentuation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202B0CA-FC54-4496-8BCA-5EF66A818D29}" styleName="Dark Styl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868" autoAdjust="0"/>
    <p:restoredTop sz="95595" autoAdjust="0"/>
  </p:normalViewPr>
  <p:slideViewPr>
    <p:cSldViewPr>
      <p:cViewPr varScale="1">
        <p:scale>
          <a:sx n="64" d="100"/>
          <a:sy n="64" d="100"/>
        </p:scale>
        <p:origin x="72" y="1224"/>
      </p:cViewPr>
      <p:guideLst>
        <p:guide orient="horz" pos="2251"/>
        <p:guide orient="horz" pos="3159"/>
        <p:guide orient="horz" pos="981"/>
        <p:guide pos="3840"/>
        <p:guide pos="575"/>
        <p:guide pos="7105"/>
        <p:guide pos="7408"/>
        <p:guide pos="303"/>
        <p:guide pos="1965"/>
        <p:guide pos="5715"/>
        <p:guide pos="4384"/>
        <p:guide orient="horz" pos="3295"/>
        <p:guide orient="horz" pos="2160"/>
      </p:guideLst>
    </p:cSldViewPr>
  </p:slideViewPr>
  <p:outlineViewPr>
    <p:cViewPr>
      <p:scale>
        <a:sx n="33" d="100"/>
        <a:sy n="33" d="100"/>
      </p:scale>
      <p:origin x="0" y="-51270"/>
    </p:cViewPr>
  </p:outlineViewPr>
  <p:notesTextViewPr>
    <p:cViewPr>
      <p:scale>
        <a:sx n="150" d="100"/>
        <a:sy n="15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9" d="100"/>
          <a:sy n="89" d="100"/>
        </p:scale>
        <p:origin x="2632" y="18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diagrams/_rels/data1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hyperlink" Target="https://www.youtube.com/user/Micmaths" TargetMode="External"/><Relationship Id="rId7" Type="http://schemas.openxmlformats.org/officeDocument/2006/relationships/image" Target="../media/image16.png"/><Relationship Id="rId2" Type="http://schemas.openxmlformats.org/officeDocument/2006/relationships/hyperlink" Target="https://www.youtube.com/user/YMONKA" TargetMode="External"/><Relationship Id="rId1" Type="http://schemas.openxmlformats.org/officeDocument/2006/relationships/hyperlink" Target="https://www.youtube.com/user/nicolemoine77" TargetMode="External"/><Relationship Id="rId6" Type="http://schemas.openxmlformats.org/officeDocument/2006/relationships/image" Target="../media/image15.jpg"/><Relationship Id="rId11" Type="http://schemas.openxmlformats.org/officeDocument/2006/relationships/image" Target="../media/image19.jpg"/><Relationship Id="rId5" Type="http://schemas.openxmlformats.org/officeDocument/2006/relationships/hyperlink" Target="https://www.monclasseurdemaths.fr/" TargetMode="External"/><Relationship Id="rId10" Type="http://schemas.openxmlformats.org/officeDocument/2006/relationships/image" Target="../media/image18.jpg"/><Relationship Id="rId4" Type="http://schemas.openxmlformats.org/officeDocument/2006/relationships/hyperlink" Target="https://www.youtube.com/channel/UCBjVRypwZe1pOd-Rz2hZ84Q" TargetMode="External"/><Relationship Id="rId9" Type="http://schemas.openxmlformats.org/officeDocument/2006/relationships/image" Target="../media/image17.jp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g"/><Relationship Id="rId1" Type="http://schemas.openxmlformats.org/officeDocument/2006/relationships/image" Target="../media/image21.png"/><Relationship Id="rId5" Type="http://schemas.openxmlformats.org/officeDocument/2006/relationships/image" Target="../media/image25.jpg"/><Relationship Id="rId4" Type="http://schemas.openxmlformats.org/officeDocument/2006/relationships/image" Target="../media/image24.jp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youtube.com/channel/UCBjVRypwZe1pOd-Rz2hZ84Q" TargetMode="External"/><Relationship Id="rId3" Type="http://schemas.openxmlformats.org/officeDocument/2006/relationships/hyperlink" Target="https://www.youtube.com/user/YMONKA" TargetMode="External"/><Relationship Id="rId7" Type="http://schemas.openxmlformats.org/officeDocument/2006/relationships/image" Target="../media/image17.jpg"/><Relationship Id="rId2" Type="http://schemas.openxmlformats.org/officeDocument/2006/relationships/image" Target="../media/image15.jpg"/><Relationship Id="rId1" Type="http://schemas.openxmlformats.org/officeDocument/2006/relationships/hyperlink" Target="https://www.youtube.com/user/nicolemoine77" TargetMode="External"/><Relationship Id="rId6" Type="http://schemas.openxmlformats.org/officeDocument/2006/relationships/hyperlink" Target="https://www.youtube.com/user/Micmaths" TargetMode="External"/><Relationship Id="rId11" Type="http://schemas.openxmlformats.org/officeDocument/2006/relationships/image" Target="../media/image19.jpg"/><Relationship Id="rId5" Type="http://schemas.microsoft.com/office/2007/relationships/hdphoto" Target="../media/hdphoto1.wdp"/><Relationship Id="rId10" Type="http://schemas.openxmlformats.org/officeDocument/2006/relationships/hyperlink" Target="https://www.monclasseurdemaths.fr/" TargetMode="External"/><Relationship Id="rId4" Type="http://schemas.openxmlformats.org/officeDocument/2006/relationships/image" Target="../media/image16.png"/><Relationship Id="rId9" Type="http://schemas.openxmlformats.org/officeDocument/2006/relationships/image" Target="../media/image18.jp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2.jpg"/><Relationship Id="rId1" Type="http://schemas.openxmlformats.org/officeDocument/2006/relationships/image" Target="../media/image21.png"/><Relationship Id="rId5" Type="http://schemas.openxmlformats.org/officeDocument/2006/relationships/image" Target="../media/image23.png"/><Relationship Id="rId4" Type="http://schemas.openxmlformats.org/officeDocument/2006/relationships/image" Target="../media/image24.jp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9C32B05-62EA-407A-B21C-2310C7945705}" type="doc">
      <dgm:prSet loTypeId="urn:microsoft.com/office/officeart/2005/8/layout/hList7" loCatId="list" qsTypeId="urn:microsoft.com/office/officeart/2005/8/quickstyle/simple4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42D71409-67F9-455C-8C6D-716D284AAA6B}">
      <dgm:prSet phldrT="[Text]"/>
      <dgm:spPr/>
      <dgm:t>
        <a:bodyPr/>
        <a:lstStyle/>
        <a:p>
          <a:pPr>
            <a:buNone/>
          </a:pPr>
          <a:endParaRPr lang="fr-FR" sz="1900" b="0" i="0" u="none" dirty="0"/>
        </a:p>
        <a:p>
          <a:pPr>
            <a:buNone/>
          </a:pPr>
          <a:r>
            <a:rPr lang="fr-FR" sz="1900" b="0" i="0" u="none" dirty="0">
              <a:solidFill>
                <a:schemeClr val="bg1"/>
              </a:solidFill>
              <a:hlinkClick xmlns:r="http://schemas.openxmlformats.org/officeDocument/2006/relationships" r:id="rId1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Nicolas Lemoine</a:t>
          </a:r>
          <a:endParaRPr lang="en-US" sz="1900" dirty="0">
            <a:solidFill>
              <a:schemeClr val="bg1"/>
            </a:solidFill>
          </a:endParaRPr>
        </a:p>
      </dgm:t>
    </dgm:pt>
    <dgm:pt modelId="{51680ED1-AF6E-4B28-AE94-92B0EFB0DF7D}" type="parTrans" cxnId="{2AA9C11F-1F1D-428E-801A-47EAA766C99D}">
      <dgm:prSet/>
      <dgm:spPr/>
      <dgm:t>
        <a:bodyPr/>
        <a:lstStyle/>
        <a:p>
          <a:endParaRPr lang="en-US"/>
        </a:p>
      </dgm:t>
    </dgm:pt>
    <dgm:pt modelId="{478B7D3C-9FB4-4BC6-90AC-49960560DECD}" type="sibTrans" cxnId="{2AA9C11F-1F1D-428E-801A-47EAA766C99D}">
      <dgm:prSet/>
      <dgm:spPr/>
      <dgm:t>
        <a:bodyPr/>
        <a:lstStyle/>
        <a:p>
          <a:endParaRPr lang="en-US"/>
        </a:p>
      </dgm:t>
    </dgm:pt>
    <dgm:pt modelId="{F66099B6-DBBD-4AB0-82D2-877B80F846F7}">
      <dgm:prSet phldrT="[Text]"/>
      <dgm:spPr/>
      <dgm:t>
        <a:bodyPr/>
        <a:lstStyle/>
        <a:p>
          <a:pPr>
            <a:buNone/>
          </a:pPr>
          <a:endParaRPr lang="fr-FR" b="0" i="0" u="none" dirty="0"/>
        </a:p>
        <a:p>
          <a:pPr>
            <a:buNone/>
          </a:pPr>
          <a:r>
            <a:rPr lang="fr-FR" b="0" i="0" u="none" dirty="0">
              <a:solidFill>
                <a:schemeClr val="bg1"/>
              </a:solidFill>
              <a:hlinkClick xmlns:r="http://schemas.openxmlformats.org/officeDocument/2006/relationships" r:id="rId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Yvan </a:t>
          </a:r>
          <a:r>
            <a:rPr lang="fr-FR" b="0" i="0" u="none" dirty="0" err="1">
              <a:solidFill>
                <a:schemeClr val="bg1"/>
              </a:solidFill>
              <a:hlinkClick xmlns:r="http://schemas.openxmlformats.org/officeDocument/2006/relationships" r:id="rId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Monka</a:t>
          </a:r>
          <a:endParaRPr lang="en-US" dirty="0">
            <a:solidFill>
              <a:schemeClr val="bg1"/>
            </a:solidFill>
          </a:endParaRPr>
        </a:p>
      </dgm:t>
    </dgm:pt>
    <dgm:pt modelId="{B09C8BFB-F41C-4AC4-AB94-F216E3081C2D}" type="parTrans" cxnId="{B4F3EA32-CE64-4A92-9BAE-BC57E5392B05}">
      <dgm:prSet/>
      <dgm:spPr/>
      <dgm:t>
        <a:bodyPr/>
        <a:lstStyle/>
        <a:p>
          <a:endParaRPr lang="en-US"/>
        </a:p>
      </dgm:t>
    </dgm:pt>
    <dgm:pt modelId="{BC531B32-9B0E-482E-BF91-65C61F17168D}" type="sibTrans" cxnId="{B4F3EA32-CE64-4A92-9BAE-BC57E5392B05}">
      <dgm:prSet/>
      <dgm:spPr/>
      <dgm:t>
        <a:bodyPr/>
        <a:lstStyle/>
        <a:p>
          <a:endParaRPr lang="en-US"/>
        </a:p>
      </dgm:t>
    </dgm:pt>
    <dgm:pt modelId="{EE62A4F6-4AC4-435B-990E-81A71CE8CAC7}">
      <dgm:prSet phldrT="[Text]"/>
      <dgm:spPr/>
      <dgm:t>
        <a:bodyPr/>
        <a:lstStyle/>
        <a:p>
          <a:r>
            <a:rPr lang="fr-FR" b="0" i="0" u="none" dirty="0">
              <a:solidFill>
                <a:schemeClr val="bg1"/>
              </a:solidFill>
              <a:hlinkClick xmlns:r="http://schemas.openxmlformats.org/officeDocument/2006/relationships" r:id="rId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Mickaël Launay</a:t>
          </a:r>
          <a:endParaRPr lang="en-US" dirty="0">
            <a:solidFill>
              <a:schemeClr val="bg1"/>
            </a:solidFill>
          </a:endParaRPr>
        </a:p>
      </dgm:t>
    </dgm:pt>
    <dgm:pt modelId="{F287B947-7343-4FA2-B288-B23A59FFAE31}" type="parTrans" cxnId="{3A2CECA6-0C5B-46BB-B7C6-7D37E9D210BD}">
      <dgm:prSet/>
      <dgm:spPr/>
      <dgm:t>
        <a:bodyPr/>
        <a:lstStyle/>
        <a:p>
          <a:endParaRPr lang="en-US"/>
        </a:p>
      </dgm:t>
    </dgm:pt>
    <dgm:pt modelId="{389F9A93-0231-4877-8C41-5D5B8DD7AAC0}" type="sibTrans" cxnId="{3A2CECA6-0C5B-46BB-B7C6-7D37E9D210BD}">
      <dgm:prSet/>
      <dgm:spPr/>
      <dgm:t>
        <a:bodyPr/>
        <a:lstStyle/>
        <a:p>
          <a:endParaRPr lang="en-US"/>
        </a:p>
      </dgm:t>
    </dgm:pt>
    <dgm:pt modelId="{B6D9DE15-697B-42C2-B6A1-CE31260EED93}">
      <dgm:prSet phldrT="[Text]"/>
      <dgm:spPr/>
      <dgm:t>
        <a:bodyPr/>
        <a:lstStyle/>
        <a:p>
          <a:r>
            <a:rPr lang="fr-FR" b="0" i="0" u="none" dirty="0" err="1">
              <a:solidFill>
                <a:schemeClr val="bg1"/>
              </a:solidFill>
              <a:hlinkClick xmlns:r="http://schemas.openxmlformats.org/officeDocument/2006/relationships" r:id="rId4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mathasius</a:t>
          </a:r>
          <a:endParaRPr lang="en-US" dirty="0">
            <a:solidFill>
              <a:schemeClr val="bg1"/>
            </a:solidFill>
          </a:endParaRPr>
        </a:p>
      </dgm:t>
    </dgm:pt>
    <dgm:pt modelId="{EAC9FC21-5112-4CCF-8070-06ED15ED24ED}" type="parTrans" cxnId="{40513FB0-F94C-499F-9A0B-9E0341D0A0C2}">
      <dgm:prSet/>
      <dgm:spPr/>
      <dgm:t>
        <a:bodyPr/>
        <a:lstStyle/>
        <a:p>
          <a:endParaRPr lang="en-US"/>
        </a:p>
      </dgm:t>
    </dgm:pt>
    <dgm:pt modelId="{B605B681-1ACB-4650-8600-F9223ABDDC16}" type="sibTrans" cxnId="{40513FB0-F94C-499F-9A0B-9E0341D0A0C2}">
      <dgm:prSet/>
      <dgm:spPr/>
      <dgm:t>
        <a:bodyPr/>
        <a:lstStyle/>
        <a:p>
          <a:endParaRPr lang="en-US"/>
        </a:p>
      </dgm:t>
    </dgm:pt>
    <dgm:pt modelId="{244CE93D-3CE9-480A-BC40-D5795AE4CC61}">
      <dgm:prSet phldrT="[Text]" custT="1"/>
      <dgm:spPr/>
      <dgm:t>
        <a:bodyPr/>
        <a:lstStyle/>
        <a:p>
          <a:r>
            <a:rPr lang="en-US" sz="1800" dirty="0">
              <a:solidFill>
                <a:schemeClr val="bg1"/>
              </a:solidFill>
              <a:hlinkClick xmlns:r="http://schemas.openxmlformats.org/officeDocument/2006/relationships" r:id="rId5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Mon classeur de maths </a:t>
          </a:r>
          <a:endParaRPr lang="en-US" sz="1800" dirty="0">
            <a:solidFill>
              <a:schemeClr val="bg1"/>
            </a:solidFill>
          </a:endParaRPr>
        </a:p>
      </dgm:t>
    </dgm:pt>
    <dgm:pt modelId="{B26CFE49-55EC-4B92-8D65-F00D6B48420B}" type="parTrans" cxnId="{746C65D4-0A32-4610-8B9B-A01592BB40A3}">
      <dgm:prSet/>
      <dgm:spPr/>
      <dgm:t>
        <a:bodyPr/>
        <a:lstStyle/>
        <a:p>
          <a:endParaRPr lang="en-US"/>
        </a:p>
      </dgm:t>
    </dgm:pt>
    <dgm:pt modelId="{AA2C577D-A278-4959-857E-CDA154440386}" type="sibTrans" cxnId="{746C65D4-0A32-4610-8B9B-A01592BB40A3}">
      <dgm:prSet/>
      <dgm:spPr/>
      <dgm:t>
        <a:bodyPr/>
        <a:lstStyle/>
        <a:p>
          <a:endParaRPr lang="en-US"/>
        </a:p>
      </dgm:t>
    </dgm:pt>
    <dgm:pt modelId="{8EA7219F-BDB2-48EB-9EEB-3133522D132E}">
      <dgm:prSet phldrT="[Text]" custT="1"/>
      <dgm:spPr/>
      <dgm:t>
        <a:bodyPr/>
        <a:lstStyle/>
        <a:p>
          <a:pPr>
            <a:buNone/>
          </a:pPr>
          <a:r>
            <a:rPr lang="en-US" sz="1200" dirty="0"/>
            <a:t>Expert </a:t>
          </a:r>
          <a:r>
            <a:rPr lang="en-US" sz="1200" dirty="0" err="1"/>
            <a:t>Maths</a:t>
          </a:r>
          <a:r>
            <a:rPr lang="en-US" sz="1200" dirty="0"/>
            <a:t> </a:t>
          </a:r>
          <a:r>
            <a:rPr lang="en-US" sz="1200" dirty="0" err="1"/>
            <a:t>à</a:t>
          </a:r>
          <a:r>
            <a:rPr lang="en-US" sz="1200" dirty="0"/>
            <a:t> la DNE</a:t>
          </a:r>
        </a:p>
      </dgm:t>
    </dgm:pt>
    <dgm:pt modelId="{3EE8403A-CB7C-4815-85BD-AEBCAEB71B37}" type="parTrans" cxnId="{58AD7EEF-D408-406B-87EE-4691D4C30668}">
      <dgm:prSet/>
      <dgm:spPr/>
      <dgm:t>
        <a:bodyPr/>
        <a:lstStyle/>
        <a:p>
          <a:endParaRPr lang="en-US"/>
        </a:p>
      </dgm:t>
    </dgm:pt>
    <dgm:pt modelId="{C94B7947-85DC-4B21-BB99-DF8438356F98}" type="sibTrans" cxnId="{58AD7EEF-D408-406B-87EE-4691D4C30668}">
      <dgm:prSet/>
      <dgm:spPr/>
      <dgm:t>
        <a:bodyPr/>
        <a:lstStyle/>
        <a:p>
          <a:endParaRPr lang="en-US"/>
        </a:p>
      </dgm:t>
    </dgm:pt>
    <dgm:pt modelId="{6CF284C3-4A70-4432-8F33-E75A802B3330}">
      <dgm:prSet/>
      <dgm:spPr/>
      <dgm:t>
        <a:bodyPr/>
        <a:lstStyle/>
        <a:p>
          <a:pPr>
            <a:buNone/>
          </a:pPr>
          <a:r>
            <a:rPr lang="fr-FR" b="0" i="0" u="none" dirty="0"/>
            <a:t>IAN </a:t>
          </a:r>
          <a:r>
            <a:rPr lang="fr-FR" b="0" i="0" u="none" dirty="0" err="1"/>
            <a:t>strasbourg</a:t>
          </a:r>
          <a:endParaRPr lang="en-US" dirty="0"/>
        </a:p>
      </dgm:t>
    </dgm:pt>
    <dgm:pt modelId="{CD50B82D-84BB-4747-B282-ABB339EBA294}" type="sibTrans" cxnId="{2DC24386-BC50-4BAB-8571-16CB10C2603C}">
      <dgm:prSet/>
      <dgm:spPr/>
      <dgm:t>
        <a:bodyPr/>
        <a:lstStyle/>
        <a:p>
          <a:endParaRPr lang="en-US"/>
        </a:p>
      </dgm:t>
    </dgm:pt>
    <dgm:pt modelId="{044831E6-2FC9-4DDA-81FB-5FA418568D07}" type="parTrans" cxnId="{2DC24386-BC50-4BAB-8571-16CB10C2603C}">
      <dgm:prSet/>
      <dgm:spPr/>
      <dgm:t>
        <a:bodyPr/>
        <a:lstStyle/>
        <a:p>
          <a:endParaRPr lang="en-US"/>
        </a:p>
      </dgm:t>
    </dgm:pt>
    <dgm:pt modelId="{ABF7AEC2-9455-402B-B978-4CD87A3A0B60}" type="pres">
      <dgm:prSet presAssocID="{B9C32B05-62EA-407A-B21C-2310C7945705}" presName="Name0" presStyleCnt="0">
        <dgm:presLayoutVars>
          <dgm:dir/>
          <dgm:resizeHandles val="exact"/>
        </dgm:presLayoutVars>
      </dgm:prSet>
      <dgm:spPr/>
    </dgm:pt>
    <dgm:pt modelId="{9FC5FB4D-BCD2-4ED8-AEDD-BCAE3BE930BC}" type="pres">
      <dgm:prSet presAssocID="{B9C32B05-62EA-407A-B21C-2310C7945705}" presName="fgShape" presStyleLbl="fgShp" presStyleIdx="0" presStyleCnt="1"/>
      <dgm:spPr>
        <a:prstGeom prst="mathMinus">
          <a:avLst/>
        </a:prstGeom>
      </dgm:spPr>
    </dgm:pt>
    <dgm:pt modelId="{301F34D6-1506-4399-82A5-40B52C61A29F}" type="pres">
      <dgm:prSet presAssocID="{B9C32B05-62EA-407A-B21C-2310C7945705}" presName="linComp" presStyleCnt="0"/>
      <dgm:spPr/>
    </dgm:pt>
    <dgm:pt modelId="{D33308C0-CF54-49C7-BCFD-2D84CFDF380D}" type="pres">
      <dgm:prSet presAssocID="{42D71409-67F9-455C-8C6D-716D284AAA6B}" presName="compNode" presStyleCnt="0"/>
      <dgm:spPr/>
    </dgm:pt>
    <dgm:pt modelId="{2CDEA8B3-4A4C-4D2A-BB89-909F542EAF96}" type="pres">
      <dgm:prSet presAssocID="{42D71409-67F9-455C-8C6D-716D284AAA6B}" presName="bkgdShape" presStyleLbl="node1" presStyleIdx="0" presStyleCnt="5"/>
      <dgm:spPr/>
    </dgm:pt>
    <dgm:pt modelId="{282D6346-FEB1-497A-A7D4-74CD35430204}" type="pres">
      <dgm:prSet presAssocID="{42D71409-67F9-455C-8C6D-716D284AAA6B}" presName="nodeTx" presStyleLbl="node1" presStyleIdx="0" presStyleCnt="5">
        <dgm:presLayoutVars>
          <dgm:bulletEnabled val="1"/>
        </dgm:presLayoutVars>
      </dgm:prSet>
      <dgm:spPr/>
    </dgm:pt>
    <dgm:pt modelId="{77E1DE6F-F434-4A71-A35A-A4BA0E87A4C2}" type="pres">
      <dgm:prSet presAssocID="{42D71409-67F9-455C-8C6D-716D284AAA6B}" presName="invisiNode" presStyleLbl="node1" presStyleIdx="0" presStyleCnt="5"/>
      <dgm:spPr/>
    </dgm:pt>
    <dgm:pt modelId="{EB95469C-7057-4B5C-8C40-531788F76AD9}" type="pres">
      <dgm:prSet presAssocID="{42D71409-67F9-455C-8C6D-716D284AAA6B}" presName="imagNode" presStyleLbl="fgImgPlace1" presStyleIdx="0" presStyleCnt="5"/>
      <dgm:spPr>
        <a:blipFill>
          <a:blip xmlns:r="http://schemas.openxmlformats.org/officeDocument/2006/relationships" r:embed="rId6">
            <a:duotone>
              <a:schemeClr val="accent2">
                <a:hueOff val="0"/>
                <a:satOff val="0"/>
                <a:lumOff val="0"/>
                <a:alphaOff val="0"/>
                <a:shade val="20000"/>
                <a:satMod val="200000"/>
              </a:schemeClr>
              <a:schemeClr val="accent2">
                <a:hueOff val="0"/>
                <a:satOff val="0"/>
                <a:lumOff val="0"/>
                <a:alphaOff val="0"/>
                <a:tint val="12000"/>
                <a:satMod val="19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EEC1E8A7-C6A8-45EA-992A-D1E89061284B}" type="pres">
      <dgm:prSet presAssocID="{478B7D3C-9FB4-4BC6-90AC-49960560DECD}" presName="sibTrans" presStyleLbl="sibTrans2D1" presStyleIdx="0" presStyleCnt="0"/>
      <dgm:spPr/>
    </dgm:pt>
    <dgm:pt modelId="{6E64CE86-CCB5-475C-B2A1-DCDA48D31436}" type="pres">
      <dgm:prSet presAssocID="{F66099B6-DBBD-4AB0-82D2-877B80F846F7}" presName="compNode" presStyleCnt="0"/>
      <dgm:spPr/>
    </dgm:pt>
    <dgm:pt modelId="{E14A7ACF-3A90-4555-91E4-403BD1095C5C}" type="pres">
      <dgm:prSet presAssocID="{F66099B6-DBBD-4AB0-82D2-877B80F846F7}" presName="bkgdShape" presStyleLbl="node1" presStyleIdx="1" presStyleCnt="5"/>
      <dgm:spPr/>
    </dgm:pt>
    <dgm:pt modelId="{08995890-0E56-4C61-80D6-F0A1ED4E3B58}" type="pres">
      <dgm:prSet presAssocID="{F66099B6-DBBD-4AB0-82D2-877B80F846F7}" presName="nodeTx" presStyleLbl="node1" presStyleIdx="1" presStyleCnt="5">
        <dgm:presLayoutVars>
          <dgm:bulletEnabled val="1"/>
        </dgm:presLayoutVars>
      </dgm:prSet>
      <dgm:spPr/>
    </dgm:pt>
    <dgm:pt modelId="{5A7C09DF-B4BE-48A6-95F5-EF817C071484}" type="pres">
      <dgm:prSet presAssocID="{F66099B6-DBBD-4AB0-82D2-877B80F846F7}" presName="invisiNode" presStyleLbl="node1" presStyleIdx="1" presStyleCnt="5"/>
      <dgm:spPr/>
    </dgm:pt>
    <dgm:pt modelId="{C4833423-7EC3-4C51-A87B-D15B3679E084}" type="pres">
      <dgm:prSet presAssocID="{F66099B6-DBBD-4AB0-82D2-877B80F846F7}" presName="imagNode" presStyleLbl="fgImgPlace1" presStyleIdx="1" presStyleCnt="5"/>
      <dgm:spPr>
        <a:blipFill>
          <a:blip xmlns:r="http://schemas.openxmlformats.org/officeDocument/2006/relationships" r:embed="rId7">
            <a:duotone>
              <a:schemeClr val="accent3">
                <a:hueOff val="0"/>
                <a:satOff val="0"/>
                <a:lumOff val="0"/>
                <a:alphaOff val="0"/>
                <a:shade val="20000"/>
                <a:satMod val="200000"/>
              </a:schemeClr>
              <a:schemeClr val="accent3">
                <a:hueOff val="0"/>
                <a:satOff val="0"/>
                <a:lumOff val="0"/>
                <a:alphaOff val="0"/>
                <a:tint val="12000"/>
                <a:satMod val="19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13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74A7E5FA-C98C-4814-9B08-8BB65B1E5D63}" type="pres">
      <dgm:prSet presAssocID="{BC531B32-9B0E-482E-BF91-65C61F17168D}" presName="sibTrans" presStyleLbl="sibTrans2D1" presStyleIdx="0" presStyleCnt="0"/>
      <dgm:spPr/>
    </dgm:pt>
    <dgm:pt modelId="{B485878D-A9E7-4D26-96F9-50532D769B0A}" type="pres">
      <dgm:prSet presAssocID="{EE62A4F6-4AC4-435B-990E-81A71CE8CAC7}" presName="compNode" presStyleCnt="0"/>
      <dgm:spPr/>
    </dgm:pt>
    <dgm:pt modelId="{C3F99AA2-DEBD-47CB-AB79-3036D11247D6}" type="pres">
      <dgm:prSet presAssocID="{EE62A4F6-4AC4-435B-990E-81A71CE8CAC7}" presName="bkgdShape" presStyleLbl="node1" presStyleIdx="2" presStyleCnt="5"/>
      <dgm:spPr/>
    </dgm:pt>
    <dgm:pt modelId="{E41F0031-2F3B-411F-86BA-DF29C04C0966}" type="pres">
      <dgm:prSet presAssocID="{EE62A4F6-4AC4-435B-990E-81A71CE8CAC7}" presName="nodeTx" presStyleLbl="node1" presStyleIdx="2" presStyleCnt="5">
        <dgm:presLayoutVars>
          <dgm:bulletEnabled val="1"/>
        </dgm:presLayoutVars>
      </dgm:prSet>
      <dgm:spPr/>
    </dgm:pt>
    <dgm:pt modelId="{6F959D8E-E27B-45BE-8EAE-EECC30F4963A}" type="pres">
      <dgm:prSet presAssocID="{EE62A4F6-4AC4-435B-990E-81A71CE8CAC7}" presName="invisiNode" presStyleLbl="node1" presStyleIdx="2" presStyleCnt="5"/>
      <dgm:spPr/>
    </dgm:pt>
    <dgm:pt modelId="{79888659-AF49-4DC4-B3C0-C33B0AAAF85D}" type="pres">
      <dgm:prSet presAssocID="{EE62A4F6-4AC4-435B-990E-81A71CE8CAC7}" presName="imagNode" presStyleLbl="fgImgPlace1" presStyleIdx="2" presStyleCnt="5"/>
      <dgm:spPr>
        <a:blipFill>
          <a:blip xmlns:r="http://schemas.openxmlformats.org/officeDocument/2006/relationships" r:embed="rId9">
            <a:duotone>
              <a:schemeClr val="accent4">
                <a:hueOff val="0"/>
                <a:satOff val="0"/>
                <a:lumOff val="0"/>
                <a:alphaOff val="0"/>
                <a:shade val="20000"/>
                <a:satMod val="200000"/>
              </a:schemeClr>
              <a:schemeClr val="accent4">
                <a:hueOff val="0"/>
                <a:satOff val="0"/>
                <a:lumOff val="0"/>
                <a:alphaOff val="0"/>
                <a:tint val="12000"/>
                <a:satMod val="19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2C5CEB8B-2745-4664-A158-A0C46C015EF1}" type="pres">
      <dgm:prSet presAssocID="{389F9A93-0231-4877-8C41-5D5B8DD7AAC0}" presName="sibTrans" presStyleLbl="sibTrans2D1" presStyleIdx="0" presStyleCnt="0"/>
      <dgm:spPr/>
    </dgm:pt>
    <dgm:pt modelId="{FDD529D2-1F6E-41CC-8A4F-F6D30CEDAB25}" type="pres">
      <dgm:prSet presAssocID="{B6D9DE15-697B-42C2-B6A1-CE31260EED93}" presName="compNode" presStyleCnt="0"/>
      <dgm:spPr/>
    </dgm:pt>
    <dgm:pt modelId="{20B002E9-1E2B-4E89-B9B4-ECC20230F333}" type="pres">
      <dgm:prSet presAssocID="{B6D9DE15-697B-42C2-B6A1-CE31260EED93}" presName="bkgdShape" presStyleLbl="node1" presStyleIdx="3" presStyleCnt="5"/>
      <dgm:spPr/>
    </dgm:pt>
    <dgm:pt modelId="{053BA712-3399-44E2-A66A-75EF9C1F4C79}" type="pres">
      <dgm:prSet presAssocID="{B6D9DE15-697B-42C2-B6A1-CE31260EED93}" presName="nodeTx" presStyleLbl="node1" presStyleIdx="3" presStyleCnt="5">
        <dgm:presLayoutVars>
          <dgm:bulletEnabled val="1"/>
        </dgm:presLayoutVars>
      </dgm:prSet>
      <dgm:spPr/>
    </dgm:pt>
    <dgm:pt modelId="{2931CD2E-1261-4C07-A7A7-D3A45CF61A39}" type="pres">
      <dgm:prSet presAssocID="{B6D9DE15-697B-42C2-B6A1-CE31260EED93}" presName="invisiNode" presStyleLbl="node1" presStyleIdx="3" presStyleCnt="5"/>
      <dgm:spPr/>
    </dgm:pt>
    <dgm:pt modelId="{25F0EADA-4821-451A-85D3-43BCEB15FFD4}" type="pres">
      <dgm:prSet presAssocID="{B6D9DE15-697B-42C2-B6A1-CE31260EED93}" presName="imagNode" presStyleLbl="fgImgPlace1" presStyleIdx="3" presStyleCnt="5"/>
      <dgm:spPr>
        <a:blipFill>
          <a:blip xmlns:r="http://schemas.openxmlformats.org/officeDocument/2006/relationships" r:embed="rId10">
            <a:duotone>
              <a:schemeClr val="accent5">
                <a:hueOff val="0"/>
                <a:satOff val="0"/>
                <a:lumOff val="0"/>
                <a:alphaOff val="0"/>
                <a:shade val="20000"/>
                <a:satMod val="200000"/>
              </a:schemeClr>
              <a:schemeClr val="accent5">
                <a:hueOff val="0"/>
                <a:satOff val="0"/>
                <a:lumOff val="0"/>
                <a:alphaOff val="0"/>
                <a:tint val="12000"/>
                <a:satMod val="19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0649064A-48CA-4920-BA77-0583C2565E59}" type="pres">
      <dgm:prSet presAssocID="{B605B681-1ACB-4650-8600-F9223ABDDC16}" presName="sibTrans" presStyleLbl="sibTrans2D1" presStyleIdx="0" presStyleCnt="0"/>
      <dgm:spPr/>
    </dgm:pt>
    <dgm:pt modelId="{58E601CE-A767-41C5-8368-40C555FBA8B7}" type="pres">
      <dgm:prSet presAssocID="{244CE93D-3CE9-480A-BC40-D5795AE4CC61}" presName="compNode" presStyleCnt="0"/>
      <dgm:spPr/>
    </dgm:pt>
    <dgm:pt modelId="{C642B738-A3A8-4F6A-86A2-5E350F949977}" type="pres">
      <dgm:prSet presAssocID="{244CE93D-3CE9-480A-BC40-D5795AE4CC61}" presName="bkgdShape" presStyleLbl="node1" presStyleIdx="4" presStyleCnt="5"/>
      <dgm:spPr/>
    </dgm:pt>
    <dgm:pt modelId="{0DBDD025-CD40-436F-9002-ECE280705330}" type="pres">
      <dgm:prSet presAssocID="{244CE93D-3CE9-480A-BC40-D5795AE4CC61}" presName="nodeTx" presStyleLbl="node1" presStyleIdx="4" presStyleCnt="5">
        <dgm:presLayoutVars>
          <dgm:bulletEnabled val="1"/>
        </dgm:presLayoutVars>
      </dgm:prSet>
      <dgm:spPr/>
    </dgm:pt>
    <dgm:pt modelId="{263C0827-D58B-4E9D-AF15-93BE8A8B99E9}" type="pres">
      <dgm:prSet presAssocID="{244CE93D-3CE9-480A-BC40-D5795AE4CC61}" presName="invisiNode" presStyleLbl="node1" presStyleIdx="4" presStyleCnt="5"/>
      <dgm:spPr/>
    </dgm:pt>
    <dgm:pt modelId="{8528A45A-76F5-46E2-8CCD-E414DF6709AA}" type="pres">
      <dgm:prSet presAssocID="{244CE93D-3CE9-480A-BC40-D5795AE4CC61}" presName="imagNode" presStyleLbl="fgImgPlace1" presStyleIdx="4" presStyleCnt="5"/>
      <dgm:spPr>
        <a:blipFill>
          <a:blip xmlns:r="http://schemas.openxmlformats.org/officeDocument/2006/relationships" r:embed="rId11">
            <a:duotone>
              <a:schemeClr val="accent6">
                <a:hueOff val="0"/>
                <a:satOff val="0"/>
                <a:lumOff val="0"/>
                <a:alphaOff val="0"/>
                <a:shade val="20000"/>
                <a:satMod val="200000"/>
              </a:schemeClr>
              <a:schemeClr val="accent6">
                <a:hueOff val="0"/>
                <a:satOff val="0"/>
                <a:lumOff val="0"/>
                <a:alphaOff val="0"/>
                <a:tint val="12000"/>
                <a:satMod val="19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6000" b="-6000"/>
          </a:stretch>
        </a:blipFill>
      </dgm:spPr>
    </dgm:pt>
  </dgm:ptLst>
  <dgm:cxnLst>
    <dgm:cxn modelId="{C259190C-8927-4FD0-B9AF-E0B2BD8A8B54}" type="presOf" srcId="{478B7D3C-9FB4-4BC6-90AC-49960560DECD}" destId="{EEC1E8A7-C6A8-45EA-992A-D1E89061284B}" srcOrd="0" destOrd="0" presId="urn:microsoft.com/office/officeart/2005/8/layout/hList7"/>
    <dgm:cxn modelId="{6CDC0311-96FD-4552-B17B-0C6EF2DF6EC9}" type="presOf" srcId="{B6D9DE15-697B-42C2-B6A1-CE31260EED93}" destId="{20B002E9-1E2B-4E89-B9B4-ECC20230F333}" srcOrd="0" destOrd="0" presId="urn:microsoft.com/office/officeart/2005/8/layout/hList7"/>
    <dgm:cxn modelId="{3E839A14-26B9-48B4-A4CB-8F443467A0C6}" type="presOf" srcId="{244CE93D-3CE9-480A-BC40-D5795AE4CC61}" destId="{0DBDD025-CD40-436F-9002-ECE280705330}" srcOrd="1" destOrd="0" presId="urn:microsoft.com/office/officeart/2005/8/layout/hList7"/>
    <dgm:cxn modelId="{3FBDA017-0248-443C-9338-9ED6C5FECF78}" type="presOf" srcId="{8EA7219F-BDB2-48EB-9EEB-3133522D132E}" destId="{2CDEA8B3-4A4C-4D2A-BB89-909F542EAF96}" srcOrd="0" destOrd="1" presId="urn:microsoft.com/office/officeart/2005/8/layout/hList7"/>
    <dgm:cxn modelId="{2AA9C11F-1F1D-428E-801A-47EAA766C99D}" srcId="{B9C32B05-62EA-407A-B21C-2310C7945705}" destId="{42D71409-67F9-455C-8C6D-716D284AAA6B}" srcOrd="0" destOrd="0" parTransId="{51680ED1-AF6E-4B28-AE94-92B0EFB0DF7D}" sibTransId="{478B7D3C-9FB4-4BC6-90AC-49960560DECD}"/>
    <dgm:cxn modelId="{72A77028-8958-4E2B-A0BB-4D177A784369}" type="presOf" srcId="{42D71409-67F9-455C-8C6D-716D284AAA6B}" destId="{282D6346-FEB1-497A-A7D4-74CD35430204}" srcOrd="1" destOrd="0" presId="urn:microsoft.com/office/officeart/2005/8/layout/hList7"/>
    <dgm:cxn modelId="{B4F3EA32-CE64-4A92-9BAE-BC57E5392B05}" srcId="{B9C32B05-62EA-407A-B21C-2310C7945705}" destId="{F66099B6-DBBD-4AB0-82D2-877B80F846F7}" srcOrd="1" destOrd="0" parTransId="{B09C8BFB-F41C-4AC4-AB94-F216E3081C2D}" sibTransId="{BC531B32-9B0E-482E-BF91-65C61F17168D}"/>
    <dgm:cxn modelId="{8C1D4642-9F79-4FD1-8F99-FF982879B07A}" type="presOf" srcId="{B9C32B05-62EA-407A-B21C-2310C7945705}" destId="{ABF7AEC2-9455-402B-B978-4CD87A3A0B60}" srcOrd="0" destOrd="0" presId="urn:microsoft.com/office/officeart/2005/8/layout/hList7"/>
    <dgm:cxn modelId="{DA9CF44F-730B-4E0C-ACD4-6F38F8B91163}" type="presOf" srcId="{B605B681-1ACB-4650-8600-F9223ABDDC16}" destId="{0649064A-48CA-4920-BA77-0583C2565E59}" srcOrd="0" destOrd="0" presId="urn:microsoft.com/office/officeart/2005/8/layout/hList7"/>
    <dgm:cxn modelId="{9297B758-321A-446B-B573-9DD49394BBFC}" type="presOf" srcId="{BC531B32-9B0E-482E-BF91-65C61F17168D}" destId="{74A7E5FA-C98C-4814-9B08-8BB65B1E5D63}" srcOrd="0" destOrd="0" presId="urn:microsoft.com/office/officeart/2005/8/layout/hList7"/>
    <dgm:cxn modelId="{DD30627E-5211-4851-A600-8C899E888D7A}" type="presOf" srcId="{244CE93D-3CE9-480A-BC40-D5795AE4CC61}" destId="{C642B738-A3A8-4F6A-86A2-5E350F949977}" srcOrd="0" destOrd="0" presId="urn:microsoft.com/office/officeart/2005/8/layout/hList7"/>
    <dgm:cxn modelId="{2DC24386-BC50-4BAB-8571-16CB10C2603C}" srcId="{F66099B6-DBBD-4AB0-82D2-877B80F846F7}" destId="{6CF284C3-4A70-4432-8F33-E75A802B3330}" srcOrd="0" destOrd="0" parTransId="{044831E6-2FC9-4DDA-81FB-5FA418568D07}" sibTransId="{CD50B82D-84BB-4747-B282-ABB339EBA294}"/>
    <dgm:cxn modelId="{FADCD186-6EF3-406D-A545-75170362CF3D}" type="presOf" srcId="{B6D9DE15-697B-42C2-B6A1-CE31260EED93}" destId="{053BA712-3399-44E2-A66A-75EF9C1F4C79}" srcOrd="1" destOrd="0" presId="urn:microsoft.com/office/officeart/2005/8/layout/hList7"/>
    <dgm:cxn modelId="{7967DC8A-7892-48C8-90BE-13ED05010C6C}" type="presOf" srcId="{8EA7219F-BDB2-48EB-9EEB-3133522D132E}" destId="{282D6346-FEB1-497A-A7D4-74CD35430204}" srcOrd="1" destOrd="1" presId="urn:microsoft.com/office/officeart/2005/8/layout/hList7"/>
    <dgm:cxn modelId="{438C968F-6FFB-4B3C-96F9-28B94230629C}" type="presOf" srcId="{6CF284C3-4A70-4432-8F33-E75A802B3330}" destId="{08995890-0E56-4C61-80D6-F0A1ED4E3B58}" srcOrd="1" destOrd="1" presId="urn:microsoft.com/office/officeart/2005/8/layout/hList7"/>
    <dgm:cxn modelId="{060D8C93-6275-4E50-9A9E-1192E7DA2C7E}" type="presOf" srcId="{F66099B6-DBBD-4AB0-82D2-877B80F846F7}" destId="{08995890-0E56-4C61-80D6-F0A1ED4E3B58}" srcOrd="1" destOrd="0" presId="urn:microsoft.com/office/officeart/2005/8/layout/hList7"/>
    <dgm:cxn modelId="{C063F998-5BE5-4CD5-B5A1-BD680AAE1EDE}" type="presOf" srcId="{42D71409-67F9-455C-8C6D-716D284AAA6B}" destId="{2CDEA8B3-4A4C-4D2A-BB89-909F542EAF96}" srcOrd="0" destOrd="0" presId="urn:microsoft.com/office/officeart/2005/8/layout/hList7"/>
    <dgm:cxn modelId="{3A2CECA6-0C5B-46BB-B7C6-7D37E9D210BD}" srcId="{B9C32B05-62EA-407A-B21C-2310C7945705}" destId="{EE62A4F6-4AC4-435B-990E-81A71CE8CAC7}" srcOrd="2" destOrd="0" parTransId="{F287B947-7343-4FA2-B288-B23A59FFAE31}" sibTransId="{389F9A93-0231-4877-8C41-5D5B8DD7AAC0}"/>
    <dgm:cxn modelId="{354501AE-FC76-4653-B820-EA1F40C3FA5B}" type="presOf" srcId="{EE62A4F6-4AC4-435B-990E-81A71CE8CAC7}" destId="{E41F0031-2F3B-411F-86BA-DF29C04C0966}" srcOrd="1" destOrd="0" presId="urn:microsoft.com/office/officeart/2005/8/layout/hList7"/>
    <dgm:cxn modelId="{40513FB0-F94C-499F-9A0B-9E0341D0A0C2}" srcId="{B9C32B05-62EA-407A-B21C-2310C7945705}" destId="{B6D9DE15-697B-42C2-B6A1-CE31260EED93}" srcOrd="3" destOrd="0" parTransId="{EAC9FC21-5112-4CCF-8070-06ED15ED24ED}" sibTransId="{B605B681-1ACB-4650-8600-F9223ABDDC16}"/>
    <dgm:cxn modelId="{DE35FEC6-05F8-42F2-AE8D-39E95624260A}" type="presOf" srcId="{EE62A4F6-4AC4-435B-990E-81A71CE8CAC7}" destId="{C3F99AA2-DEBD-47CB-AB79-3036D11247D6}" srcOrd="0" destOrd="0" presId="urn:microsoft.com/office/officeart/2005/8/layout/hList7"/>
    <dgm:cxn modelId="{746C65D4-0A32-4610-8B9B-A01592BB40A3}" srcId="{B9C32B05-62EA-407A-B21C-2310C7945705}" destId="{244CE93D-3CE9-480A-BC40-D5795AE4CC61}" srcOrd="4" destOrd="0" parTransId="{B26CFE49-55EC-4B92-8D65-F00D6B48420B}" sibTransId="{AA2C577D-A278-4959-857E-CDA154440386}"/>
    <dgm:cxn modelId="{A649A0D4-A204-4E62-A725-6100251C8A5C}" type="presOf" srcId="{389F9A93-0231-4877-8C41-5D5B8DD7AAC0}" destId="{2C5CEB8B-2745-4664-A158-A0C46C015EF1}" srcOrd="0" destOrd="0" presId="urn:microsoft.com/office/officeart/2005/8/layout/hList7"/>
    <dgm:cxn modelId="{58AD7EEF-D408-406B-87EE-4691D4C30668}" srcId="{42D71409-67F9-455C-8C6D-716D284AAA6B}" destId="{8EA7219F-BDB2-48EB-9EEB-3133522D132E}" srcOrd="0" destOrd="0" parTransId="{3EE8403A-CB7C-4815-85BD-AEBCAEB71B37}" sibTransId="{C94B7947-85DC-4B21-BB99-DF8438356F98}"/>
    <dgm:cxn modelId="{17E925F1-1A3E-4881-8DBC-BB5E2C9E2584}" type="presOf" srcId="{F66099B6-DBBD-4AB0-82D2-877B80F846F7}" destId="{E14A7ACF-3A90-4555-91E4-403BD1095C5C}" srcOrd="0" destOrd="0" presId="urn:microsoft.com/office/officeart/2005/8/layout/hList7"/>
    <dgm:cxn modelId="{BC2778FF-9FC2-4D6F-962D-B52240C3A8C8}" type="presOf" srcId="{6CF284C3-4A70-4432-8F33-E75A802B3330}" destId="{E14A7ACF-3A90-4555-91E4-403BD1095C5C}" srcOrd="0" destOrd="1" presId="urn:microsoft.com/office/officeart/2005/8/layout/hList7"/>
    <dgm:cxn modelId="{F22295A4-A654-4403-AAF8-44C484CDB878}" type="presParOf" srcId="{ABF7AEC2-9455-402B-B978-4CD87A3A0B60}" destId="{9FC5FB4D-BCD2-4ED8-AEDD-BCAE3BE930BC}" srcOrd="0" destOrd="0" presId="urn:microsoft.com/office/officeart/2005/8/layout/hList7"/>
    <dgm:cxn modelId="{BC032716-D9CA-4B88-B4C5-DD0523665908}" type="presParOf" srcId="{ABF7AEC2-9455-402B-B978-4CD87A3A0B60}" destId="{301F34D6-1506-4399-82A5-40B52C61A29F}" srcOrd="1" destOrd="0" presId="urn:microsoft.com/office/officeart/2005/8/layout/hList7"/>
    <dgm:cxn modelId="{26D31331-5423-486A-94EC-C224763C42E7}" type="presParOf" srcId="{301F34D6-1506-4399-82A5-40B52C61A29F}" destId="{D33308C0-CF54-49C7-BCFD-2D84CFDF380D}" srcOrd="0" destOrd="0" presId="urn:microsoft.com/office/officeart/2005/8/layout/hList7"/>
    <dgm:cxn modelId="{7635642D-19F2-4B11-B76B-7619F6691A19}" type="presParOf" srcId="{D33308C0-CF54-49C7-BCFD-2D84CFDF380D}" destId="{2CDEA8B3-4A4C-4D2A-BB89-909F542EAF96}" srcOrd="0" destOrd="0" presId="urn:microsoft.com/office/officeart/2005/8/layout/hList7"/>
    <dgm:cxn modelId="{954F7559-488C-48F1-9D47-EA0AB1E7E26B}" type="presParOf" srcId="{D33308C0-CF54-49C7-BCFD-2D84CFDF380D}" destId="{282D6346-FEB1-497A-A7D4-74CD35430204}" srcOrd="1" destOrd="0" presId="urn:microsoft.com/office/officeart/2005/8/layout/hList7"/>
    <dgm:cxn modelId="{9F2C5E3C-0A46-4518-B0FB-ECF188741D70}" type="presParOf" srcId="{D33308C0-CF54-49C7-BCFD-2D84CFDF380D}" destId="{77E1DE6F-F434-4A71-A35A-A4BA0E87A4C2}" srcOrd="2" destOrd="0" presId="urn:microsoft.com/office/officeart/2005/8/layout/hList7"/>
    <dgm:cxn modelId="{D84E55A4-058D-4312-9A93-88A425AEED63}" type="presParOf" srcId="{D33308C0-CF54-49C7-BCFD-2D84CFDF380D}" destId="{EB95469C-7057-4B5C-8C40-531788F76AD9}" srcOrd="3" destOrd="0" presId="urn:microsoft.com/office/officeart/2005/8/layout/hList7"/>
    <dgm:cxn modelId="{399358F7-F8EC-4D74-B6EC-CADC00C47EB2}" type="presParOf" srcId="{301F34D6-1506-4399-82A5-40B52C61A29F}" destId="{EEC1E8A7-C6A8-45EA-992A-D1E89061284B}" srcOrd="1" destOrd="0" presId="urn:microsoft.com/office/officeart/2005/8/layout/hList7"/>
    <dgm:cxn modelId="{3B04A0DB-12B8-475C-AA83-B392B46C35DC}" type="presParOf" srcId="{301F34D6-1506-4399-82A5-40B52C61A29F}" destId="{6E64CE86-CCB5-475C-B2A1-DCDA48D31436}" srcOrd="2" destOrd="0" presId="urn:microsoft.com/office/officeart/2005/8/layout/hList7"/>
    <dgm:cxn modelId="{4432EE90-ADA3-4B25-9BFB-E76804CF1822}" type="presParOf" srcId="{6E64CE86-CCB5-475C-B2A1-DCDA48D31436}" destId="{E14A7ACF-3A90-4555-91E4-403BD1095C5C}" srcOrd="0" destOrd="0" presId="urn:microsoft.com/office/officeart/2005/8/layout/hList7"/>
    <dgm:cxn modelId="{37DB7D30-5526-42AA-BDA8-604F96F0FB20}" type="presParOf" srcId="{6E64CE86-CCB5-475C-B2A1-DCDA48D31436}" destId="{08995890-0E56-4C61-80D6-F0A1ED4E3B58}" srcOrd="1" destOrd="0" presId="urn:microsoft.com/office/officeart/2005/8/layout/hList7"/>
    <dgm:cxn modelId="{A3154118-0E0E-4703-AD37-F8B918866513}" type="presParOf" srcId="{6E64CE86-CCB5-475C-B2A1-DCDA48D31436}" destId="{5A7C09DF-B4BE-48A6-95F5-EF817C071484}" srcOrd="2" destOrd="0" presId="urn:microsoft.com/office/officeart/2005/8/layout/hList7"/>
    <dgm:cxn modelId="{E6E591DD-62F7-4D45-8C5A-D066B518231C}" type="presParOf" srcId="{6E64CE86-CCB5-475C-B2A1-DCDA48D31436}" destId="{C4833423-7EC3-4C51-A87B-D15B3679E084}" srcOrd="3" destOrd="0" presId="urn:microsoft.com/office/officeart/2005/8/layout/hList7"/>
    <dgm:cxn modelId="{0D7F084C-8941-4F5F-839D-09084E9054A6}" type="presParOf" srcId="{301F34D6-1506-4399-82A5-40B52C61A29F}" destId="{74A7E5FA-C98C-4814-9B08-8BB65B1E5D63}" srcOrd="3" destOrd="0" presId="urn:microsoft.com/office/officeart/2005/8/layout/hList7"/>
    <dgm:cxn modelId="{722A7D99-3E07-43FC-9F4D-AFDFF35D581A}" type="presParOf" srcId="{301F34D6-1506-4399-82A5-40B52C61A29F}" destId="{B485878D-A9E7-4D26-96F9-50532D769B0A}" srcOrd="4" destOrd="0" presId="urn:microsoft.com/office/officeart/2005/8/layout/hList7"/>
    <dgm:cxn modelId="{370E2857-2FA1-47F4-9747-6E9F62885A90}" type="presParOf" srcId="{B485878D-A9E7-4D26-96F9-50532D769B0A}" destId="{C3F99AA2-DEBD-47CB-AB79-3036D11247D6}" srcOrd="0" destOrd="0" presId="urn:microsoft.com/office/officeart/2005/8/layout/hList7"/>
    <dgm:cxn modelId="{A2A0E2CB-5643-47FF-B1E7-CF18EEA27E10}" type="presParOf" srcId="{B485878D-A9E7-4D26-96F9-50532D769B0A}" destId="{E41F0031-2F3B-411F-86BA-DF29C04C0966}" srcOrd="1" destOrd="0" presId="urn:microsoft.com/office/officeart/2005/8/layout/hList7"/>
    <dgm:cxn modelId="{95BA403F-F5CB-4399-897A-A97462932BE2}" type="presParOf" srcId="{B485878D-A9E7-4D26-96F9-50532D769B0A}" destId="{6F959D8E-E27B-45BE-8EAE-EECC30F4963A}" srcOrd="2" destOrd="0" presId="urn:microsoft.com/office/officeart/2005/8/layout/hList7"/>
    <dgm:cxn modelId="{9D95CBE6-C24C-4D39-8A8A-88B3A74C72A7}" type="presParOf" srcId="{B485878D-A9E7-4D26-96F9-50532D769B0A}" destId="{79888659-AF49-4DC4-B3C0-C33B0AAAF85D}" srcOrd="3" destOrd="0" presId="urn:microsoft.com/office/officeart/2005/8/layout/hList7"/>
    <dgm:cxn modelId="{88322DAC-9D22-41B1-A617-749FFA71CEDA}" type="presParOf" srcId="{301F34D6-1506-4399-82A5-40B52C61A29F}" destId="{2C5CEB8B-2745-4664-A158-A0C46C015EF1}" srcOrd="5" destOrd="0" presId="urn:microsoft.com/office/officeart/2005/8/layout/hList7"/>
    <dgm:cxn modelId="{1824E3DB-E0A0-4540-BB9A-230C2731A158}" type="presParOf" srcId="{301F34D6-1506-4399-82A5-40B52C61A29F}" destId="{FDD529D2-1F6E-41CC-8A4F-F6D30CEDAB25}" srcOrd="6" destOrd="0" presId="urn:microsoft.com/office/officeart/2005/8/layout/hList7"/>
    <dgm:cxn modelId="{A0810DF6-9592-41CA-AE19-7FBB20584F9D}" type="presParOf" srcId="{FDD529D2-1F6E-41CC-8A4F-F6D30CEDAB25}" destId="{20B002E9-1E2B-4E89-B9B4-ECC20230F333}" srcOrd="0" destOrd="0" presId="urn:microsoft.com/office/officeart/2005/8/layout/hList7"/>
    <dgm:cxn modelId="{2BDFC73C-CD50-481D-84E6-63187F2E8325}" type="presParOf" srcId="{FDD529D2-1F6E-41CC-8A4F-F6D30CEDAB25}" destId="{053BA712-3399-44E2-A66A-75EF9C1F4C79}" srcOrd="1" destOrd="0" presId="urn:microsoft.com/office/officeart/2005/8/layout/hList7"/>
    <dgm:cxn modelId="{AF7135A3-14C6-4D16-9063-394102F6FE66}" type="presParOf" srcId="{FDD529D2-1F6E-41CC-8A4F-F6D30CEDAB25}" destId="{2931CD2E-1261-4C07-A7A7-D3A45CF61A39}" srcOrd="2" destOrd="0" presId="urn:microsoft.com/office/officeart/2005/8/layout/hList7"/>
    <dgm:cxn modelId="{753F470A-2C2C-41A7-921B-62D3C0456923}" type="presParOf" srcId="{FDD529D2-1F6E-41CC-8A4F-F6D30CEDAB25}" destId="{25F0EADA-4821-451A-85D3-43BCEB15FFD4}" srcOrd="3" destOrd="0" presId="urn:microsoft.com/office/officeart/2005/8/layout/hList7"/>
    <dgm:cxn modelId="{004B2911-19C8-4112-8A41-6F15607295BB}" type="presParOf" srcId="{301F34D6-1506-4399-82A5-40B52C61A29F}" destId="{0649064A-48CA-4920-BA77-0583C2565E59}" srcOrd="7" destOrd="0" presId="urn:microsoft.com/office/officeart/2005/8/layout/hList7"/>
    <dgm:cxn modelId="{3C6CCBC4-99BC-4701-9591-928ED358A562}" type="presParOf" srcId="{301F34D6-1506-4399-82A5-40B52C61A29F}" destId="{58E601CE-A767-41C5-8368-40C555FBA8B7}" srcOrd="8" destOrd="0" presId="urn:microsoft.com/office/officeart/2005/8/layout/hList7"/>
    <dgm:cxn modelId="{1C7BBDDF-792C-4526-91DB-077415EEC77C}" type="presParOf" srcId="{58E601CE-A767-41C5-8368-40C555FBA8B7}" destId="{C642B738-A3A8-4F6A-86A2-5E350F949977}" srcOrd="0" destOrd="0" presId="urn:microsoft.com/office/officeart/2005/8/layout/hList7"/>
    <dgm:cxn modelId="{ED92A2FB-5AD2-45FE-ACDA-3D952AE75184}" type="presParOf" srcId="{58E601CE-A767-41C5-8368-40C555FBA8B7}" destId="{0DBDD025-CD40-436F-9002-ECE280705330}" srcOrd="1" destOrd="0" presId="urn:microsoft.com/office/officeart/2005/8/layout/hList7"/>
    <dgm:cxn modelId="{FEE2D107-DEAC-4DCE-BB6B-F366943B08CA}" type="presParOf" srcId="{58E601CE-A767-41C5-8368-40C555FBA8B7}" destId="{263C0827-D58B-4E9D-AF15-93BE8A8B99E9}" srcOrd="2" destOrd="0" presId="urn:microsoft.com/office/officeart/2005/8/layout/hList7"/>
    <dgm:cxn modelId="{946440ED-4D5E-45EF-AF5F-ACC26A334BB2}" type="presParOf" srcId="{58E601CE-A767-41C5-8368-40C555FBA8B7}" destId="{8528A45A-76F5-46E2-8CCD-E414DF6709AA}" srcOrd="3" destOrd="0" presId="urn:microsoft.com/office/officeart/2005/8/layout/hList7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9C32B05-62EA-407A-B21C-2310C7945705}" type="doc">
      <dgm:prSet loTypeId="urn:microsoft.com/office/officeart/2008/layout/BubblePictureList" loCatId="picture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8EA7219F-BDB2-48EB-9EEB-3133522D132E}">
      <dgm:prSet phldrT="[Text]"/>
      <dgm:spPr/>
      <dgm:t>
        <a:bodyPr/>
        <a:lstStyle/>
        <a:p>
          <a:r>
            <a:rPr lang="fr-FR" b="1" i="0" u="none" dirty="0"/>
            <a:t>Christophe GOMBERT</a:t>
          </a:r>
        </a:p>
        <a:p>
          <a:r>
            <a:rPr lang="fr-FR" dirty="0">
              <a:solidFill>
                <a:srgbClr val="8899A6"/>
              </a:solidFill>
              <a:latin typeface="system-ui"/>
            </a:rPr>
            <a:t>@</a:t>
          </a:r>
          <a:r>
            <a:rPr lang="fr-FR" dirty="0" err="1">
              <a:solidFill>
                <a:srgbClr val="8899A6"/>
              </a:solidFill>
              <a:latin typeface="system-ui"/>
            </a:rPr>
            <a:t>MathsGombert</a:t>
          </a:r>
          <a:endParaRPr lang="en-US" dirty="0"/>
        </a:p>
      </dgm:t>
    </dgm:pt>
    <dgm:pt modelId="{3EE8403A-CB7C-4815-85BD-AEBCAEB71B37}" type="parTrans" cxnId="{58AD7EEF-D408-406B-87EE-4691D4C30668}">
      <dgm:prSet/>
      <dgm:spPr/>
      <dgm:t>
        <a:bodyPr/>
        <a:lstStyle/>
        <a:p>
          <a:endParaRPr lang="en-US"/>
        </a:p>
      </dgm:t>
    </dgm:pt>
    <dgm:pt modelId="{C94B7947-85DC-4B21-BB99-DF8438356F98}" type="sibTrans" cxnId="{58AD7EEF-D408-406B-87EE-4691D4C30668}">
      <dgm:prSet/>
      <dgm:spPr>
        <a:blipFill>
          <a:blip xmlns:r="http://schemas.openxmlformats.org/officeDocument/2006/relationships" r:embed="rId1">
            <a:duotone>
              <a:schemeClr val="accent5">
                <a:hueOff val="0"/>
                <a:satOff val="0"/>
                <a:lumOff val="0"/>
                <a:alphaOff val="0"/>
                <a:shade val="20000"/>
                <a:satMod val="200000"/>
              </a:schemeClr>
              <a:schemeClr val="accent5">
                <a:hueOff val="0"/>
                <a:satOff val="0"/>
                <a:lumOff val="0"/>
                <a:alphaOff val="0"/>
                <a:tint val="12000"/>
                <a:satMod val="190000"/>
              </a:schemeClr>
            </a:duotone>
          </a:blip>
          <a:srcRect/>
          <a:stretch>
            <a:fillRect/>
          </a:stretch>
        </a:blipFill>
      </dgm:spPr>
      <dgm:t>
        <a:bodyPr/>
        <a:lstStyle/>
        <a:p>
          <a:endParaRPr lang="en-US"/>
        </a:p>
      </dgm:t>
    </dgm:pt>
    <dgm:pt modelId="{F3FA86F7-575E-4FDD-B637-1D7276F725A4}">
      <dgm:prSet phldrT="[Text]"/>
      <dgm:spPr/>
      <dgm:t>
        <a:bodyPr/>
        <a:lstStyle/>
        <a:p>
          <a:r>
            <a:rPr lang="fr-FR" b="1" i="0" u="none" dirty="0"/>
            <a:t>Julien Delmas</a:t>
          </a:r>
        </a:p>
        <a:p>
          <a:r>
            <a:rPr lang="fr-FR" b="0" i="0" u="none" dirty="0"/>
            <a:t>@</a:t>
          </a:r>
          <a:r>
            <a:rPr lang="fr-FR" b="0" i="0" u="none" dirty="0" err="1"/>
            <a:t>juliendelmas</a:t>
          </a:r>
          <a:endParaRPr lang="en-US" dirty="0"/>
        </a:p>
      </dgm:t>
    </dgm:pt>
    <dgm:pt modelId="{192CD16B-FA85-49AB-96EA-80094BA41ED5}" type="parTrans" cxnId="{B38DB338-3B1E-4324-A45E-8025E9D81450}">
      <dgm:prSet/>
      <dgm:spPr/>
      <dgm:t>
        <a:bodyPr/>
        <a:lstStyle/>
        <a:p>
          <a:endParaRPr lang="en-US"/>
        </a:p>
      </dgm:t>
    </dgm:pt>
    <dgm:pt modelId="{BEF45895-E33A-456A-85CE-5D5DFC2CF2C9}" type="sibTrans" cxnId="{B38DB338-3B1E-4324-A45E-8025E9D81450}">
      <dgm:prSet/>
      <dgm:spPr>
        <a:blipFill>
          <a:blip xmlns:r="http://schemas.openxmlformats.org/officeDocument/2006/relationships" r:embed="rId2">
            <a:duotone>
              <a:schemeClr val="accent5">
                <a:hueOff val="4307048"/>
                <a:satOff val="-8910"/>
                <a:lumOff val="-1579"/>
                <a:alphaOff val="0"/>
                <a:shade val="20000"/>
                <a:satMod val="200000"/>
              </a:schemeClr>
              <a:schemeClr val="accent5">
                <a:hueOff val="4307048"/>
                <a:satOff val="-8910"/>
                <a:lumOff val="-1579"/>
                <a:alphaOff val="0"/>
                <a:tint val="12000"/>
                <a:satMod val="190000"/>
              </a:schemeClr>
            </a:duotone>
          </a:blip>
          <a:srcRect/>
          <a:stretch>
            <a:fillRect/>
          </a:stretch>
        </a:blipFill>
      </dgm:spPr>
      <dgm:t>
        <a:bodyPr/>
        <a:lstStyle/>
        <a:p>
          <a:endParaRPr lang="en-US"/>
        </a:p>
      </dgm:t>
    </dgm:pt>
    <dgm:pt modelId="{BB36F745-62BA-4892-99D7-E4239B0F3843}">
      <dgm:prSet phldrT="[Text]"/>
      <dgm:spPr/>
      <dgm:t>
        <a:bodyPr/>
        <a:lstStyle/>
        <a:p>
          <a:endParaRPr lang="en-US" dirty="0"/>
        </a:p>
      </dgm:t>
    </dgm:pt>
    <dgm:pt modelId="{CE269D49-A2E4-44F1-A948-9BE1FE5D6140}" type="parTrans" cxnId="{C96A1F07-338B-48CD-B344-80BE34A6C9DF}">
      <dgm:prSet/>
      <dgm:spPr/>
      <dgm:t>
        <a:bodyPr/>
        <a:lstStyle/>
        <a:p>
          <a:endParaRPr lang="en-US"/>
        </a:p>
      </dgm:t>
    </dgm:pt>
    <dgm:pt modelId="{5CE5B550-A310-4948-9BA1-267AF81C5FA4}" type="sibTrans" cxnId="{C96A1F07-338B-48CD-B344-80BE34A6C9DF}">
      <dgm:prSet/>
      <dgm:spPr>
        <a:blipFill>
          <a:blip xmlns:r="http://schemas.openxmlformats.org/officeDocument/2006/relationships" r:embed="rId3">
            <a:duotone>
              <a:schemeClr val="accent5">
                <a:hueOff val="17228190"/>
                <a:satOff val="-35640"/>
                <a:lumOff val="-6316"/>
                <a:alphaOff val="0"/>
                <a:shade val="20000"/>
                <a:satMod val="200000"/>
              </a:schemeClr>
              <a:schemeClr val="accent5">
                <a:hueOff val="17228190"/>
                <a:satOff val="-35640"/>
                <a:lumOff val="-6316"/>
                <a:alphaOff val="0"/>
                <a:tint val="12000"/>
                <a:satMod val="190000"/>
              </a:schemeClr>
            </a:duotone>
          </a:blip>
          <a:srcRect/>
          <a:stretch>
            <a:fillRect/>
          </a:stretch>
        </a:blipFill>
      </dgm:spPr>
      <dgm:t>
        <a:bodyPr/>
        <a:lstStyle/>
        <a:p>
          <a:endParaRPr lang="en-US"/>
        </a:p>
      </dgm:t>
    </dgm:pt>
    <dgm:pt modelId="{C9AAC837-F2B0-40E5-8679-D365145CD32D}">
      <dgm:prSet phldrT="[Text]"/>
      <dgm:spPr/>
      <dgm:t>
        <a:bodyPr/>
        <a:lstStyle/>
        <a:p>
          <a:r>
            <a:rPr lang="fr-FR" b="1" i="0" u="none" dirty="0"/>
            <a:t>Christophe SMIERZCHALSKI</a:t>
          </a:r>
        </a:p>
        <a:p>
          <a:r>
            <a:rPr lang="fr-FR" b="0" i="0" u="none" dirty="0"/>
            <a:t>@</a:t>
          </a:r>
          <a:r>
            <a:rPr lang="fr-FR" b="0" i="0" u="none" dirty="0" err="1"/>
            <a:t>Smierz</a:t>
          </a:r>
          <a:endParaRPr lang="en-US" dirty="0"/>
        </a:p>
      </dgm:t>
    </dgm:pt>
    <dgm:pt modelId="{BF762BC7-3A73-465D-85A6-3BCDF9B94784}" type="parTrans" cxnId="{D2F8513A-5886-4FAB-9494-6D284BD96A29}">
      <dgm:prSet/>
      <dgm:spPr/>
      <dgm:t>
        <a:bodyPr/>
        <a:lstStyle/>
        <a:p>
          <a:endParaRPr lang="en-US"/>
        </a:p>
      </dgm:t>
    </dgm:pt>
    <dgm:pt modelId="{0CEADA81-66C0-4096-BEDE-B88D7687450C}" type="sibTrans" cxnId="{D2F8513A-5886-4FAB-9494-6D284BD96A29}">
      <dgm:prSet/>
      <dgm:spPr>
        <a:blipFill>
          <a:blip xmlns:r="http://schemas.openxmlformats.org/officeDocument/2006/relationships" r:embed="rId4">
            <a:duotone>
              <a:schemeClr val="accent5">
                <a:hueOff val="12921143"/>
                <a:satOff val="-26730"/>
                <a:lumOff val="-4737"/>
                <a:alphaOff val="0"/>
                <a:shade val="20000"/>
                <a:satMod val="200000"/>
              </a:schemeClr>
              <a:schemeClr val="accent5">
                <a:hueOff val="12921143"/>
                <a:satOff val="-26730"/>
                <a:lumOff val="-4737"/>
                <a:alphaOff val="0"/>
                <a:tint val="12000"/>
                <a:satMod val="19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endParaRPr lang="en-US"/>
        </a:p>
      </dgm:t>
    </dgm:pt>
    <dgm:pt modelId="{8D3744A8-1883-4930-8E0D-B57E26D003C6}">
      <dgm:prSet phldrT="[Text]"/>
      <dgm:spPr/>
      <dgm:t>
        <a:bodyPr/>
        <a:lstStyle/>
        <a:p>
          <a:endParaRPr lang="en-US" dirty="0"/>
        </a:p>
      </dgm:t>
    </dgm:pt>
    <dgm:pt modelId="{D40CF7D9-D0C3-4084-8D2D-359654C28D0F}" type="sibTrans" cxnId="{C8FCCD3C-805E-4A27-964D-25DE1206ADCA}">
      <dgm:prSet/>
      <dgm:spPr>
        <a:blipFill>
          <a:blip xmlns:r="http://schemas.openxmlformats.org/officeDocument/2006/relationships" r:embed="rId5">
            <a:duotone>
              <a:schemeClr val="accent5">
                <a:hueOff val="8614095"/>
                <a:satOff val="-17820"/>
                <a:lumOff val="-3158"/>
                <a:alphaOff val="0"/>
                <a:shade val="20000"/>
                <a:satMod val="200000"/>
              </a:schemeClr>
              <a:schemeClr val="accent5">
                <a:hueOff val="8614095"/>
                <a:satOff val="-17820"/>
                <a:lumOff val="-3158"/>
                <a:alphaOff val="0"/>
                <a:tint val="12000"/>
                <a:satMod val="19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endParaRPr lang="en-US"/>
        </a:p>
      </dgm:t>
    </dgm:pt>
    <dgm:pt modelId="{AC9EAF57-EBF1-4FB7-8ED0-6ECFF59ADE74}" type="parTrans" cxnId="{C8FCCD3C-805E-4A27-964D-25DE1206ADCA}">
      <dgm:prSet/>
      <dgm:spPr/>
      <dgm:t>
        <a:bodyPr/>
        <a:lstStyle/>
        <a:p>
          <a:endParaRPr lang="en-US"/>
        </a:p>
      </dgm:t>
    </dgm:pt>
    <dgm:pt modelId="{2E61E4DD-C207-4418-9BA9-6F6E3DD5276E}" type="pres">
      <dgm:prSet presAssocID="{B9C32B05-62EA-407A-B21C-2310C7945705}" presName="Name0" presStyleCnt="0">
        <dgm:presLayoutVars>
          <dgm:chMax val="8"/>
          <dgm:chPref val="8"/>
          <dgm:dir/>
        </dgm:presLayoutVars>
      </dgm:prSet>
      <dgm:spPr/>
    </dgm:pt>
    <dgm:pt modelId="{0278A41A-BFA7-48C0-B1B1-5F4A4C932B5A}" type="pres">
      <dgm:prSet presAssocID="{8EA7219F-BDB2-48EB-9EEB-3133522D132E}" presName="parent_text_1" presStyleLbl="revTx" presStyleIdx="0" presStyleCnt="5">
        <dgm:presLayoutVars>
          <dgm:chMax val="0"/>
          <dgm:chPref val="0"/>
          <dgm:bulletEnabled val="1"/>
        </dgm:presLayoutVars>
      </dgm:prSet>
      <dgm:spPr/>
    </dgm:pt>
    <dgm:pt modelId="{52957DF5-B09C-45FE-A9E0-A7C296DE5179}" type="pres">
      <dgm:prSet presAssocID="{8EA7219F-BDB2-48EB-9EEB-3133522D132E}" presName="image_accent_1" presStyleCnt="0"/>
      <dgm:spPr/>
    </dgm:pt>
    <dgm:pt modelId="{BF66E6AB-4C96-4F31-AA72-4166E4E3325A}" type="pres">
      <dgm:prSet presAssocID="{8EA7219F-BDB2-48EB-9EEB-3133522D132E}" presName="imageAccentRepeatNode" presStyleLbl="alignNode1" presStyleIdx="0" presStyleCnt="9"/>
      <dgm:spPr/>
    </dgm:pt>
    <dgm:pt modelId="{63A56449-5D3C-4871-A11C-01A0F2ADC6AA}" type="pres">
      <dgm:prSet presAssocID="{8EA7219F-BDB2-48EB-9EEB-3133522D132E}" presName="accent_1" presStyleLbl="alignNode1" presStyleIdx="1" presStyleCnt="9"/>
      <dgm:spPr/>
    </dgm:pt>
    <dgm:pt modelId="{E5667A3E-E5F6-4FD7-8BE3-9824136CAE54}" type="pres">
      <dgm:prSet presAssocID="{C94B7947-85DC-4B21-BB99-DF8438356F98}" presName="image_1" presStyleCnt="0"/>
      <dgm:spPr/>
    </dgm:pt>
    <dgm:pt modelId="{A09742C8-746C-40C9-9911-087325EA3202}" type="pres">
      <dgm:prSet presAssocID="{C94B7947-85DC-4B21-BB99-DF8438356F98}" presName="imageRepeatNode" presStyleLbl="fgImgPlace1" presStyleIdx="0" presStyleCnt="5"/>
      <dgm:spPr/>
    </dgm:pt>
    <dgm:pt modelId="{6B58FE61-E9E3-40B2-B870-E4D9D83F52F1}" type="pres">
      <dgm:prSet presAssocID="{F3FA86F7-575E-4FDD-B637-1D7276F725A4}" presName="parent_text_2" presStyleLbl="revTx" presStyleIdx="1" presStyleCnt="5">
        <dgm:presLayoutVars>
          <dgm:chMax val="0"/>
          <dgm:chPref val="0"/>
          <dgm:bulletEnabled val="1"/>
        </dgm:presLayoutVars>
      </dgm:prSet>
      <dgm:spPr/>
    </dgm:pt>
    <dgm:pt modelId="{0938C087-5D0E-45F3-B912-B6737855CD28}" type="pres">
      <dgm:prSet presAssocID="{F3FA86F7-575E-4FDD-B637-1D7276F725A4}" presName="image_accent_2" presStyleCnt="0"/>
      <dgm:spPr/>
    </dgm:pt>
    <dgm:pt modelId="{E16FBF03-ADAC-47C4-AA8A-86C716F3002E}" type="pres">
      <dgm:prSet presAssocID="{F3FA86F7-575E-4FDD-B637-1D7276F725A4}" presName="imageAccentRepeatNode" presStyleLbl="alignNode1" presStyleIdx="2" presStyleCnt="9"/>
      <dgm:spPr/>
    </dgm:pt>
    <dgm:pt modelId="{8B5C15F3-56F9-438E-81ED-282C55BEBE3B}" type="pres">
      <dgm:prSet presAssocID="{BEF45895-E33A-456A-85CE-5D5DFC2CF2C9}" presName="image_2" presStyleCnt="0"/>
      <dgm:spPr/>
    </dgm:pt>
    <dgm:pt modelId="{A95B594B-67BD-4DD4-8AC5-6A58D8111A1B}" type="pres">
      <dgm:prSet presAssocID="{BEF45895-E33A-456A-85CE-5D5DFC2CF2C9}" presName="imageRepeatNode" presStyleLbl="fgImgPlace1" presStyleIdx="1" presStyleCnt="5"/>
      <dgm:spPr/>
    </dgm:pt>
    <dgm:pt modelId="{29ACC1EA-1F3B-46B4-9667-F828378D3BD4}" type="pres">
      <dgm:prSet presAssocID="{8D3744A8-1883-4930-8E0D-B57E26D003C6}" presName="image_accent_3" presStyleCnt="0"/>
      <dgm:spPr/>
    </dgm:pt>
    <dgm:pt modelId="{BBF7EA25-1112-4B78-9E52-9A9E8F08D076}" type="pres">
      <dgm:prSet presAssocID="{8D3744A8-1883-4930-8E0D-B57E26D003C6}" presName="imageAccentRepeatNode" presStyleLbl="alignNode1" presStyleIdx="3" presStyleCnt="9"/>
      <dgm:spPr/>
    </dgm:pt>
    <dgm:pt modelId="{C96BB609-8467-4BA0-96E7-DF1312F0656F}" type="pres">
      <dgm:prSet presAssocID="{8D3744A8-1883-4930-8E0D-B57E26D003C6}" presName="parent_text_3" presStyleLbl="revTx" presStyleIdx="2" presStyleCnt="5">
        <dgm:presLayoutVars>
          <dgm:chMax val="0"/>
          <dgm:chPref val="0"/>
          <dgm:bulletEnabled val="1"/>
        </dgm:presLayoutVars>
      </dgm:prSet>
      <dgm:spPr/>
    </dgm:pt>
    <dgm:pt modelId="{44D8D467-6471-45A6-B9E9-8EA6DAD7F84F}" type="pres">
      <dgm:prSet presAssocID="{8D3744A8-1883-4930-8E0D-B57E26D003C6}" presName="accent_2" presStyleLbl="alignNode1" presStyleIdx="4" presStyleCnt="9"/>
      <dgm:spPr/>
    </dgm:pt>
    <dgm:pt modelId="{E6ACFA1E-1755-43EE-961E-1D36E56835BC}" type="pres">
      <dgm:prSet presAssocID="{8D3744A8-1883-4930-8E0D-B57E26D003C6}" presName="accent_3" presStyleLbl="alignNode1" presStyleIdx="5" presStyleCnt="9"/>
      <dgm:spPr/>
    </dgm:pt>
    <dgm:pt modelId="{B30FEB08-0E92-43F6-9D39-18CDFEAFBD2D}" type="pres">
      <dgm:prSet presAssocID="{D40CF7D9-D0C3-4084-8D2D-359654C28D0F}" presName="image_3" presStyleCnt="0"/>
      <dgm:spPr/>
    </dgm:pt>
    <dgm:pt modelId="{22E4F30E-60A8-4F8C-8CDC-A13369588B2E}" type="pres">
      <dgm:prSet presAssocID="{D40CF7D9-D0C3-4084-8D2D-359654C28D0F}" presName="imageRepeatNode" presStyleLbl="fgImgPlace1" presStyleIdx="2" presStyleCnt="5"/>
      <dgm:spPr/>
    </dgm:pt>
    <dgm:pt modelId="{B61763E8-0D63-4163-9BCD-F27554E3C68C}" type="pres">
      <dgm:prSet presAssocID="{C9AAC837-F2B0-40E5-8679-D365145CD32D}" presName="image_accent_4" presStyleCnt="0"/>
      <dgm:spPr/>
    </dgm:pt>
    <dgm:pt modelId="{AFFBDA1D-3BD7-4220-A068-6ADF4EC3A275}" type="pres">
      <dgm:prSet presAssocID="{C9AAC837-F2B0-40E5-8679-D365145CD32D}" presName="imageAccentRepeatNode" presStyleLbl="alignNode1" presStyleIdx="6" presStyleCnt="9"/>
      <dgm:spPr/>
    </dgm:pt>
    <dgm:pt modelId="{FCF20A96-3C13-42BA-873C-EDB0B0433F27}" type="pres">
      <dgm:prSet presAssocID="{C9AAC837-F2B0-40E5-8679-D365145CD32D}" presName="parent_text_4" presStyleLbl="revTx" presStyleIdx="3" presStyleCnt="5">
        <dgm:presLayoutVars>
          <dgm:chMax val="0"/>
          <dgm:chPref val="0"/>
          <dgm:bulletEnabled val="1"/>
        </dgm:presLayoutVars>
      </dgm:prSet>
      <dgm:spPr/>
    </dgm:pt>
    <dgm:pt modelId="{0DED6AFA-0FCF-47E6-99E4-563CA52C5910}" type="pres">
      <dgm:prSet presAssocID="{C9AAC837-F2B0-40E5-8679-D365145CD32D}" presName="accent_4" presStyleLbl="alignNode1" presStyleIdx="7" presStyleCnt="9"/>
      <dgm:spPr/>
    </dgm:pt>
    <dgm:pt modelId="{887D7A03-08A5-4980-8F4C-7C5E525430D2}" type="pres">
      <dgm:prSet presAssocID="{0CEADA81-66C0-4096-BEDE-B88D7687450C}" presName="image_4" presStyleCnt="0"/>
      <dgm:spPr/>
    </dgm:pt>
    <dgm:pt modelId="{FCEA757E-F805-4DCC-AA4E-16C79F9BBBB5}" type="pres">
      <dgm:prSet presAssocID="{0CEADA81-66C0-4096-BEDE-B88D7687450C}" presName="imageRepeatNode" presStyleLbl="fgImgPlace1" presStyleIdx="3" presStyleCnt="5"/>
      <dgm:spPr/>
    </dgm:pt>
    <dgm:pt modelId="{C42C9427-8BF1-48E2-9013-6EA383E11022}" type="pres">
      <dgm:prSet presAssocID="{BB36F745-62BA-4892-99D7-E4239B0F3843}" presName="image_accent_5" presStyleCnt="0"/>
      <dgm:spPr/>
    </dgm:pt>
    <dgm:pt modelId="{E632EC91-5DE7-443F-90EA-2A5D1866992A}" type="pres">
      <dgm:prSet presAssocID="{BB36F745-62BA-4892-99D7-E4239B0F3843}" presName="imageAccentRepeatNode" presStyleLbl="alignNode1" presStyleIdx="8" presStyleCnt="9"/>
      <dgm:spPr/>
    </dgm:pt>
    <dgm:pt modelId="{4005BEBF-8C19-4B0D-A465-58FD1296A128}" type="pres">
      <dgm:prSet presAssocID="{BB36F745-62BA-4892-99D7-E4239B0F3843}" presName="parent_text_5" presStyleLbl="revTx" presStyleIdx="4" presStyleCnt="5">
        <dgm:presLayoutVars>
          <dgm:chMax val="0"/>
          <dgm:chPref val="0"/>
          <dgm:bulletEnabled val="1"/>
        </dgm:presLayoutVars>
      </dgm:prSet>
      <dgm:spPr/>
    </dgm:pt>
    <dgm:pt modelId="{6B04F5D2-A292-437C-9469-3D4948C1A3D2}" type="pres">
      <dgm:prSet presAssocID="{5CE5B550-A310-4948-9BA1-267AF81C5FA4}" presName="image_5" presStyleCnt="0"/>
      <dgm:spPr/>
    </dgm:pt>
    <dgm:pt modelId="{E9030ACF-E368-4529-BF38-8A7BC68ABEAF}" type="pres">
      <dgm:prSet presAssocID="{5CE5B550-A310-4948-9BA1-267AF81C5FA4}" presName="imageRepeatNode" presStyleLbl="fgImgPlace1" presStyleIdx="4" presStyleCnt="5"/>
      <dgm:spPr/>
    </dgm:pt>
  </dgm:ptLst>
  <dgm:cxnLst>
    <dgm:cxn modelId="{FE703C02-7630-4DA0-A302-E102869552B6}" type="presOf" srcId="{BB36F745-62BA-4892-99D7-E4239B0F3843}" destId="{4005BEBF-8C19-4B0D-A465-58FD1296A128}" srcOrd="0" destOrd="0" presId="urn:microsoft.com/office/officeart/2008/layout/BubblePictureList"/>
    <dgm:cxn modelId="{C96A1F07-338B-48CD-B344-80BE34A6C9DF}" srcId="{B9C32B05-62EA-407A-B21C-2310C7945705}" destId="{BB36F745-62BA-4892-99D7-E4239B0F3843}" srcOrd="4" destOrd="0" parTransId="{CE269D49-A2E4-44F1-A948-9BE1FE5D6140}" sibTransId="{5CE5B550-A310-4948-9BA1-267AF81C5FA4}"/>
    <dgm:cxn modelId="{D6A3890F-FE7A-4077-B241-F401AA73E116}" type="presOf" srcId="{5CE5B550-A310-4948-9BA1-267AF81C5FA4}" destId="{E9030ACF-E368-4529-BF38-8A7BC68ABEAF}" srcOrd="0" destOrd="0" presId="urn:microsoft.com/office/officeart/2008/layout/BubblePictureList"/>
    <dgm:cxn modelId="{BC7AA32E-B188-4CF8-A166-C2816A6759D9}" type="presOf" srcId="{8D3744A8-1883-4930-8E0D-B57E26D003C6}" destId="{C96BB609-8467-4BA0-96E7-DF1312F0656F}" srcOrd="0" destOrd="0" presId="urn:microsoft.com/office/officeart/2008/layout/BubblePictureList"/>
    <dgm:cxn modelId="{37332232-DAFA-4C93-AB4E-B3ED6C528BD1}" type="presOf" srcId="{D40CF7D9-D0C3-4084-8D2D-359654C28D0F}" destId="{22E4F30E-60A8-4F8C-8CDC-A13369588B2E}" srcOrd="0" destOrd="0" presId="urn:microsoft.com/office/officeart/2008/layout/BubblePictureList"/>
    <dgm:cxn modelId="{B38DB338-3B1E-4324-A45E-8025E9D81450}" srcId="{B9C32B05-62EA-407A-B21C-2310C7945705}" destId="{F3FA86F7-575E-4FDD-B637-1D7276F725A4}" srcOrd="1" destOrd="0" parTransId="{192CD16B-FA85-49AB-96EA-80094BA41ED5}" sibTransId="{BEF45895-E33A-456A-85CE-5D5DFC2CF2C9}"/>
    <dgm:cxn modelId="{D2F8513A-5886-4FAB-9494-6D284BD96A29}" srcId="{B9C32B05-62EA-407A-B21C-2310C7945705}" destId="{C9AAC837-F2B0-40E5-8679-D365145CD32D}" srcOrd="3" destOrd="0" parTransId="{BF762BC7-3A73-465D-85A6-3BCDF9B94784}" sibTransId="{0CEADA81-66C0-4096-BEDE-B88D7687450C}"/>
    <dgm:cxn modelId="{103AB03C-255C-4E72-B8D3-BB1F3BDE9706}" type="presOf" srcId="{BEF45895-E33A-456A-85CE-5D5DFC2CF2C9}" destId="{A95B594B-67BD-4DD4-8AC5-6A58D8111A1B}" srcOrd="0" destOrd="0" presId="urn:microsoft.com/office/officeart/2008/layout/BubblePictureList"/>
    <dgm:cxn modelId="{C8FCCD3C-805E-4A27-964D-25DE1206ADCA}" srcId="{B9C32B05-62EA-407A-B21C-2310C7945705}" destId="{8D3744A8-1883-4930-8E0D-B57E26D003C6}" srcOrd="2" destOrd="0" parTransId="{AC9EAF57-EBF1-4FB7-8ED0-6ECFF59ADE74}" sibTransId="{D40CF7D9-D0C3-4084-8D2D-359654C28D0F}"/>
    <dgm:cxn modelId="{C1E7883D-6C54-4E31-B0F7-A71EE3419A6E}" type="presOf" srcId="{C9AAC837-F2B0-40E5-8679-D365145CD32D}" destId="{FCF20A96-3C13-42BA-873C-EDB0B0433F27}" srcOrd="0" destOrd="0" presId="urn:microsoft.com/office/officeart/2008/layout/BubblePictureList"/>
    <dgm:cxn modelId="{B4D5E33D-BCC8-46F9-9701-8CD995BC373A}" type="presOf" srcId="{B9C32B05-62EA-407A-B21C-2310C7945705}" destId="{2E61E4DD-C207-4418-9BA9-6F6E3DD5276E}" srcOrd="0" destOrd="0" presId="urn:microsoft.com/office/officeart/2008/layout/BubblePictureList"/>
    <dgm:cxn modelId="{EB2D5B9C-ADA0-44D8-B096-0DC637CC34F1}" type="presOf" srcId="{0CEADA81-66C0-4096-BEDE-B88D7687450C}" destId="{FCEA757E-F805-4DCC-AA4E-16C79F9BBBB5}" srcOrd="0" destOrd="0" presId="urn:microsoft.com/office/officeart/2008/layout/BubblePictureList"/>
    <dgm:cxn modelId="{3C2EB09E-F78E-46D1-82FD-3210387EAF06}" type="presOf" srcId="{8EA7219F-BDB2-48EB-9EEB-3133522D132E}" destId="{0278A41A-BFA7-48C0-B1B1-5F4A4C932B5A}" srcOrd="0" destOrd="0" presId="urn:microsoft.com/office/officeart/2008/layout/BubblePictureList"/>
    <dgm:cxn modelId="{EA75C5A6-A32A-4869-8050-A02EAC23C849}" type="presOf" srcId="{C94B7947-85DC-4B21-BB99-DF8438356F98}" destId="{A09742C8-746C-40C9-9911-087325EA3202}" srcOrd="0" destOrd="0" presId="urn:microsoft.com/office/officeart/2008/layout/BubblePictureList"/>
    <dgm:cxn modelId="{4D4F6EE5-99A4-4625-9B15-A2BA277ED0B3}" type="presOf" srcId="{F3FA86F7-575E-4FDD-B637-1D7276F725A4}" destId="{6B58FE61-E9E3-40B2-B870-E4D9D83F52F1}" srcOrd="0" destOrd="0" presId="urn:microsoft.com/office/officeart/2008/layout/BubblePictureList"/>
    <dgm:cxn modelId="{58AD7EEF-D408-406B-87EE-4691D4C30668}" srcId="{B9C32B05-62EA-407A-B21C-2310C7945705}" destId="{8EA7219F-BDB2-48EB-9EEB-3133522D132E}" srcOrd="0" destOrd="0" parTransId="{3EE8403A-CB7C-4815-85BD-AEBCAEB71B37}" sibTransId="{C94B7947-85DC-4B21-BB99-DF8438356F98}"/>
    <dgm:cxn modelId="{DE9A5194-FF6B-4382-A6F9-B96A8A3DFF4E}" type="presParOf" srcId="{2E61E4DD-C207-4418-9BA9-6F6E3DD5276E}" destId="{0278A41A-BFA7-48C0-B1B1-5F4A4C932B5A}" srcOrd="0" destOrd="0" presId="urn:microsoft.com/office/officeart/2008/layout/BubblePictureList"/>
    <dgm:cxn modelId="{4BC61EC0-372A-4683-8F50-0801B77F2760}" type="presParOf" srcId="{2E61E4DD-C207-4418-9BA9-6F6E3DD5276E}" destId="{52957DF5-B09C-45FE-A9E0-A7C296DE5179}" srcOrd="1" destOrd="0" presId="urn:microsoft.com/office/officeart/2008/layout/BubblePictureList"/>
    <dgm:cxn modelId="{AA99E44F-C8F6-4E89-B060-A51460EBE3A9}" type="presParOf" srcId="{52957DF5-B09C-45FE-A9E0-A7C296DE5179}" destId="{BF66E6AB-4C96-4F31-AA72-4166E4E3325A}" srcOrd="0" destOrd="0" presId="urn:microsoft.com/office/officeart/2008/layout/BubblePictureList"/>
    <dgm:cxn modelId="{E0869C17-D0C5-4014-B71F-122087FE663C}" type="presParOf" srcId="{2E61E4DD-C207-4418-9BA9-6F6E3DD5276E}" destId="{63A56449-5D3C-4871-A11C-01A0F2ADC6AA}" srcOrd="2" destOrd="0" presId="urn:microsoft.com/office/officeart/2008/layout/BubblePictureList"/>
    <dgm:cxn modelId="{67423DBD-6514-492D-9A9A-74B3747F995E}" type="presParOf" srcId="{2E61E4DD-C207-4418-9BA9-6F6E3DD5276E}" destId="{E5667A3E-E5F6-4FD7-8BE3-9824136CAE54}" srcOrd="3" destOrd="0" presId="urn:microsoft.com/office/officeart/2008/layout/BubblePictureList"/>
    <dgm:cxn modelId="{200AC0C7-5C3C-454D-9CC3-50C0271A39FC}" type="presParOf" srcId="{E5667A3E-E5F6-4FD7-8BE3-9824136CAE54}" destId="{A09742C8-746C-40C9-9911-087325EA3202}" srcOrd="0" destOrd="0" presId="urn:microsoft.com/office/officeart/2008/layout/BubblePictureList"/>
    <dgm:cxn modelId="{0F03BC20-9C59-4C1D-B323-5180E79AFCD9}" type="presParOf" srcId="{2E61E4DD-C207-4418-9BA9-6F6E3DD5276E}" destId="{6B58FE61-E9E3-40B2-B870-E4D9D83F52F1}" srcOrd="4" destOrd="0" presId="urn:microsoft.com/office/officeart/2008/layout/BubblePictureList"/>
    <dgm:cxn modelId="{B46BCAB4-2CA1-4EDD-BF85-EACB62C46778}" type="presParOf" srcId="{2E61E4DD-C207-4418-9BA9-6F6E3DD5276E}" destId="{0938C087-5D0E-45F3-B912-B6737855CD28}" srcOrd="5" destOrd="0" presId="urn:microsoft.com/office/officeart/2008/layout/BubblePictureList"/>
    <dgm:cxn modelId="{DC75B850-5564-46CF-8293-A1F376A0BB9C}" type="presParOf" srcId="{0938C087-5D0E-45F3-B912-B6737855CD28}" destId="{E16FBF03-ADAC-47C4-AA8A-86C716F3002E}" srcOrd="0" destOrd="0" presId="urn:microsoft.com/office/officeart/2008/layout/BubblePictureList"/>
    <dgm:cxn modelId="{688A7AE6-A284-42B6-B284-7B2A553D733A}" type="presParOf" srcId="{2E61E4DD-C207-4418-9BA9-6F6E3DD5276E}" destId="{8B5C15F3-56F9-438E-81ED-282C55BEBE3B}" srcOrd="6" destOrd="0" presId="urn:microsoft.com/office/officeart/2008/layout/BubblePictureList"/>
    <dgm:cxn modelId="{0A90E323-A2C8-4279-A132-88E4D576315A}" type="presParOf" srcId="{8B5C15F3-56F9-438E-81ED-282C55BEBE3B}" destId="{A95B594B-67BD-4DD4-8AC5-6A58D8111A1B}" srcOrd="0" destOrd="0" presId="urn:microsoft.com/office/officeart/2008/layout/BubblePictureList"/>
    <dgm:cxn modelId="{2F22C89E-0CF7-438F-9CFC-8631E7A57610}" type="presParOf" srcId="{2E61E4DD-C207-4418-9BA9-6F6E3DD5276E}" destId="{29ACC1EA-1F3B-46B4-9667-F828378D3BD4}" srcOrd="7" destOrd="0" presId="urn:microsoft.com/office/officeart/2008/layout/BubblePictureList"/>
    <dgm:cxn modelId="{D17502D9-6F1C-45A2-93BC-A66661DBA1D2}" type="presParOf" srcId="{29ACC1EA-1F3B-46B4-9667-F828378D3BD4}" destId="{BBF7EA25-1112-4B78-9E52-9A9E8F08D076}" srcOrd="0" destOrd="0" presId="urn:microsoft.com/office/officeart/2008/layout/BubblePictureList"/>
    <dgm:cxn modelId="{CE80E2DB-CFCE-475B-8711-AF475621628E}" type="presParOf" srcId="{2E61E4DD-C207-4418-9BA9-6F6E3DD5276E}" destId="{C96BB609-8467-4BA0-96E7-DF1312F0656F}" srcOrd="8" destOrd="0" presId="urn:microsoft.com/office/officeart/2008/layout/BubblePictureList"/>
    <dgm:cxn modelId="{3AEC67F7-BD44-43C2-A232-FF8C6A639902}" type="presParOf" srcId="{2E61E4DD-C207-4418-9BA9-6F6E3DD5276E}" destId="{44D8D467-6471-45A6-B9E9-8EA6DAD7F84F}" srcOrd="9" destOrd="0" presId="urn:microsoft.com/office/officeart/2008/layout/BubblePictureList"/>
    <dgm:cxn modelId="{6FE7C3A8-6003-4A33-A424-D0D9331ADF26}" type="presParOf" srcId="{2E61E4DD-C207-4418-9BA9-6F6E3DD5276E}" destId="{E6ACFA1E-1755-43EE-961E-1D36E56835BC}" srcOrd="10" destOrd="0" presId="urn:microsoft.com/office/officeart/2008/layout/BubblePictureList"/>
    <dgm:cxn modelId="{D60A9EBB-1CA0-422A-BF7E-2334D1D05BCA}" type="presParOf" srcId="{2E61E4DD-C207-4418-9BA9-6F6E3DD5276E}" destId="{B30FEB08-0E92-43F6-9D39-18CDFEAFBD2D}" srcOrd="11" destOrd="0" presId="urn:microsoft.com/office/officeart/2008/layout/BubblePictureList"/>
    <dgm:cxn modelId="{F86AA837-170C-4B9F-923B-778418E7F6DA}" type="presParOf" srcId="{B30FEB08-0E92-43F6-9D39-18CDFEAFBD2D}" destId="{22E4F30E-60A8-4F8C-8CDC-A13369588B2E}" srcOrd="0" destOrd="0" presId="urn:microsoft.com/office/officeart/2008/layout/BubblePictureList"/>
    <dgm:cxn modelId="{5D01F31D-83FF-4EA3-BAB7-943A03F06806}" type="presParOf" srcId="{2E61E4DD-C207-4418-9BA9-6F6E3DD5276E}" destId="{B61763E8-0D63-4163-9BCD-F27554E3C68C}" srcOrd="12" destOrd="0" presId="urn:microsoft.com/office/officeart/2008/layout/BubblePictureList"/>
    <dgm:cxn modelId="{2D2EA51E-9724-4C30-AEDD-62193E7B3E30}" type="presParOf" srcId="{B61763E8-0D63-4163-9BCD-F27554E3C68C}" destId="{AFFBDA1D-3BD7-4220-A068-6ADF4EC3A275}" srcOrd="0" destOrd="0" presId="urn:microsoft.com/office/officeart/2008/layout/BubblePictureList"/>
    <dgm:cxn modelId="{0237C323-5E56-46CE-85E0-139449BD5D3B}" type="presParOf" srcId="{2E61E4DD-C207-4418-9BA9-6F6E3DD5276E}" destId="{FCF20A96-3C13-42BA-873C-EDB0B0433F27}" srcOrd="13" destOrd="0" presId="urn:microsoft.com/office/officeart/2008/layout/BubblePictureList"/>
    <dgm:cxn modelId="{5083B95E-A255-4A74-9307-3BAF0B76995D}" type="presParOf" srcId="{2E61E4DD-C207-4418-9BA9-6F6E3DD5276E}" destId="{0DED6AFA-0FCF-47E6-99E4-563CA52C5910}" srcOrd="14" destOrd="0" presId="urn:microsoft.com/office/officeart/2008/layout/BubblePictureList"/>
    <dgm:cxn modelId="{92F31B68-C7AA-4C06-8E60-B4157D88A5DF}" type="presParOf" srcId="{2E61E4DD-C207-4418-9BA9-6F6E3DD5276E}" destId="{887D7A03-08A5-4980-8F4C-7C5E525430D2}" srcOrd="15" destOrd="0" presId="urn:microsoft.com/office/officeart/2008/layout/BubblePictureList"/>
    <dgm:cxn modelId="{0EF52D76-0436-4610-BF54-D640F586C7A5}" type="presParOf" srcId="{887D7A03-08A5-4980-8F4C-7C5E525430D2}" destId="{FCEA757E-F805-4DCC-AA4E-16C79F9BBBB5}" srcOrd="0" destOrd="0" presId="urn:microsoft.com/office/officeart/2008/layout/BubblePictureList"/>
    <dgm:cxn modelId="{85B5781B-9C81-4F0D-9A26-E928F9F66F22}" type="presParOf" srcId="{2E61E4DD-C207-4418-9BA9-6F6E3DD5276E}" destId="{C42C9427-8BF1-48E2-9013-6EA383E11022}" srcOrd="16" destOrd="0" presId="urn:microsoft.com/office/officeart/2008/layout/BubblePictureList"/>
    <dgm:cxn modelId="{BD79E560-665E-4B8E-B572-1A941CD7A228}" type="presParOf" srcId="{C42C9427-8BF1-48E2-9013-6EA383E11022}" destId="{E632EC91-5DE7-443F-90EA-2A5D1866992A}" srcOrd="0" destOrd="0" presId="urn:microsoft.com/office/officeart/2008/layout/BubblePictureList"/>
    <dgm:cxn modelId="{FD7E9DEA-C9B4-4C04-874C-D93A19F1D39F}" type="presParOf" srcId="{2E61E4DD-C207-4418-9BA9-6F6E3DD5276E}" destId="{4005BEBF-8C19-4B0D-A465-58FD1296A128}" srcOrd="17" destOrd="0" presId="urn:microsoft.com/office/officeart/2008/layout/BubblePictureList"/>
    <dgm:cxn modelId="{6FF9C3EA-5D5A-4C71-A01C-5674387EC43F}" type="presParOf" srcId="{2E61E4DD-C207-4418-9BA9-6F6E3DD5276E}" destId="{6B04F5D2-A292-437C-9469-3D4948C1A3D2}" srcOrd="18" destOrd="0" presId="urn:microsoft.com/office/officeart/2008/layout/BubblePictureList"/>
    <dgm:cxn modelId="{CE21940A-A075-4C5E-9D64-B42ED9D1DF39}" type="presParOf" srcId="{6B04F5D2-A292-437C-9469-3D4948C1A3D2}" destId="{E9030ACF-E368-4529-BF38-8A7BC68ABEAF}" srcOrd="0" destOrd="0" presId="urn:microsoft.com/office/officeart/2008/layout/BubblePictureList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CDEA8B3-4A4C-4D2A-BB89-909F542EAF96}">
      <dsp:nvSpPr>
        <dsp:cNvPr id="0" name=""/>
        <dsp:cNvSpPr/>
      </dsp:nvSpPr>
      <dsp:spPr>
        <a:xfrm>
          <a:off x="0" y="0"/>
          <a:ext cx="1587499" cy="426599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5344" tIns="85344" rIns="85344" bIns="85344" numCol="1" spcCol="1270" anchor="t" anchorCtr="1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1900" b="0" i="0" u="none" kern="1200" dirty="0"/>
        </a:p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900" b="0" i="0" u="none" kern="1200" dirty="0">
              <a:solidFill>
                <a:schemeClr val="bg1"/>
              </a:solidFill>
              <a:hlinkClick xmlns:r="http://schemas.openxmlformats.org/officeDocument/2006/relationships" r:id="rId1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Nicolas Lemoine</a:t>
          </a:r>
          <a:endParaRPr lang="en-US" sz="1900" kern="1200" dirty="0">
            <a:solidFill>
              <a:schemeClr val="bg1"/>
            </a:solidFill>
          </a:endParaRP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US" sz="1200" kern="1200" dirty="0"/>
            <a:t>Expert </a:t>
          </a:r>
          <a:r>
            <a:rPr lang="en-US" sz="1200" kern="1200" dirty="0" err="1"/>
            <a:t>Maths</a:t>
          </a:r>
          <a:r>
            <a:rPr lang="en-US" sz="1200" kern="1200" dirty="0"/>
            <a:t> </a:t>
          </a:r>
          <a:r>
            <a:rPr lang="en-US" sz="1200" kern="1200" dirty="0" err="1"/>
            <a:t>à</a:t>
          </a:r>
          <a:r>
            <a:rPr lang="en-US" sz="1200" kern="1200" dirty="0"/>
            <a:t> la DNE</a:t>
          </a:r>
        </a:p>
      </dsp:txBody>
      <dsp:txXfrm>
        <a:off x="0" y="1706396"/>
        <a:ext cx="1587499" cy="1706396"/>
      </dsp:txXfrm>
    </dsp:sp>
    <dsp:sp modelId="{EB95469C-7057-4B5C-8C40-531788F76AD9}">
      <dsp:nvSpPr>
        <dsp:cNvPr id="0" name=""/>
        <dsp:cNvSpPr/>
      </dsp:nvSpPr>
      <dsp:spPr>
        <a:xfrm>
          <a:off x="83462" y="255959"/>
          <a:ext cx="1420574" cy="1420574"/>
        </a:xfrm>
        <a:prstGeom prst="ellipse">
          <a:avLst/>
        </a:prstGeom>
        <a:blipFill>
          <a:blip xmlns:r="http://schemas.openxmlformats.org/officeDocument/2006/relationships" r:embed="rId2">
            <a:duotone>
              <a:schemeClr val="accent2">
                <a:hueOff val="0"/>
                <a:satOff val="0"/>
                <a:lumOff val="0"/>
                <a:alphaOff val="0"/>
                <a:shade val="20000"/>
                <a:satMod val="200000"/>
              </a:schemeClr>
              <a:schemeClr val="accent2">
                <a:hueOff val="0"/>
                <a:satOff val="0"/>
                <a:lumOff val="0"/>
                <a:alphaOff val="0"/>
                <a:tint val="12000"/>
                <a:satMod val="19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E14A7ACF-3A90-4555-91E4-403BD1095C5C}">
      <dsp:nvSpPr>
        <dsp:cNvPr id="0" name=""/>
        <dsp:cNvSpPr/>
      </dsp:nvSpPr>
      <dsp:spPr>
        <a:xfrm>
          <a:off x="1635125" y="0"/>
          <a:ext cx="1587499" cy="426599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9352" tIns="149352" rIns="149352" bIns="149352" numCol="1" spcCol="1270" anchor="t" anchorCtr="1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2100" b="0" i="0" u="none" kern="1200" dirty="0"/>
        </a:p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100" b="0" i="0" u="none" kern="1200" dirty="0">
              <a:solidFill>
                <a:schemeClr val="bg1"/>
              </a:solidFill>
              <a:hlinkClick xmlns:r="http://schemas.openxmlformats.org/officeDocument/2006/relationships" r:id="rId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Yvan </a:t>
          </a:r>
          <a:r>
            <a:rPr lang="fr-FR" sz="2100" b="0" i="0" u="none" kern="1200" dirty="0" err="1">
              <a:solidFill>
                <a:schemeClr val="bg1"/>
              </a:solidFill>
              <a:hlinkClick xmlns:r="http://schemas.openxmlformats.org/officeDocument/2006/relationships" r:id="rId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Monka</a:t>
          </a:r>
          <a:endParaRPr lang="en-US" sz="2100" kern="1200" dirty="0">
            <a:solidFill>
              <a:schemeClr val="bg1"/>
            </a:solidFill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fr-FR" sz="1600" b="0" i="0" u="none" kern="1200" dirty="0"/>
            <a:t>IAN </a:t>
          </a:r>
          <a:r>
            <a:rPr lang="fr-FR" sz="1600" b="0" i="0" u="none" kern="1200" dirty="0" err="1"/>
            <a:t>strasbourg</a:t>
          </a:r>
          <a:endParaRPr lang="en-US" sz="1600" kern="1200" dirty="0"/>
        </a:p>
      </dsp:txBody>
      <dsp:txXfrm>
        <a:off x="1635125" y="1706396"/>
        <a:ext cx="1587499" cy="1706396"/>
      </dsp:txXfrm>
    </dsp:sp>
    <dsp:sp modelId="{C4833423-7EC3-4C51-A87B-D15B3679E084}">
      <dsp:nvSpPr>
        <dsp:cNvPr id="0" name=""/>
        <dsp:cNvSpPr/>
      </dsp:nvSpPr>
      <dsp:spPr>
        <a:xfrm>
          <a:off x="1718587" y="255959"/>
          <a:ext cx="1420574" cy="1420574"/>
        </a:xfrm>
        <a:prstGeom prst="ellipse">
          <a:avLst/>
        </a:prstGeom>
        <a:blipFill>
          <a:blip xmlns:r="http://schemas.openxmlformats.org/officeDocument/2006/relationships" r:embed="rId4">
            <a:duotone>
              <a:schemeClr val="accent3">
                <a:hueOff val="0"/>
                <a:satOff val="0"/>
                <a:lumOff val="0"/>
                <a:alphaOff val="0"/>
                <a:shade val="20000"/>
                <a:satMod val="200000"/>
              </a:schemeClr>
              <a:schemeClr val="accent3">
                <a:hueOff val="0"/>
                <a:satOff val="0"/>
                <a:lumOff val="0"/>
                <a:alphaOff val="0"/>
                <a:tint val="12000"/>
                <a:satMod val="19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13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C3F99AA2-DEBD-47CB-AB79-3036D11247D6}">
      <dsp:nvSpPr>
        <dsp:cNvPr id="0" name=""/>
        <dsp:cNvSpPr/>
      </dsp:nvSpPr>
      <dsp:spPr>
        <a:xfrm>
          <a:off x="3270250" y="0"/>
          <a:ext cx="1587499" cy="426599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9352" tIns="149352" rIns="149352" bIns="149352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100" b="0" i="0" u="none" kern="1200" dirty="0">
              <a:solidFill>
                <a:schemeClr val="bg1"/>
              </a:solidFill>
              <a:hlinkClick xmlns:r="http://schemas.openxmlformats.org/officeDocument/2006/relationships" r:id="rId6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Mickaël Launay</a:t>
          </a:r>
          <a:endParaRPr lang="en-US" sz="2100" kern="1200" dirty="0">
            <a:solidFill>
              <a:schemeClr val="bg1"/>
            </a:solidFill>
          </a:endParaRPr>
        </a:p>
      </dsp:txBody>
      <dsp:txXfrm>
        <a:off x="3270250" y="1706396"/>
        <a:ext cx="1587499" cy="1706396"/>
      </dsp:txXfrm>
    </dsp:sp>
    <dsp:sp modelId="{79888659-AF49-4DC4-B3C0-C33B0AAAF85D}">
      <dsp:nvSpPr>
        <dsp:cNvPr id="0" name=""/>
        <dsp:cNvSpPr/>
      </dsp:nvSpPr>
      <dsp:spPr>
        <a:xfrm>
          <a:off x="3353712" y="255959"/>
          <a:ext cx="1420574" cy="1420574"/>
        </a:xfrm>
        <a:prstGeom prst="ellipse">
          <a:avLst/>
        </a:prstGeom>
        <a:blipFill>
          <a:blip xmlns:r="http://schemas.openxmlformats.org/officeDocument/2006/relationships" r:embed="rId7">
            <a:duotone>
              <a:schemeClr val="accent4">
                <a:hueOff val="0"/>
                <a:satOff val="0"/>
                <a:lumOff val="0"/>
                <a:alphaOff val="0"/>
                <a:shade val="20000"/>
                <a:satMod val="200000"/>
              </a:schemeClr>
              <a:schemeClr val="accent4">
                <a:hueOff val="0"/>
                <a:satOff val="0"/>
                <a:lumOff val="0"/>
                <a:alphaOff val="0"/>
                <a:tint val="12000"/>
                <a:satMod val="19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20B002E9-1E2B-4E89-B9B4-ECC20230F333}">
      <dsp:nvSpPr>
        <dsp:cNvPr id="0" name=""/>
        <dsp:cNvSpPr/>
      </dsp:nvSpPr>
      <dsp:spPr>
        <a:xfrm>
          <a:off x="4905375" y="0"/>
          <a:ext cx="1587499" cy="426599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9352" tIns="149352" rIns="149352" bIns="149352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100" b="0" i="0" u="none" kern="1200" dirty="0" err="1">
              <a:solidFill>
                <a:schemeClr val="bg1"/>
              </a:solidFill>
              <a:hlinkClick xmlns:r="http://schemas.openxmlformats.org/officeDocument/2006/relationships" r:id="rId8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mathasius</a:t>
          </a:r>
          <a:endParaRPr lang="en-US" sz="2100" kern="1200" dirty="0">
            <a:solidFill>
              <a:schemeClr val="bg1"/>
            </a:solidFill>
          </a:endParaRPr>
        </a:p>
      </dsp:txBody>
      <dsp:txXfrm>
        <a:off x="4905375" y="1706396"/>
        <a:ext cx="1587499" cy="1706396"/>
      </dsp:txXfrm>
    </dsp:sp>
    <dsp:sp modelId="{25F0EADA-4821-451A-85D3-43BCEB15FFD4}">
      <dsp:nvSpPr>
        <dsp:cNvPr id="0" name=""/>
        <dsp:cNvSpPr/>
      </dsp:nvSpPr>
      <dsp:spPr>
        <a:xfrm>
          <a:off x="4988837" y="255959"/>
          <a:ext cx="1420574" cy="1420574"/>
        </a:xfrm>
        <a:prstGeom prst="ellipse">
          <a:avLst/>
        </a:prstGeom>
        <a:blipFill>
          <a:blip xmlns:r="http://schemas.openxmlformats.org/officeDocument/2006/relationships" r:embed="rId9">
            <a:duotone>
              <a:schemeClr val="accent5">
                <a:hueOff val="0"/>
                <a:satOff val="0"/>
                <a:lumOff val="0"/>
                <a:alphaOff val="0"/>
                <a:shade val="20000"/>
                <a:satMod val="200000"/>
              </a:schemeClr>
              <a:schemeClr val="accent5">
                <a:hueOff val="0"/>
                <a:satOff val="0"/>
                <a:lumOff val="0"/>
                <a:alphaOff val="0"/>
                <a:tint val="12000"/>
                <a:satMod val="19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C642B738-A3A8-4F6A-86A2-5E350F949977}">
      <dsp:nvSpPr>
        <dsp:cNvPr id="0" name=""/>
        <dsp:cNvSpPr/>
      </dsp:nvSpPr>
      <dsp:spPr>
        <a:xfrm>
          <a:off x="6540499" y="0"/>
          <a:ext cx="1587499" cy="426599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6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solidFill>
                <a:schemeClr val="bg1"/>
              </a:solidFill>
              <a:hlinkClick xmlns:r="http://schemas.openxmlformats.org/officeDocument/2006/relationships" r:id="rId10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Mon classeur de maths </a:t>
          </a:r>
          <a:endParaRPr lang="en-US" sz="1800" kern="1200" dirty="0">
            <a:solidFill>
              <a:schemeClr val="bg1"/>
            </a:solidFill>
          </a:endParaRPr>
        </a:p>
      </dsp:txBody>
      <dsp:txXfrm>
        <a:off x="6540499" y="1706396"/>
        <a:ext cx="1587499" cy="1706396"/>
      </dsp:txXfrm>
    </dsp:sp>
    <dsp:sp modelId="{8528A45A-76F5-46E2-8CCD-E414DF6709AA}">
      <dsp:nvSpPr>
        <dsp:cNvPr id="0" name=""/>
        <dsp:cNvSpPr/>
      </dsp:nvSpPr>
      <dsp:spPr>
        <a:xfrm>
          <a:off x="6623962" y="255959"/>
          <a:ext cx="1420574" cy="1420574"/>
        </a:xfrm>
        <a:prstGeom prst="ellipse">
          <a:avLst/>
        </a:prstGeom>
        <a:blipFill>
          <a:blip xmlns:r="http://schemas.openxmlformats.org/officeDocument/2006/relationships" r:embed="rId11">
            <a:duotone>
              <a:schemeClr val="accent6">
                <a:hueOff val="0"/>
                <a:satOff val="0"/>
                <a:lumOff val="0"/>
                <a:alphaOff val="0"/>
                <a:shade val="20000"/>
                <a:satMod val="200000"/>
              </a:schemeClr>
              <a:schemeClr val="accent6">
                <a:hueOff val="0"/>
                <a:satOff val="0"/>
                <a:lumOff val="0"/>
                <a:alphaOff val="0"/>
                <a:tint val="12000"/>
                <a:satMod val="19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6000" b="-6000"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9FC5FB4D-BCD2-4ED8-AEDD-BCAE3BE930BC}">
      <dsp:nvSpPr>
        <dsp:cNvPr id="0" name=""/>
        <dsp:cNvSpPr/>
      </dsp:nvSpPr>
      <dsp:spPr>
        <a:xfrm>
          <a:off x="325119" y="3412792"/>
          <a:ext cx="7477760" cy="639898"/>
        </a:xfrm>
        <a:prstGeom prst="mathMinus">
          <a:avLst/>
        </a:prstGeom>
        <a:gradFill rotWithShape="0">
          <a:gsLst>
            <a:gs pos="0">
              <a:schemeClr val="accent2">
                <a:tint val="4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tint val="4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tint val="4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F66E6AB-4C96-4F31-AA72-4166E4E3325A}">
      <dsp:nvSpPr>
        <dsp:cNvPr id="0" name=""/>
        <dsp:cNvSpPr/>
      </dsp:nvSpPr>
      <dsp:spPr>
        <a:xfrm>
          <a:off x="2339096" y="2758389"/>
          <a:ext cx="1507521" cy="1507600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3A56449-5D3C-4871-A11C-01A0F2ADC6AA}">
      <dsp:nvSpPr>
        <dsp:cNvPr id="0" name=""/>
        <dsp:cNvSpPr/>
      </dsp:nvSpPr>
      <dsp:spPr>
        <a:xfrm>
          <a:off x="3300592" y="1648378"/>
          <a:ext cx="447625" cy="447502"/>
        </a:xfrm>
        <a:prstGeom prst="donut">
          <a:avLst>
            <a:gd name="adj" fmla="val 7460"/>
          </a:avLst>
        </a:prstGeom>
        <a:solidFill>
          <a:schemeClr val="accent5">
            <a:hueOff val="2145208"/>
            <a:satOff val="-4297"/>
            <a:lumOff val="-2721"/>
            <a:alphaOff val="0"/>
          </a:schemeClr>
        </a:solidFill>
        <a:ln w="25400" cap="flat" cmpd="sng" algn="ctr">
          <a:solidFill>
            <a:schemeClr val="accent5">
              <a:hueOff val="2145208"/>
              <a:satOff val="-4297"/>
              <a:lumOff val="-2721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09742C8-746C-40C9-9911-087325EA3202}">
      <dsp:nvSpPr>
        <dsp:cNvPr id="0" name=""/>
        <dsp:cNvSpPr/>
      </dsp:nvSpPr>
      <dsp:spPr>
        <a:xfrm>
          <a:off x="2396979" y="2816406"/>
          <a:ext cx="1391756" cy="1391565"/>
        </a:xfrm>
        <a:prstGeom prst="ellipse">
          <a:avLst/>
        </a:prstGeom>
        <a:blipFill>
          <a:blip xmlns:r="http://schemas.openxmlformats.org/officeDocument/2006/relationships" r:embed="rId1">
            <a:duotone>
              <a:schemeClr val="accent5">
                <a:hueOff val="0"/>
                <a:satOff val="0"/>
                <a:lumOff val="0"/>
                <a:alphaOff val="0"/>
                <a:shade val="20000"/>
                <a:satMod val="200000"/>
              </a:schemeClr>
              <a:schemeClr val="accent5">
                <a:hueOff val="0"/>
                <a:satOff val="0"/>
                <a:lumOff val="0"/>
                <a:alphaOff val="0"/>
                <a:tint val="12000"/>
                <a:satMod val="190000"/>
              </a:schemeClr>
            </a:duotone>
          </a:blip>
          <a:srcRect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16FBF03-ADAC-47C4-AA8A-86C716F3002E}">
      <dsp:nvSpPr>
        <dsp:cNvPr id="0" name=""/>
        <dsp:cNvSpPr/>
      </dsp:nvSpPr>
      <dsp:spPr>
        <a:xfrm>
          <a:off x="3955952" y="3043357"/>
          <a:ext cx="788490" cy="788781"/>
        </a:xfrm>
        <a:prstGeom prst="ellipse">
          <a:avLst/>
        </a:prstGeom>
        <a:solidFill>
          <a:schemeClr val="accent5">
            <a:hueOff val="4290415"/>
            <a:satOff val="-8593"/>
            <a:lumOff val="-5441"/>
            <a:alphaOff val="0"/>
          </a:schemeClr>
        </a:solidFill>
        <a:ln w="25400" cap="flat" cmpd="sng" algn="ctr">
          <a:solidFill>
            <a:schemeClr val="accent5">
              <a:hueOff val="4290415"/>
              <a:satOff val="-8593"/>
              <a:lumOff val="-5441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95B594B-67BD-4DD4-8AC5-6A58D8111A1B}">
      <dsp:nvSpPr>
        <dsp:cNvPr id="0" name=""/>
        <dsp:cNvSpPr/>
      </dsp:nvSpPr>
      <dsp:spPr>
        <a:xfrm>
          <a:off x="4002258" y="3089856"/>
          <a:ext cx="695878" cy="695782"/>
        </a:xfrm>
        <a:prstGeom prst="ellipse">
          <a:avLst/>
        </a:prstGeom>
        <a:blipFill>
          <a:blip xmlns:r="http://schemas.openxmlformats.org/officeDocument/2006/relationships" r:embed="rId2">
            <a:duotone>
              <a:schemeClr val="accent5">
                <a:hueOff val="4307048"/>
                <a:satOff val="-8910"/>
                <a:lumOff val="-1579"/>
                <a:alphaOff val="0"/>
                <a:shade val="20000"/>
                <a:satMod val="200000"/>
              </a:schemeClr>
              <a:schemeClr val="accent5">
                <a:hueOff val="4307048"/>
                <a:satOff val="-8910"/>
                <a:lumOff val="-1579"/>
                <a:alphaOff val="0"/>
                <a:tint val="12000"/>
                <a:satMod val="190000"/>
              </a:schemeClr>
            </a:duotone>
          </a:blip>
          <a:srcRect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BF7EA25-1112-4B78-9E52-9A9E8F08D076}">
      <dsp:nvSpPr>
        <dsp:cNvPr id="0" name=""/>
        <dsp:cNvSpPr/>
      </dsp:nvSpPr>
      <dsp:spPr>
        <a:xfrm>
          <a:off x="3647244" y="1930360"/>
          <a:ext cx="1011660" cy="1011466"/>
        </a:xfrm>
        <a:prstGeom prst="ellipse">
          <a:avLst/>
        </a:prstGeom>
        <a:solidFill>
          <a:schemeClr val="accent5">
            <a:hueOff val="6435623"/>
            <a:satOff val="-12890"/>
            <a:lumOff val="-8162"/>
            <a:alphaOff val="0"/>
          </a:schemeClr>
        </a:solidFill>
        <a:ln w="25400" cap="flat" cmpd="sng" algn="ctr">
          <a:solidFill>
            <a:schemeClr val="accent5">
              <a:hueOff val="6435623"/>
              <a:satOff val="-12890"/>
              <a:lumOff val="-8162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4D8D467-6471-45A6-B9E9-8EA6DAD7F84F}">
      <dsp:nvSpPr>
        <dsp:cNvPr id="0" name=""/>
        <dsp:cNvSpPr/>
      </dsp:nvSpPr>
      <dsp:spPr>
        <a:xfrm>
          <a:off x="4877572" y="82760"/>
          <a:ext cx="331217" cy="331467"/>
        </a:xfrm>
        <a:prstGeom prst="donut">
          <a:avLst>
            <a:gd name="adj" fmla="val 7460"/>
          </a:avLst>
        </a:prstGeom>
        <a:solidFill>
          <a:schemeClr val="accent5">
            <a:hueOff val="8580830"/>
            <a:satOff val="-17187"/>
            <a:lumOff val="-10883"/>
            <a:alphaOff val="0"/>
          </a:schemeClr>
        </a:solidFill>
        <a:ln w="25400" cap="flat" cmpd="sng" algn="ctr">
          <a:solidFill>
            <a:schemeClr val="accent5">
              <a:hueOff val="8580830"/>
              <a:satOff val="-17187"/>
              <a:lumOff val="-1088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6ACFA1E-1755-43EE-961E-1D36E56835BC}">
      <dsp:nvSpPr>
        <dsp:cNvPr id="0" name=""/>
        <dsp:cNvSpPr/>
      </dsp:nvSpPr>
      <dsp:spPr>
        <a:xfrm>
          <a:off x="5374720" y="0"/>
          <a:ext cx="165930" cy="165520"/>
        </a:xfrm>
        <a:prstGeom prst="donut">
          <a:avLst>
            <a:gd name="adj" fmla="val 7460"/>
          </a:avLst>
        </a:prstGeom>
        <a:solidFill>
          <a:schemeClr val="accent5">
            <a:hueOff val="10726038"/>
            <a:satOff val="-21484"/>
            <a:lumOff val="-13603"/>
            <a:alphaOff val="0"/>
          </a:schemeClr>
        </a:solidFill>
        <a:ln w="25400" cap="flat" cmpd="sng" algn="ctr">
          <a:solidFill>
            <a:schemeClr val="accent5">
              <a:hueOff val="10726038"/>
              <a:satOff val="-21484"/>
              <a:lumOff val="-1360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2E4F30E-60A8-4F8C-8CDC-A13369588B2E}">
      <dsp:nvSpPr>
        <dsp:cNvPr id="0" name=""/>
        <dsp:cNvSpPr/>
      </dsp:nvSpPr>
      <dsp:spPr>
        <a:xfrm>
          <a:off x="3700625" y="1983685"/>
          <a:ext cx="904898" cy="904389"/>
        </a:xfrm>
        <a:prstGeom prst="ellipse">
          <a:avLst/>
        </a:prstGeom>
        <a:blipFill>
          <a:blip xmlns:r="http://schemas.openxmlformats.org/officeDocument/2006/relationships" r:embed="rId3">
            <a:duotone>
              <a:schemeClr val="accent5">
                <a:hueOff val="8614095"/>
                <a:satOff val="-17820"/>
                <a:lumOff val="-3158"/>
                <a:alphaOff val="0"/>
                <a:shade val="20000"/>
                <a:satMod val="200000"/>
              </a:schemeClr>
              <a:schemeClr val="accent5">
                <a:hueOff val="8614095"/>
                <a:satOff val="-17820"/>
                <a:lumOff val="-3158"/>
                <a:alphaOff val="0"/>
                <a:tint val="12000"/>
                <a:satMod val="19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FFBDA1D-3BD7-4220-A068-6ADF4EC3A275}">
      <dsp:nvSpPr>
        <dsp:cNvPr id="0" name=""/>
        <dsp:cNvSpPr/>
      </dsp:nvSpPr>
      <dsp:spPr>
        <a:xfrm>
          <a:off x="3760437" y="1030663"/>
          <a:ext cx="709384" cy="709007"/>
        </a:xfrm>
        <a:prstGeom prst="ellipse">
          <a:avLst/>
        </a:prstGeom>
        <a:solidFill>
          <a:schemeClr val="accent5">
            <a:hueOff val="12871245"/>
            <a:satOff val="-25780"/>
            <a:lumOff val="-16324"/>
            <a:alphaOff val="0"/>
          </a:schemeClr>
        </a:solidFill>
        <a:ln w="25400" cap="flat" cmpd="sng" algn="ctr">
          <a:solidFill>
            <a:schemeClr val="accent5">
              <a:hueOff val="12871245"/>
              <a:satOff val="-25780"/>
              <a:lumOff val="-1632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DED6AFA-0FCF-47E6-99E4-563CA52C5910}">
      <dsp:nvSpPr>
        <dsp:cNvPr id="0" name=""/>
        <dsp:cNvSpPr/>
      </dsp:nvSpPr>
      <dsp:spPr>
        <a:xfrm>
          <a:off x="4794607" y="3810382"/>
          <a:ext cx="248252" cy="248707"/>
        </a:xfrm>
        <a:prstGeom prst="donut">
          <a:avLst>
            <a:gd name="adj" fmla="val 7460"/>
          </a:avLst>
        </a:prstGeom>
        <a:solidFill>
          <a:schemeClr val="accent5">
            <a:hueOff val="15016453"/>
            <a:satOff val="-30077"/>
            <a:lumOff val="-19044"/>
            <a:alphaOff val="0"/>
          </a:schemeClr>
        </a:solidFill>
        <a:ln w="25400" cap="flat" cmpd="sng" algn="ctr">
          <a:solidFill>
            <a:schemeClr val="accent5">
              <a:hueOff val="15016453"/>
              <a:satOff val="-30077"/>
              <a:lumOff val="-1904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CEA757E-F805-4DCC-AA4E-16C79F9BBBB5}">
      <dsp:nvSpPr>
        <dsp:cNvPr id="0" name=""/>
        <dsp:cNvSpPr/>
      </dsp:nvSpPr>
      <dsp:spPr>
        <a:xfrm>
          <a:off x="3802241" y="1072043"/>
          <a:ext cx="625775" cy="625820"/>
        </a:xfrm>
        <a:prstGeom prst="ellipse">
          <a:avLst/>
        </a:prstGeom>
        <a:blipFill>
          <a:blip xmlns:r="http://schemas.openxmlformats.org/officeDocument/2006/relationships" r:embed="rId4">
            <a:duotone>
              <a:schemeClr val="accent5">
                <a:hueOff val="12921143"/>
                <a:satOff val="-26730"/>
                <a:lumOff val="-4737"/>
                <a:alphaOff val="0"/>
                <a:shade val="20000"/>
                <a:satMod val="200000"/>
              </a:schemeClr>
              <a:schemeClr val="accent5">
                <a:hueOff val="12921143"/>
                <a:satOff val="-26730"/>
                <a:lumOff val="-4737"/>
                <a:alphaOff val="0"/>
                <a:tint val="12000"/>
                <a:satMod val="19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632EC91-5DE7-443F-90EA-2A5D1866992A}">
      <dsp:nvSpPr>
        <dsp:cNvPr id="0" name=""/>
        <dsp:cNvSpPr/>
      </dsp:nvSpPr>
      <dsp:spPr>
        <a:xfrm>
          <a:off x="4257585" y="367728"/>
          <a:ext cx="657289" cy="657389"/>
        </a:xfrm>
        <a:prstGeom prst="ellipse">
          <a:avLst/>
        </a:prstGeom>
        <a:solidFill>
          <a:schemeClr val="accent5">
            <a:hueOff val="17161661"/>
            <a:satOff val="-34374"/>
            <a:lumOff val="-21765"/>
            <a:alphaOff val="0"/>
          </a:schemeClr>
        </a:solidFill>
        <a:ln w="25400" cap="flat" cmpd="sng" algn="ctr">
          <a:solidFill>
            <a:schemeClr val="accent5">
              <a:hueOff val="17161661"/>
              <a:satOff val="-34374"/>
              <a:lumOff val="-2176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9030ACF-E368-4529-BF38-8A7BC68ABEAF}">
      <dsp:nvSpPr>
        <dsp:cNvPr id="0" name=""/>
        <dsp:cNvSpPr/>
      </dsp:nvSpPr>
      <dsp:spPr>
        <a:xfrm>
          <a:off x="4296173" y="406548"/>
          <a:ext cx="580112" cy="579748"/>
        </a:xfrm>
        <a:prstGeom prst="ellipse">
          <a:avLst/>
        </a:prstGeom>
        <a:blipFill>
          <a:blip xmlns:r="http://schemas.openxmlformats.org/officeDocument/2006/relationships" r:embed="rId5">
            <a:duotone>
              <a:schemeClr val="accent5">
                <a:hueOff val="17228190"/>
                <a:satOff val="-35640"/>
                <a:lumOff val="-6316"/>
                <a:alphaOff val="0"/>
                <a:shade val="20000"/>
                <a:satMod val="200000"/>
              </a:schemeClr>
              <a:schemeClr val="accent5">
                <a:hueOff val="17228190"/>
                <a:satOff val="-35640"/>
                <a:lumOff val="-6316"/>
                <a:alphaOff val="0"/>
                <a:tint val="12000"/>
                <a:satMod val="190000"/>
              </a:schemeClr>
            </a:duotone>
          </a:blip>
          <a:srcRect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278A41A-BFA7-48C0-B1B1-5F4A4C932B5A}">
      <dsp:nvSpPr>
        <dsp:cNvPr id="0" name=""/>
        <dsp:cNvSpPr/>
      </dsp:nvSpPr>
      <dsp:spPr>
        <a:xfrm>
          <a:off x="848296" y="1983685"/>
          <a:ext cx="2236843" cy="70388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9050" rIns="19050" bIns="1905" numCol="1" spcCol="1270" anchor="b" anchorCtr="0">
          <a:noAutofit/>
        </a:bodyPr>
        <a:lstStyle/>
        <a:p>
          <a:pPr marL="0" lvl="0" indent="0" algn="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500" b="1" i="0" u="none" kern="1200" dirty="0"/>
            <a:t>Christophe GOMBERT</a:t>
          </a:r>
        </a:p>
        <a:p>
          <a:pPr marL="0" lvl="0" indent="0" algn="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500" kern="1200" dirty="0">
              <a:solidFill>
                <a:srgbClr val="8899A6"/>
              </a:solidFill>
              <a:latin typeface="system-ui"/>
            </a:rPr>
            <a:t>@</a:t>
          </a:r>
          <a:r>
            <a:rPr lang="fr-FR" sz="1500" kern="1200" dirty="0" err="1">
              <a:solidFill>
                <a:srgbClr val="8899A6"/>
              </a:solidFill>
              <a:latin typeface="system-ui"/>
            </a:rPr>
            <a:t>MathsGombert</a:t>
          </a:r>
          <a:endParaRPr lang="en-US" sz="1500" kern="1200" dirty="0"/>
        </a:p>
      </dsp:txBody>
      <dsp:txXfrm>
        <a:off x="848296" y="1983685"/>
        <a:ext cx="2236843" cy="703888"/>
      </dsp:txXfrm>
    </dsp:sp>
    <dsp:sp modelId="{6B58FE61-E9E3-40B2-B870-E4D9D83F52F1}">
      <dsp:nvSpPr>
        <dsp:cNvPr id="0" name=""/>
        <dsp:cNvSpPr/>
      </dsp:nvSpPr>
      <dsp:spPr>
        <a:xfrm>
          <a:off x="4907157" y="3089856"/>
          <a:ext cx="2236843" cy="6957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500" b="1" i="0" u="none" kern="1200" dirty="0"/>
            <a:t>Julien Delmas</a:t>
          </a:r>
        </a:p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500" b="0" i="0" u="none" kern="1200" dirty="0"/>
            <a:t>@</a:t>
          </a:r>
          <a:r>
            <a:rPr lang="fr-FR" sz="1500" b="0" i="0" u="none" kern="1200" dirty="0" err="1"/>
            <a:t>juliendelmas</a:t>
          </a:r>
          <a:endParaRPr lang="en-US" sz="1500" kern="1200" dirty="0"/>
        </a:p>
      </dsp:txBody>
      <dsp:txXfrm>
        <a:off x="4907157" y="3089856"/>
        <a:ext cx="2236843" cy="695782"/>
      </dsp:txXfrm>
    </dsp:sp>
    <dsp:sp modelId="{C96BB609-8467-4BA0-96E7-DF1312F0656F}">
      <dsp:nvSpPr>
        <dsp:cNvPr id="0" name=""/>
        <dsp:cNvSpPr/>
      </dsp:nvSpPr>
      <dsp:spPr>
        <a:xfrm>
          <a:off x="4824192" y="1983685"/>
          <a:ext cx="2236843" cy="9043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500" kern="1200" dirty="0"/>
        </a:p>
      </dsp:txBody>
      <dsp:txXfrm>
        <a:off x="4824192" y="1983685"/>
        <a:ext cx="2236843" cy="904389"/>
      </dsp:txXfrm>
    </dsp:sp>
    <dsp:sp modelId="{FCF20A96-3C13-42BA-873C-EDB0B0433F27}">
      <dsp:nvSpPr>
        <dsp:cNvPr id="0" name=""/>
        <dsp:cNvSpPr/>
      </dsp:nvSpPr>
      <dsp:spPr>
        <a:xfrm>
          <a:off x="4628677" y="1072043"/>
          <a:ext cx="2236843" cy="6258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500" b="1" i="0" u="none" kern="1200" dirty="0"/>
            <a:t>Christophe SMIERZCHALSKI</a:t>
          </a:r>
        </a:p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500" b="0" i="0" u="none" kern="1200" dirty="0"/>
            <a:t>@</a:t>
          </a:r>
          <a:r>
            <a:rPr lang="fr-FR" sz="1500" b="0" i="0" u="none" kern="1200" dirty="0" err="1"/>
            <a:t>Smierz</a:t>
          </a:r>
          <a:endParaRPr lang="en-US" sz="1500" kern="1200" dirty="0"/>
        </a:p>
      </dsp:txBody>
      <dsp:txXfrm>
        <a:off x="4628677" y="1072043"/>
        <a:ext cx="2236843" cy="625820"/>
      </dsp:txXfrm>
    </dsp:sp>
    <dsp:sp modelId="{4005BEBF-8C19-4B0D-A465-58FD1296A128}">
      <dsp:nvSpPr>
        <dsp:cNvPr id="0" name=""/>
        <dsp:cNvSpPr/>
      </dsp:nvSpPr>
      <dsp:spPr>
        <a:xfrm>
          <a:off x="5042860" y="406548"/>
          <a:ext cx="2236843" cy="57974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500" kern="1200" dirty="0"/>
        </a:p>
      </dsp:txBody>
      <dsp:txXfrm>
        <a:off x="5042860" y="406548"/>
        <a:ext cx="2236843" cy="57974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7">
  <dgm:title val=""/>
  <dgm:desc val=""/>
  <dgm:catLst>
    <dgm:cat type="list" pri="12000"/>
    <dgm:cat type="process" pri="20000"/>
    <dgm:cat type="relationship" pri="14000"/>
    <dgm:cat type="convert" pri="8000"/>
    <dgm:cat type="picture" pri="25000"/>
    <dgm:cat type="pictureconvert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txAnchorVert" val="mid"/>
              <dgm:param type="txAnchorHorzCh" val="ctr"/>
              <dgm:param type="stBulletLvl" val="2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BubblePictureList">
  <dgm:title val=""/>
  <dgm:desc val=""/>
  <dgm:catLst>
    <dgm:cat type="picture" pri="22000"/>
    <dgm:cat type="pictureconvert" pri="22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clrData>
  <dgm:layoutNode name="Name0">
    <dgm:varLst>
      <dgm:chMax val="8"/>
      <dgm:chPref val="8"/>
      <dgm:dir/>
    </dgm:varLst>
    <dgm:shape xmlns:r="http://schemas.openxmlformats.org/officeDocument/2006/relationships" r:blip="">
      <dgm:adjLst/>
    </dgm:shape>
    <dgm:choose name="Name1">
      <dgm:if name="Name2" axis="ch" ptType="node" func="cnt" op="equ" val="1">
        <dgm:alg type="composite">
          <dgm:param type="ar" val="1.7423"/>
        </dgm:alg>
        <dgm:choose name="Name3">
          <dgm:if name="Name4" func="var" arg="dir" op="equ" val="norm">
            <dgm:constrLst>
              <dgm:constr type="primFontSz" for="des" ptType="node" op="equ" val="65"/>
              <dgm:constr type="l" for="ch" forName="parent_text_1" refType="w" fact="0"/>
              <dgm:constr type="t" for="ch" forName="parent_text_1" refType="h" fact="0"/>
              <dgm:constr type="w" for="ch" forName="parent_text_1" refType="w" fact="0.6457"/>
              <dgm:constr type="h" for="ch" forName="parent_text_1" refType="h" fact="0.225"/>
              <dgm:constr type="l" for="ch" forName="image_accent_1" refType="w" fact="0.4305"/>
              <dgm:constr type="t" for="ch" forName="image_accent_1" refType="h" fact="0.2417"/>
              <dgm:constr type="w" for="ch" forName="image_accent_1" refType="w" fact="0.4352"/>
              <dgm:constr type="h" for="ch" forName="image_accent_1" refType="h" fact="0.7583"/>
              <dgm:constr type="l" for="ch" forName="accent_1" refType="w" fact="0.8709"/>
              <dgm:constr type="t" for="ch" forName="accent_1" refType="h" fact="0.1491"/>
              <dgm:constr type="w" for="ch" forName="accent_1" refType="w" fact="0.1291"/>
              <dgm:constr type="h" for="ch" forName="accent_1" refType="h" fact="0.225"/>
              <dgm:constr type="l" for="ch" forName="image_1" refType="w" fact="0.4457"/>
              <dgm:constr type="t" for="ch" forName="image_1" refType="h" fact="0.2709"/>
              <dgm:constr type="w" for="ch" forName="image_1" refType="w" fact="0.4018"/>
              <dgm:constr type="h" for="ch" forName="image_1" refType="h" fact="0.7"/>
            </dgm:constrLst>
          </dgm:if>
          <dgm:else name="Name5">
            <dgm:constrLst>
              <dgm:constr type="primFontSz" for="des" ptType="node" op="equ" val="65"/>
              <dgm:constr type="l" for="ch" forName="parent_text_1" refType="w" fact="0.3543"/>
              <dgm:constr type="t" for="ch" forName="parent_text_1" refType="h" fact="0"/>
              <dgm:constr type="w" for="ch" forName="parent_text_1" refType="w" fact="0.6457"/>
              <dgm:constr type="h" for="ch" forName="parent_text_1" refType="h" fact="0.225"/>
              <dgm:constr type="l" for="ch" forName="image_accent_1" refType="w" fact="0.1344"/>
              <dgm:constr type="t" for="ch" forName="image_accent_1" refType="h" fact="0.2417"/>
              <dgm:constr type="w" for="ch" forName="image_accent_1" refType="w" fact="0.4352"/>
              <dgm:constr type="h" for="ch" forName="image_accent_1" refType="h" fact="0.7583"/>
              <dgm:constr type="l" for="ch" forName="accent_1" refType="w" fact="0"/>
              <dgm:constr type="t" for="ch" forName="accent_1" refType="h" fact="0.1491"/>
              <dgm:constr type="w" for="ch" forName="accent_1" refType="w" fact="0.1291"/>
              <dgm:constr type="h" for="ch" forName="accent_1" refType="h" fact="0.225"/>
              <dgm:constr type="l" for="ch" forName="image_1" refType="w" fact="0.1525"/>
              <dgm:constr type="t" for="ch" forName="image_1" refType="h" fact="0.2709"/>
              <dgm:constr type="w" for="ch" forName="image_1" refType="w" fact="0.4018"/>
              <dgm:constr type="h" for="ch" forName="image_1" refType="h" fact="0.7"/>
            </dgm:constrLst>
          </dgm:else>
        </dgm:choose>
      </dgm:if>
      <dgm:if name="Name6" axis="ch" ptType="node" func="cnt" op="equ" val="2">
        <dgm:alg type="composite">
          <dgm:param type="ar" val="3.193"/>
        </dgm:alg>
        <dgm:choose name="Name7">
          <dgm:if name="Name8" func="var" arg="dir" op="equ" val="norm">
            <dgm:constrLst>
              <dgm:constr type="primFontSz" for="des" ptType="node" op="equ" val="65"/>
              <dgm:constr type="l" for="ch" forName="image_accent_1" refType="w" fact="0.2342"/>
              <dgm:constr type="t" for="ch" forName="image_accent_1" refType="h" fact="0.2354"/>
              <dgm:constr type="w" for="ch" forName="image_accent_1" refType="w" fact="0.2394"/>
              <dgm:constr type="h" for="ch" forName="image_accent_1" refType="h" fact="0.7646"/>
              <dgm:constr type="l" for="ch" forName="image_1" refType="w" fact="0.2434"/>
              <dgm:constr type="t" for="ch" forName="image_1" refType="h" fact="0.2648"/>
              <dgm:constr type="w" for="ch" forName="image_1" refType="w" fact="0.2211"/>
              <dgm:constr type="h" for="ch" forName="image_1" refType="h" fact="0.7058"/>
              <dgm:constr type="l" for="ch" forName="parent_text_1" refType="w" fact="0"/>
              <dgm:constr type="t" for="ch" forName="parent_text_1" refType="h" fact="0"/>
              <dgm:constr type="w" for="ch" forName="parent_text_1" refType="w" fact="0.3553"/>
              <dgm:constr type="h" for="ch" forName="parent_text_1" refType="h" fact="0.215"/>
              <dgm:constr type="l" for="ch" forName="image_accent_2" refType="w" fact="0.5"/>
              <dgm:constr type="t" for="ch" forName="image_accent_2" refType="h" fact="0.3883"/>
              <dgm:constr type="w" for="ch" forName="image_accent_2" refType="w" fact="0.1253"/>
              <dgm:constr type="h" for="ch" forName="image_accent_2" refType="h" fact="0.4"/>
              <dgm:constr type="l" for="ch" forName="image_2" refType="w" fact="0.5074"/>
              <dgm:constr type="t" for="ch" forName="image_2" refType="h" fact="0.4118"/>
              <dgm:constr type="w" for="ch" forName="image_2" refType="w" fact="0.1105"/>
              <dgm:constr type="h" for="ch" forName="image_2" refType="h" fact="0.3529"/>
              <dgm:constr type="l" for="ch" forName="parent_text_2" refType="w" fact="0.6447"/>
              <dgm:constr type="t" for="ch" forName="parent_text_2" refType="h" fact="0.4118"/>
              <dgm:constr type="w" for="ch" forName="parent_text_2" refType="w" fact="0.3553"/>
              <dgm:constr type="h" for="ch" forName="parent_text_2" refType="h" fact="0.3529"/>
              <dgm:constr type="l" for="ch" forName="accent_1" refType="w" fact="0.6316"/>
              <dgm:constr type="t" for="ch" forName="accent_1" refType="h" fact="0.7899"/>
              <dgm:constr type="w" for="ch" forName="accent_1" refType="w" fact="0.0395"/>
              <dgm:constr type="h" for="ch" forName="accent_1" refType="h" fact="0.126"/>
            </dgm:constrLst>
          </dgm:if>
          <dgm:else name="Name9">
            <dgm:constrLst>
              <dgm:constr type="primFontSz" for="des" ptType="node" op="equ" val="65"/>
              <dgm:constr type="l" for="ch" forName="image_accent_2" refType="w" fact="0.3747"/>
              <dgm:constr type="t" for="ch" forName="image_accent_2" refType="h" fact="0.3883"/>
              <dgm:constr type="w" for="ch" forName="image_accent_2" refType="w" fact="0.1253"/>
              <dgm:constr type="h" for="ch" forName="image_accent_2" refType="h" fact="0.4"/>
              <dgm:constr type="l" for="ch" forName="image_2" refType="w" fact="0.3821"/>
              <dgm:constr type="t" for="ch" forName="image_2" refType="h" fact="0.4118"/>
              <dgm:constr type="w" for="ch" forName="image_2" refType="w" fact="0.1105"/>
              <dgm:constr type="h" for="ch" forName="image_2" refType="h" fact="0.3529"/>
              <dgm:constr type="l" for="ch" forName="parent_text_1" refType="w" fact="0.6447"/>
              <dgm:constr type="t" for="ch" forName="parent_text_1" refType="h" fact="0"/>
              <dgm:constr type="w" for="ch" forName="parent_text_1" refType="w" fact="0.3553"/>
              <dgm:constr type="h" for="ch" forName="parent_text_1" refType="h" fact="0.215"/>
              <dgm:constr type="l" for="ch" forName="parent_text_2" refType="w" fact="0"/>
              <dgm:constr type="t" for="ch" forName="parent_text_2" refType="h" fact="0.4118"/>
              <dgm:constr type="w" for="ch" forName="parent_text_2" refType="w" fact="0.3553"/>
              <dgm:constr type="h" for="ch" forName="parent_text_2" refType="h" fact="0.3529"/>
              <dgm:constr type="l" for="ch" forName="image_accent_1" refType="w" fact="0.5263"/>
              <dgm:constr type="t" for="ch" forName="image_accent_1" refType="h" fact="0.2354"/>
              <dgm:constr type="w" for="ch" forName="image_accent_1" refType="w" fact="0.2394"/>
              <dgm:constr type="h" for="ch" forName="image_accent_1" refType="h" fact="0.7646"/>
              <dgm:constr type="l" for="ch" forName="image_1" refType="w" fact="0.5355"/>
              <dgm:constr type="t" for="ch" forName="image_1" refType="h" fact="0.2648"/>
              <dgm:constr type="w" for="ch" forName="image_1" refType="w" fact="0.2211"/>
              <dgm:constr type="h" for="ch" forName="image_1" refType="h" fact="0.7058"/>
              <dgm:constr type="l" for="ch" forName="accent_1" refType="w" fact="0.3289"/>
              <dgm:constr type="t" for="ch" forName="accent_1" refType="h" fact="0.7899"/>
              <dgm:constr type="w" for="ch" forName="accent_1" refType="w" fact="0.0395"/>
              <dgm:constr type="h" for="ch" forName="accent_1" refType="h" fact="0.126"/>
            </dgm:constrLst>
          </dgm:else>
        </dgm:choose>
      </dgm:if>
      <dgm:if name="Name10" axis="ch" ptType="node" func="cnt" op="equ" val="3">
        <dgm:alg type="composite">
          <dgm:param type="ar" val="2.4052"/>
        </dgm:alg>
        <dgm:choose name="Name11">
          <dgm:if name="Name12" func="var" arg="dir" op="equ" val="norm">
            <dgm:constrLst>
              <dgm:constr type="primFontSz" for="des" ptType="node" op="equ" val="65"/>
              <dgm:constr type="l" for="ch" forName="accent_3" refType="w" fact="0.6316"/>
              <dgm:constr type="t" for="ch" forName="accent_3" refType="h" fact="0.8355"/>
              <dgm:constr type="w" for="ch" forName="accent_3" refType="w" fact="0.0395"/>
              <dgm:constr type="h" for="ch" forName="accent_3" refType="h" fact="0.0949"/>
              <dgm:constr type="l" for="ch" forName="image_accent_2" refType="w" fact="0.4936"/>
              <dgm:constr type="t" for="ch" forName="image_accent_2" refType="h" fact="0.5329"/>
              <dgm:constr type="w" for="ch" forName="image_accent_2" refType="w" fact="0.1253"/>
              <dgm:constr type="h" for="ch" forName="image_accent_2" refType="h" fact="0.3013"/>
              <dgm:constr type="l" for="ch" forName="image_2" refType="w" fact="0.501"/>
              <dgm:constr type="t" for="ch" forName="image_2" refType="h" fact="0.5507"/>
              <dgm:constr type="w" for="ch" forName="image_2" refType="w" fact="0.1105"/>
              <dgm:constr type="h" for="ch" forName="image_2" refType="h" fact="0.2658"/>
              <dgm:constr type="l" for="ch" forName="image_accent_3" refType="w" fact="0.4446"/>
              <dgm:constr type="t" for="ch" forName="image_accent_3" refType="h" fact="0.1076"/>
              <dgm:constr type="w" for="ch" forName="image_accent_3" refType="w" fact="0.1606"/>
              <dgm:constr type="h" for="ch" forName="image_accent_3" refType="h" fact="0.3864"/>
              <dgm:constr type="l" for="ch" forName="image_3" refType="w" fact="0.4531"/>
              <dgm:constr type="t" for="ch" forName="image_3" refType="h" fact="0.128"/>
              <dgm:constr type="w" for="ch" forName="image_3" refType="w" fact="0.1437"/>
              <dgm:constr type="h" for="ch" forName="image_3" refType="h" fact="0.3456"/>
              <dgm:constr type="l" for="ch" forName="image_accent_1" refType="w" fact="0.2368"/>
              <dgm:constr type="t" for="ch" forName="image_accent_1" refType="h" fact="0.4241"/>
              <dgm:constr type="w" for="ch" forName="image_accent_1" refType="w" fact="0.2394"/>
              <dgm:constr type="h" for="ch" forName="image_accent_1" refType="h" fact="0.5759"/>
              <dgm:constr type="l" for="ch" forName="image_1" refType="w" fact="0.246"/>
              <dgm:constr type="t" for="ch" forName="image_1" refType="h" fact="0.4462"/>
              <dgm:constr type="w" for="ch" forName="image_1" refType="w" fact="0.2211"/>
              <dgm:constr type="h" for="ch" forName="image_1" refType="h" fact="0.5317"/>
              <dgm:constr type="l" for="ch" forName="parent_text_1" refType="w" fact="0"/>
              <dgm:constr type="t" for="ch" forName="parent_text_1" refType="h" fact="0.128"/>
              <dgm:constr type="w" for="ch" forName="parent_text_1" refType="w" fact="0.3553"/>
              <dgm:constr type="h" for="ch" forName="parent_text_1" refType="h" fact="0.2775"/>
              <dgm:constr type="l" for="ch" forName="accent_1" refType="w" fact="0.3895"/>
              <dgm:constr type="t" for="ch" forName="accent_1" refType="h" fact="0"/>
              <dgm:constr type="w" for="ch" forName="accent_1" refType="w" fact="0.0711"/>
              <dgm:constr type="h" for="ch" forName="accent_1" refType="h" fact="0.1709"/>
              <dgm:constr type="l" for="ch" forName="parent_text_2" refType="w" fact="0.6447"/>
              <dgm:constr type="t" for="ch" forName="parent_text_2" refType="h" fact="0.5507"/>
              <dgm:constr type="w" for="ch" forName="parent_text_2" refType="w" fact="0.3553"/>
              <dgm:constr type="h" for="ch" forName="parent_text_2" refType="h" fact="0.2658"/>
              <dgm:constr type="l" for="ch" forName="parent_text_3" refType="w" fact="0.6316"/>
              <dgm:constr type="t" for="ch" forName="parent_text_3" refType="h" fact="0.128"/>
              <dgm:constr type="w" for="ch" forName="parent_text_3" refType="w" fact="0.3553"/>
              <dgm:constr type="h" for="ch" forName="parent_text_3" refType="h" fact="0.3456"/>
              <dgm:constr type="l" for="ch" forName="accent_2" refType="w" fact="0.5789"/>
              <dgm:constr type="t" for="ch" forName="accent_2" refType="h" fact="0.0127"/>
              <dgm:constr type="w" for="ch" forName="accent_2" refType="w" fact="0.0526"/>
              <dgm:constr type="h" for="ch" forName="accent_2" refType="h" fact="0.1266"/>
            </dgm:constrLst>
          </dgm:if>
          <dgm:else name="Name13">
            <dgm:constrLst>
              <dgm:constr type="primFontSz" for="des" ptType="node" op="equ" val="65"/>
              <dgm:constr type="l" for="ch" forName="accent_1" refType="w" fact="0.3289"/>
              <dgm:constr type="t" for="ch" forName="accent_1" refType="h" fact="0.8355"/>
              <dgm:constr type="w" for="ch" forName="accent_1" refType="w" fact="0.0395"/>
              <dgm:constr type="h" for="ch" forName="accent_1" refType="h" fact="0.0949"/>
              <dgm:constr type="l" for="ch" forName="image_accent_2" refType="w" fact="0.3811"/>
              <dgm:constr type="t" for="ch" forName="image_accent_2" refType="h" fact="0.5329"/>
              <dgm:constr type="w" for="ch" forName="image_accent_2" refType="w" fact="0.1253"/>
              <dgm:constr type="h" for="ch" forName="image_accent_2" refType="h" fact="0.3013"/>
              <dgm:constr type="l" for="ch" forName="image_2" refType="w" fact="0.3885"/>
              <dgm:constr type="t" for="ch" forName="image_2" refType="h" fact="0.5507"/>
              <dgm:constr type="w" for="ch" forName="image_2" refType="w" fact="0.1105"/>
              <dgm:constr type="h" for="ch" forName="image_2" refType="h" fact="0.2658"/>
              <dgm:constr type="l" for="ch" forName="image_accent_3" refType="w" fact="0.3947"/>
              <dgm:constr type="t" for="ch" forName="image_accent_3" refType="h" fact="0.1076"/>
              <dgm:constr type="w" for="ch" forName="image_accent_3" refType="w" fact="0.1606"/>
              <dgm:constr type="h" for="ch" forName="image_accent_3" refType="h" fact="0.3864"/>
              <dgm:constr type="l" for="ch" forName="image_3" refType="w" fact="0.4032"/>
              <dgm:constr type="t" for="ch" forName="image_3" refType="h" fact="0.128"/>
              <dgm:constr type="w" for="ch" forName="image_3" refType="w" fact="0.1437"/>
              <dgm:constr type="h" for="ch" forName="image_3" refType="h" fact="0.3456"/>
              <dgm:constr type="l" for="ch" forName="image_accent_1" refType="w" fact="0.5237"/>
              <dgm:constr type="t" for="ch" forName="image_accent_1" refType="h" fact="0.4241"/>
              <dgm:constr type="w" for="ch" forName="image_accent_1" refType="w" fact="0.2394"/>
              <dgm:constr type="h" for="ch" forName="image_accent_1" refType="h" fact="0.5759"/>
              <dgm:constr type="l" for="ch" forName="image_1" refType="w" fact="0.5329"/>
              <dgm:constr type="t" for="ch" forName="image_1" refType="h" fact="0.4462"/>
              <dgm:constr type="w" for="ch" forName="image_1" refType="w" fact="0.2211"/>
              <dgm:constr type="h" for="ch" forName="image_1" refType="h" fact="0.5317"/>
              <dgm:constr type="l" for="ch" forName="parent_text_1" refType="w" fact="0.6447"/>
              <dgm:constr type="t" for="ch" forName="parent_text_1" refType="h" fact="0.128"/>
              <dgm:constr type="w" for="ch" forName="parent_text_1" refType="w" fact="0.3553"/>
              <dgm:constr type="h" for="ch" forName="parent_text_1" refType="h" fact="0.2775"/>
              <dgm:constr type="l" for="ch" forName="accent_2" refType="w" fact="0.5395"/>
              <dgm:constr type="t" for="ch" forName="accent_2" refType="h" fact="0"/>
              <dgm:constr type="w" for="ch" forName="accent_2" refType="w" fact="0.0711"/>
              <dgm:constr type="h" for="ch" forName="accent_2" refType="h" fact="0.1709"/>
              <dgm:constr type="l" for="ch" forName="parent_text_3" refType="w" fact="0.0132"/>
              <dgm:constr type="t" for="ch" forName="parent_text_3" refType="h" fact="0.128"/>
              <dgm:constr type="w" for="ch" forName="parent_text_3" refType="w" fact="0.3553"/>
              <dgm:constr type="h" for="ch" forName="parent_text_3" refType="h" fact="0.3456"/>
              <dgm:constr type="l" for="ch" forName="parent_text_2" refType="w" fact="0"/>
              <dgm:constr type="t" for="ch" forName="parent_text_2" refType="h" fact="0.5507"/>
              <dgm:constr type="w" for="ch" forName="parent_text_2" refType="w" fact="0.3553"/>
              <dgm:constr type="h" for="ch" forName="parent_text_2" refType="h" fact="0.2658"/>
              <dgm:constr type="l" for="ch" forName="accent_3" refType="w" fact="0.3684"/>
              <dgm:constr type="t" for="ch" forName="accent_3" refType="h" fact="0.0127"/>
              <dgm:constr type="w" for="ch" forName="accent_3" refType="w" fact="0.0526"/>
              <dgm:constr type="h" for="ch" forName="accent_3" refType="h" fact="0.1266"/>
            </dgm:constrLst>
          </dgm:else>
        </dgm:choose>
      </dgm:if>
      <dgm:if name="Name14" axis="ch" ptType="node" func="cnt" op="equ" val="4">
        <dgm:alg type="composite">
          <dgm:param type="ar" val="1.6704"/>
        </dgm:alg>
        <dgm:choose name="Name15">
          <dgm:if name="Name16" func="var" arg="dir" op="equ" val="norm">
            <dgm:constrLst>
              <dgm:constr type="primFontSz" for="des" ptType="node" op="equ" val="65"/>
              <dgm:constr type="l" for="ch" forName="image_accent_4" refType="w" fact="0.4626"/>
              <dgm:constr type="t" for="ch" forName="image_accent_4" refType="h" fact="0.1415"/>
              <dgm:constr type="w" for="ch" forName="image_accent_4" refType="w" fact="0.1126"/>
              <dgm:constr type="h" for="ch" forName="image_accent_4" refType="h" fact="0.1881"/>
              <dgm:constr type="l" for="ch" forName="image_4" refType="w" fact="0.4692"/>
              <dgm:constr type="t" for="ch" forName="image_4" refType="h" fact="0.1526"/>
              <dgm:constr type="w" for="ch" forName="image_4" refType="w" fact="0.0994"/>
              <dgm:constr type="h" for="ch" forName="image_4" refType="h" fact="0.166"/>
              <dgm:constr type="l" for="ch" forName="image_accent_2" refType="w" fact="0.4936"/>
              <dgm:constr type="t" for="ch" forName="image_accent_2" refType="h" fact="0.6756"/>
              <dgm:constr type="w" for="ch" forName="image_accent_2" refType="w" fact="0.1253"/>
              <dgm:constr type="h" for="ch" forName="image_accent_2" refType="h" fact="0.2092"/>
              <dgm:constr type="l" for="ch" forName="image_2" refType="w" fact="0.501"/>
              <dgm:constr type="t" for="ch" forName="image_2" refType="h" fact="0.6879"/>
              <dgm:constr type="w" for="ch" forName="image_2" refType="w" fact="0.1105"/>
              <dgm:constr type="h" for="ch" forName="image_2" refType="h" fact="0.1846"/>
              <dgm:constr type="l" for="ch" forName="image_accent_3" refType="w" fact="0.4446"/>
              <dgm:constr type="t" for="ch" forName="image_accent_3" refType="h" fact="0.3802"/>
              <dgm:constr type="w" for="ch" forName="image_accent_3" refType="w" fact="0.1606"/>
              <dgm:constr type="h" for="ch" forName="image_accent_3" refType="h" fact="0.2683"/>
              <dgm:constr type="l" for="ch" forName="image_3" refType="w" fact="0.4531"/>
              <dgm:constr type="t" for="ch" forName="image_3" refType="h" fact="0.3944"/>
              <dgm:constr type="w" for="ch" forName="image_3" refType="w" fact="0.1437"/>
              <dgm:constr type="h" for="ch" forName="image_3" refType="h" fact="0.24"/>
              <dgm:constr type="l" for="ch" forName="image_accent_1" refType="w" fact="0.2368"/>
              <dgm:constr type="t" for="ch" forName="image_accent_1" refType="h" fact="0.6"/>
              <dgm:constr type="w" for="ch" forName="image_accent_1" refType="w" fact="0.2394"/>
              <dgm:constr type="h" for="ch" forName="image_accent_1" refType="h" fact="0.4"/>
              <dgm:constr type="l" for="ch" forName="image_1" refType="w" fact="0.246"/>
              <dgm:constr type="t" for="ch" forName="image_1" refType="h" fact="0.6154"/>
              <dgm:constr type="w" for="ch" forName="image_1" refType="w" fact="0.2211"/>
              <dgm:constr type="h" for="ch" forName="image_1" refType="h" fact="0.3692"/>
              <dgm:constr type="l" for="ch" forName="parent_text_1" refType="w" fact="0"/>
              <dgm:constr type="t" for="ch" forName="parent_text_1" refType="h" fact="0.3944"/>
              <dgm:constr type="w" for="ch" forName="parent_text_1" refType="w" fact="0.3553"/>
              <dgm:constr type="h" for="ch" forName="parent_text_1" refType="h" fact="0.1931"/>
              <dgm:constr type="l" for="ch" forName="accent_1" refType="w" fact="0.3895"/>
              <dgm:constr type="t" for="ch" forName="accent_1" refType="h" fact="0.3055"/>
              <dgm:constr type="w" for="ch" forName="accent_1" refType="w" fact="0.0711"/>
              <dgm:constr type="h" for="ch" forName="accent_1" refType="h" fact="0.1187"/>
              <dgm:constr type="l" for="ch" forName="parent_text_3" refType="w" fact="0.6316"/>
              <dgm:constr type="t" for="ch" forName="parent_text_3" refType="h" fact="0.3944"/>
              <dgm:constr type="w" for="ch" forName="parent_text_3" refType="w" fact="0.3553"/>
              <dgm:constr type="h" for="ch" forName="parent_text_3" refType="h" fact="0.24"/>
              <dgm:constr type="l" for="ch" forName="parent_text_2" refType="w" fact="0.6447"/>
              <dgm:constr type="t" for="ch" forName="parent_text_2" refType="h" fact="0.6879"/>
              <dgm:constr type="w" for="ch" forName="parent_text_2" refType="w" fact="0.3553"/>
              <dgm:constr type="h" for="ch" forName="parent_text_2" refType="h" fact="0.1846"/>
              <dgm:constr type="l" for="ch" forName="accent_2" refType="w" fact="0.5347"/>
              <dgm:constr type="t" for="ch" forName="accent_2" refType="h" fact="0.044"/>
              <dgm:constr type="w" for="ch" forName="accent_2" refType="w" fact="0.0526"/>
              <dgm:constr type="h" for="ch" forName="accent_2" refType="h" fact="0.0879"/>
              <dgm:constr type="l" for="ch" forName="accent_3" refType="w" fact="0.6005"/>
              <dgm:constr type="t" for="ch" forName="accent_3" refType="h" fact="0"/>
              <dgm:constr type="w" for="ch" forName="accent_3" refType="w" fact="0.0263"/>
              <dgm:constr type="h" for="ch" forName="accent_3" refType="h" fact="0.044"/>
              <dgm:constr type="l" for="ch" forName="parent_text_4" refType="w" fact="0.6005"/>
              <dgm:constr type="t" for="ch" forName="parent_text_4" refType="h" fact="0.1526"/>
              <dgm:constr type="w" for="ch" forName="parent_text_4" refType="w" fact="0.3553"/>
              <dgm:constr type="h" for="ch" forName="parent_text_4" refType="h" fact="0.166"/>
              <dgm:constr type="l" for="ch" forName="accent_4" refType="w" fact="0.6268"/>
              <dgm:constr type="t" for="ch" forName="accent_4" refType="h" fact="0.8791"/>
              <dgm:constr type="w" for="ch" forName="accent_4" refType="w" fact="0.0395"/>
              <dgm:constr type="h" for="ch" forName="accent_4" refType="h" fact="0.0659"/>
            </dgm:constrLst>
          </dgm:if>
          <dgm:else name="Name17">
            <dgm:constrLst>
              <dgm:constr type="primFontSz" for="des" ptType="node" op="equ" val="65"/>
              <dgm:constr type="l" for="ch" forName="image_accent_4" refType="w" fact="0.4248"/>
              <dgm:constr type="t" for="ch" forName="image_accent_4" refType="h" fact="0.1415"/>
              <dgm:constr type="w" for="ch" forName="image_accent_4" refType="w" fact="0.1126"/>
              <dgm:constr type="h" for="ch" forName="image_accent_4" refType="h" fact="0.1881"/>
              <dgm:constr type="l" for="ch" forName="image_4" refType="w" fact="0.4314"/>
              <dgm:constr type="t" for="ch" forName="image_4" refType="h" fact="0.1526"/>
              <dgm:constr type="w" for="ch" forName="image_4" refType="w" fact="0.0994"/>
              <dgm:constr type="h" for="ch" forName="image_4" refType="h" fact="0.166"/>
              <dgm:constr type="l" for="ch" forName="image_accent_2" refType="w" fact="0.3811"/>
              <dgm:constr type="t" for="ch" forName="image_accent_2" refType="h" fact="0.6756"/>
              <dgm:constr type="w" for="ch" forName="image_accent_2" refType="w" fact="0.1253"/>
              <dgm:constr type="h" for="ch" forName="image_accent_2" refType="h" fact="0.2092"/>
              <dgm:constr type="l" for="ch" forName="image_2" refType="w" fact="0.3885"/>
              <dgm:constr type="t" for="ch" forName="image_2" refType="h" fact="0.6879"/>
              <dgm:constr type="w" for="ch" forName="image_2" refType="w" fact="0.1105"/>
              <dgm:constr type="h" for="ch" forName="image_2" refType="h" fact="0.1846"/>
              <dgm:constr type="l" for="ch" forName="image_accent_3" refType="w" fact="0.3947"/>
              <dgm:constr type="t" for="ch" forName="image_accent_3" refType="h" fact="0.3802"/>
              <dgm:constr type="w" for="ch" forName="image_accent_3" refType="w" fact="0.1606"/>
              <dgm:constr type="h" for="ch" forName="image_accent_3" refType="h" fact="0.2683"/>
              <dgm:constr type="l" for="ch" forName="image_3" refType="w" fact="0.4032"/>
              <dgm:constr type="t" for="ch" forName="image_3" refType="h" fact="0.3944"/>
              <dgm:constr type="w" for="ch" forName="image_3" refType="w" fact="0.1437"/>
              <dgm:constr type="h" for="ch" forName="image_3" refType="h" fact="0.24"/>
              <dgm:constr type="l" for="ch" forName="image_accent_1" refType="w" fact="0.5237"/>
              <dgm:constr type="t" for="ch" forName="image_accent_1" refType="h" fact="0.6"/>
              <dgm:constr type="w" for="ch" forName="image_accent_1" refType="w" fact="0.2394"/>
              <dgm:constr type="h" for="ch" forName="image_accent_1" refType="h" fact="0.4"/>
              <dgm:constr type="l" for="ch" forName="image_1" refType="w" fact="0.5329"/>
              <dgm:constr type="t" for="ch" forName="image_1" refType="h" fact="0.6154"/>
              <dgm:constr type="w" for="ch" forName="image_1" refType="w" fact="0.2211"/>
              <dgm:constr type="h" for="ch" forName="image_1" refType="h" fact="0.3692"/>
              <dgm:constr type="l" for="ch" forName="parent_text_1" refType="w" fact="0.6447"/>
              <dgm:constr type="t" for="ch" forName="parent_text_1" refType="h" fact="0.3944"/>
              <dgm:constr type="w" for="ch" forName="parent_text_1" refType="w" fact="0.3553"/>
              <dgm:constr type="h" for="ch" forName="parent_text_1" refType="h" fact="0.1931"/>
              <dgm:constr type="l" for="ch" forName="accent_1" refType="w" fact="0.5395"/>
              <dgm:constr type="t" for="ch" forName="accent_1" refType="h" fact="0.3055"/>
              <dgm:constr type="w" for="ch" forName="accent_1" refType="w" fact="0.0711"/>
              <dgm:constr type="h" for="ch" forName="accent_1" refType="h" fact="0.1187"/>
              <dgm:constr type="l" for="ch" forName="parent_text_3" refType="w" fact="0.0132"/>
              <dgm:constr type="t" for="ch" forName="parent_text_3" refType="h" fact="0.3944"/>
              <dgm:constr type="w" for="ch" forName="parent_text_3" refType="w" fact="0.3553"/>
              <dgm:constr type="h" for="ch" forName="parent_text_3" refType="h" fact="0.24"/>
              <dgm:constr type="l" for="ch" forName="parent_text_2" refType="w" fact="0"/>
              <dgm:constr type="t" for="ch" forName="parent_text_2" refType="h" fact="0.6879"/>
              <dgm:constr type="w" for="ch" forName="parent_text_2" refType="w" fact="0.3553"/>
              <dgm:constr type="h" for="ch" forName="parent_text_2" refType="h" fact="0.1846"/>
              <dgm:constr type="l" for="ch" forName="accent_2" refType="w" fact="0.4126"/>
              <dgm:constr type="t" for="ch" forName="accent_2" refType="h" fact="0.044"/>
              <dgm:constr type="w" for="ch" forName="accent_2" refType="w" fact="0.0526"/>
              <dgm:constr type="h" for="ch" forName="accent_2" refType="h" fact="0.0879"/>
              <dgm:constr type="l" for="ch" forName="accent_3" refType="w" fact="0.3732"/>
              <dgm:constr type="t" for="ch" forName="accent_3" refType="h" fact="0"/>
              <dgm:constr type="w" for="ch" forName="accent_3" refType="w" fact="0.0263"/>
              <dgm:constr type="h" for="ch" forName="accent_3" refType="h" fact="0.044"/>
              <dgm:constr type="l" for="ch" forName="parent_text_4" refType="w" fact="0.0442"/>
              <dgm:constr type="t" for="ch" forName="parent_text_4" refType="h" fact="0.1526"/>
              <dgm:constr type="w" for="ch" forName="parent_text_4" refType="w" fact="0.3553"/>
              <dgm:constr type="h" for="ch" forName="parent_text_4" refType="h" fact="0.166"/>
              <dgm:constr type="l" for="ch" forName="accent_4" refType="w" fact="0.3337"/>
              <dgm:constr type="t" for="ch" forName="accent_4" refType="h" fact="0.8791"/>
              <dgm:constr type="w" for="ch" forName="accent_4" refType="w" fact="0.0395"/>
              <dgm:constr type="h" for="ch" forName="accent_4" refType="h" fact="0.0659"/>
            </dgm:constrLst>
          </dgm:else>
        </dgm:choose>
      </dgm:if>
      <dgm:if name="Name18" axis="ch" ptType="node" func="cnt" op="equ" val="5">
        <dgm:alg type="composite">
          <dgm:param type="ar" val="1.5076"/>
        </dgm:alg>
        <dgm:choose name="Name19">
          <dgm:if name="Name20" func="var" arg="dir" op="equ" val="norm">
            <dgm:constrLst>
              <dgm:constr type="primFontSz" for="des" ptType="node" op="equ" val="65"/>
              <dgm:constr type="l" for="ch" forName="image_accent_5" refType="w" fact="0.5301"/>
              <dgm:constr type="t" for="ch" forName="image_accent_5" refType="h" fact="0.0862"/>
              <dgm:constr type="w" for="ch" forName="image_accent_5" refType="w" fact="0.1022"/>
              <dgm:constr type="h" for="ch" forName="image_accent_5" refType="h" fact="0.1541"/>
              <dgm:constr type="l" for="ch" forName="image_5" refType="w" fact="0.5361"/>
              <dgm:constr type="t" for="ch" forName="image_5" refType="h" fact="0.0953"/>
              <dgm:constr type="w" for="ch" forName="image_5" refType="w" fact="0.0902"/>
              <dgm:constr type="h" for="ch" forName="image_5" refType="h" fact="0.1359"/>
              <dgm:constr type="l" for="ch" forName="image_accent_4" refType="w" fact="0.4528"/>
              <dgm:constr type="t" for="ch" forName="image_accent_4" refType="h" fact="0.2416"/>
              <dgm:constr type="w" for="ch" forName="image_accent_4" refType="w" fact="0.1103"/>
              <dgm:constr type="h" for="ch" forName="image_accent_4" refType="h" fact="0.1662"/>
              <dgm:constr type="l" for="ch" forName="image_4" refType="w" fact="0.4593"/>
              <dgm:constr type="t" for="ch" forName="image_4" refType="h" fact="0.2513"/>
              <dgm:constr type="w" for="ch" forName="image_4" refType="w" fact="0.0973"/>
              <dgm:constr type="h" for="ch" forName="image_4" refType="h" fact="0.1467"/>
              <dgm:constr type="l" for="ch" forName="image_accent_2" refType="w" fact="0.4832"/>
              <dgm:constr type="t" for="ch" forName="image_accent_2" refType="h" fact="0.7134"/>
              <dgm:constr type="w" for="ch" forName="image_accent_2" refType="w" fact="0.1226"/>
              <dgm:constr type="h" for="ch" forName="image_accent_2" refType="h" fact="0.1849"/>
              <dgm:constr type="l" for="ch" forName="image_2" refType="w" fact="0.4904"/>
              <dgm:constr type="t" for="ch" forName="image_2" refType="h" fact="0.7243"/>
              <dgm:constr type="w" for="ch" forName="image_2" refType="w" fact="0.1082"/>
              <dgm:constr type="h" for="ch" forName="image_2" refType="h" fact="0.1631"/>
              <dgm:constr type="l" for="ch" forName="image_accent_3" refType="w" fact="0.4352"/>
              <dgm:constr type="t" for="ch" forName="image_accent_3" refType="h" fact="0.4525"/>
              <dgm:constr type="w" for="ch" forName="image_accent_3" refType="w" fact="0.1573"/>
              <dgm:constr type="h" for="ch" forName="image_accent_3" refType="h" fact="0.2371"/>
              <dgm:constr type="l" for="ch" forName="image_3" refType="w" fact="0.4435"/>
              <dgm:constr type="t" for="ch" forName="image_3" refType="h" fact="0.465"/>
              <dgm:constr type="w" for="ch" forName="image_3" refType="w" fact="0.1407"/>
              <dgm:constr type="h" for="ch" forName="image_3" refType="h" fact="0.212"/>
              <dgm:constr type="l" for="ch" forName="image_accent_1" refType="w" fact="0.2318"/>
              <dgm:constr type="t" for="ch" forName="image_accent_1" refType="h" fact="0.6466"/>
              <dgm:constr type="w" for="ch" forName="image_accent_1" refType="w" fact="0.2344"/>
              <dgm:constr type="h" for="ch" forName="image_accent_1" refType="h" fact="0.3534"/>
              <dgm:constr type="l" for="ch" forName="image_1" refType="w" fact="0.2408"/>
              <dgm:constr type="t" for="ch" forName="image_1" refType="h" fact="0.6602"/>
              <dgm:constr type="w" for="ch" forName="image_1" refType="w" fact="0.2164"/>
              <dgm:constr type="h" for="ch" forName="image_1" refType="h" fact="0.3262"/>
              <dgm:constr type="l" for="ch" forName="parent_text_1" refType="w" fact="0"/>
              <dgm:constr type="t" for="ch" forName="parent_text_1" refType="h" fact="0.465"/>
              <dgm:constr type="w" for="ch" forName="parent_text_1" refType="w" fact="0.3478"/>
              <dgm:constr type="h" for="ch" forName="parent_text_1" refType="h" fact="0.165"/>
              <dgm:constr type="l" for="ch" forName="accent_1" refType="w" fact="0.3813"/>
              <dgm:constr type="t" for="ch" forName="accent_1" refType="h" fact="0.3864"/>
              <dgm:constr type="w" for="ch" forName="accent_1" refType="w" fact="0.0696"/>
              <dgm:constr type="h" for="ch" forName="accent_1" refType="h" fact="0.1049"/>
              <dgm:constr type="l" for="ch" forName="parent_text_3" refType="w" fact="0.6182"/>
              <dgm:constr type="t" for="ch" forName="parent_text_3" refType="h" fact="0.465"/>
              <dgm:constr type="w" for="ch" forName="parent_text_3" refType="w" fact="0.3478"/>
              <dgm:constr type="h" for="ch" forName="parent_text_3" refType="h" fact="0.212"/>
              <dgm:constr type="l" for="ch" forName="parent_text_2" refType="w" fact="0.6311"/>
              <dgm:constr type="t" for="ch" forName="parent_text_2" refType="h" fact="0.7243"/>
              <dgm:constr type="w" for="ch" forName="parent_text_2" refType="w" fact="0.3478"/>
              <dgm:constr type="h" for="ch" forName="parent_text_2" refType="h" fact="0.1631"/>
              <dgm:constr type="l" for="ch" forName="parent_text_4" refType="w" fact="0.5878"/>
              <dgm:constr type="t" for="ch" forName="parent_text_4" refType="h" fact="0.2513"/>
              <dgm:constr type="w" for="ch" forName="parent_text_4" refType="w" fact="0.3478"/>
              <dgm:constr type="h" for="ch" forName="parent_text_4" refType="h" fact="0.1467"/>
              <dgm:constr type="l" for="ch" forName="accent_2" refType="w" fact="0.6265"/>
              <dgm:constr type="t" for="ch" forName="accent_2" refType="h" fact="0.0194"/>
              <dgm:constr type="w" for="ch" forName="accent_2" refType="w" fact="0.0515"/>
              <dgm:constr type="h" for="ch" forName="accent_2" refType="h" fact="0.0777"/>
              <dgm:constr type="l" for="ch" forName="accent_3" refType="w" fact="0.7038"/>
              <dgm:constr type="t" for="ch" forName="accent_3" refType="h" fact="0"/>
              <dgm:constr type="w" for="ch" forName="accent_3" refType="w" fact="0.0258"/>
              <dgm:constr type="h" for="ch" forName="accent_3" refType="h" fact="0.0388"/>
              <dgm:constr type="l" for="ch" forName="parent_text_5" refType="w" fact="0.6522"/>
              <dgm:constr type="t" for="ch" forName="parent_text_5" refType="h" fact="0.0953"/>
              <dgm:constr type="w" for="ch" forName="parent_text_5" refType="w" fact="0.3478"/>
              <dgm:constr type="h" for="ch" forName="parent_text_5" refType="h" fact="0.1359"/>
              <dgm:constr type="l" for="ch" forName="accent_4" refType="w" fact="0.6136"/>
              <dgm:constr type="t" for="ch" forName="accent_4" refType="h" fact="0.8932"/>
              <dgm:constr type="w" for="ch" forName="accent_4" refType="w" fact="0.0386"/>
              <dgm:constr type="h" for="ch" forName="accent_4" refType="h" fact="0.0583"/>
            </dgm:constrLst>
          </dgm:if>
          <dgm:else name="Name21">
            <dgm:constrLst>
              <dgm:constr type="primFontSz" for="des" ptType="node" op="equ" val="65"/>
              <dgm:constr type="l" for="ch" forName="image_accent_5" refType="w" fact="0.3677"/>
              <dgm:constr type="t" for="ch" forName="image_accent_5" refType="h" fact="0.0862"/>
              <dgm:constr type="w" for="ch" forName="image_accent_5" refType="w" fact="0.1022"/>
              <dgm:constr type="h" for="ch" forName="image_accent_5" refType="h" fact="0.1541"/>
              <dgm:constr type="l" for="ch" forName="image_5" refType="w" fact="0.3738"/>
              <dgm:constr type="t" for="ch" forName="image_5" refType="h" fact="0.0953"/>
              <dgm:constr type="w" for="ch" forName="image_5" refType="w" fact="0.0902"/>
              <dgm:constr type="h" for="ch" forName="image_5" refType="h" fact="0.1359"/>
              <dgm:constr type="l" for="ch" forName="image_accent_4" refType="w" fact="0.437"/>
              <dgm:constr type="t" for="ch" forName="image_accent_4" refType="h" fact="0.2416"/>
              <dgm:constr type="w" for="ch" forName="image_accent_4" refType="w" fact="0.1103"/>
              <dgm:constr type="h" for="ch" forName="image_accent_4" refType="h" fact="0.1662"/>
              <dgm:constr type="l" for="ch" forName="image_4" refType="w" fact="0.4434"/>
              <dgm:constr type="t" for="ch" forName="image_4" refType="h" fact="0.2513"/>
              <dgm:constr type="w" for="ch" forName="image_4" refType="w" fact="0.0973"/>
              <dgm:constr type="h" for="ch" forName="image_4" refType="h" fact="0.1467"/>
              <dgm:constr type="l" for="ch" forName="image_accent_2" refType="w" fact="0.3942"/>
              <dgm:constr type="t" for="ch" forName="image_accent_2" refType="h" fact="0.7134"/>
              <dgm:constr type="w" for="ch" forName="image_accent_2" refType="w" fact="0.1226"/>
              <dgm:constr type="h" for="ch" forName="image_accent_2" refType="h" fact="0.1849"/>
              <dgm:constr type="l" for="ch" forName="image_2" refType="w" fact="0.4014"/>
              <dgm:constr type="t" for="ch" forName="image_2" refType="h" fact="0.7243"/>
              <dgm:constr type="w" for="ch" forName="image_2" refType="w" fact="0.1082"/>
              <dgm:constr type="h" for="ch" forName="image_2" refType="h" fact="0.1631"/>
              <dgm:constr type="l" for="ch" forName="image_accent_3" refType="w" fact="0.4075"/>
              <dgm:constr type="t" for="ch" forName="image_accent_3" refType="h" fact="0.4525"/>
              <dgm:constr type="w" for="ch" forName="image_accent_3" refType="w" fact="0.1573"/>
              <dgm:constr type="h" for="ch" forName="image_accent_3" refType="h" fact="0.2371"/>
              <dgm:constr type="l" for="ch" forName="image_3" refType="w" fact="0.4158"/>
              <dgm:constr type="t" for="ch" forName="image_3" refType="h" fact="0.465"/>
              <dgm:constr type="w" for="ch" forName="image_3" refType="w" fact="0.1407"/>
              <dgm:constr type="h" for="ch" forName="image_3" refType="h" fact="0.212"/>
              <dgm:constr type="l" for="ch" forName="image_accent_1" refType="w" fact="0.5338"/>
              <dgm:constr type="t" for="ch" forName="image_accent_1" refType="h" fact="0.6466"/>
              <dgm:constr type="w" for="ch" forName="image_accent_1" refType="w" fact="0.2344"/>
              <dgm:constr type="h" for="ch" forName="image_accent_1" refType="h" fact="0.3534"/>
              <dgm:constr type="l" for="ch" forName="image_1" refType="w" fact="0.5428"/>
              <dgm:constr type="t" for="ch" forName="image_1" refType="h" fact="0.6602"/>
              <dgm:constr type="w" for="ch" forName="image_1" refType="w" fact="0.2164"/>
              <dgm:constr type="h" for="ch" forName="image_1" refType="h" fact="0.3262"/>
              <dgm:constr type="l" for="ch" forName="parent_text_1" refType="w" fact="0.6522"/>
              <dgm:constr type="t" for="ch" forName="parent_text_1" refType="h" fact="0.465"/>
              <dgm:constr type="w" for="ch" forName="parent_text_1" refType="w" fact="0.3478"/>
              <dgm:constr type="h" for="ch" forName="parent_text_1" refType="h" fact="0.165"/>
              <dgm:constr type="l" for="ch" forName="accent_1" refType="w" fact="0.5492"/>
              <dgm:constr type="t" for="ch" forName="accent_1" refType="h" fact="0.3864"/>
              <dgm:constr type="w" for="ch" forName="accent_1" refType="w" fact="0.0696"/>
              <dgm:constr type="h" for="ch" forName="accent_1" refType="h" fact="0.1049"/>
              <dgm:constr type="l" for="ch" forName="parent_text_3" refType="w" fact="0.034"/>
              <dgm:constr type="t" for="ch" forName="parent_text_3" refType="h" fact="0.465"/>
              <dgm:constr type="w" for="ch" forName="parent_text_3" refType="w" fact="0.3478"/>
              <dgm:constr type="h" for="ch" forName="parent_text_3" refType="h" fact="0.212"/>
              <dgm:constr type="l" for="ch" forName="parent_text_2" refType="w" fact="0.0211"/>
              <dgm:constr type="t" for="ch" forName="parent_text_2" refType="h" fact="0.7243"/>
              <dgm:constr type="w" for="ch" forName="parent_text_2" refType="w" fact="0.3478"/>
              <dgm:constr type="h" for="ch" forName="parent_text_2" refType="h" fact="0.1631"/>
              <dgm:constr type="l" for="ch" forName="parent_text_4" refType="w" fact="0.0644"/>
              <dgm:constr type="t" for="ch" forName="parent_text_4" refType="h" fact="0.2513"/>
              <dgm:constr type="w" for="ch" forName="parent_text_4" refType="w" fact="0.3478"/>
              <dgm:constr type="h" for="ch" forName="parent_text_4" refType="h" fact="0.1467"/>
              <dgm:constr type="l" for="ch" forName="accent_2" refType="w" fact="0.322"/>
              <dgm:constr type="t" for="ch" forName="accent_2" refType="h" fact="0.0194"/>
              <dgm:constr type="w" for="ch" forName="accent_2" refType="w" fact="0.0515"/>
              <dgm:constr type="h" for="ch" forName="accent_2" refType="h" fact="0.0777"/>
              <dgm:constr type="l" for="ch" forName="accent_3" refType="w" fact="0.2705"/>
              <dgm:constr type="t" for="ch" forName="accent_3" refType="h" fact="0"/>
              <dgm:constr type="w" for="ch" forName="accent_3" refType="w" fact="0.0258"/>
              <dgm:constr type="h" for="ch" forName="accent_3" refType="h" fact="0.0388"/>
              <dgm:constr type="l" for="ch" forName="parent_text_5" refType="w" fact="0"/>
              <dgm:constr type="t" for="ch" forName="parent_text_5" refType="h" fact="0.0953"/>
              <dgm:constr type="w" for="ch" forName="parent_text_5" refType="w" fact="0.3478"/>
              <dgm:constr type="h" for="ch" forName="parent_text_5" refType="h" fact="0.1359"/>
              <dgm:constr type="l" for="ch" forName="accent_4" refType="w" fact="0.3478"/>
              <dgm:constr type="t" for="ch" forName="accent_4" refType="h" fact="0.8932"/>
              <dgm:constr type="w" for="ch" forName="accent_4" refType="w" fact="0.0386"/>
              <dgm:constr type="h" for="ch" forName="accent_4" refType="h" fact="0.0583"/>
            </dgm:constrLst>
          </dgm:else>
        </dgm:choose>
      </dgm:if>
      <dgm:if name="Name22" axis="ch" ptType="node" func="cnt" op="equ" val="6">
        <dgm:alg type="composite">
          <dgm:param type="ar" val="1.1351"/>
        </dgm:alg>
        <dgm:choose name="Name23">
          <dgm:if name="Name24" func="var" arg="dir" op="equ" val="norm">
            <dgm:constrLst>
              <dgm:constr type="primFontSz" for="des" ptType="node" op="equ" val="65"/>
              <dgm:constr type="l" for="ch" forName="image_accent_6" refType="w" fact="0.3864"/>
              <dgm:constr type="t" for="ch" forName="image_accent_6" refType="h" fact="0.7456"/>
              <dgm:constr type="w" for="ch" forName="image_accent_6" refType="w" fact="0.1757"/>
              <dgm:constr type="h" for="ch" forName="image_accent_6" refType="h" fact="0.1995"/>
              <dgm:constr type="l" for="ch" forName="image_6" refType="w" fact="0.3957"/>
              <dgm:constr type="t" for="ch" forName="image_6" refType="h" fact="0.7561"/>
              <dgm:constr type="w" for="ch" forName="image_6" refType="w" fact="0.1572"/>
              <dgm:constr type="h" for="ch" forName="image_6" refType="h" fact="0.1784"/>
              <dgm:constr type="l" for="ch" forName="image_accent_5" refType="w" fact="0.5301"/>
              <dgm:constr type="t" for="ch" forName="image_accent_5" refType="h" fact="0.0649"/>
              <dgm:constr type="w" for="ch" forName="image_accent_5" refType="w" fact="0.1022"/>
              <dgm:constr type="h" for="ch" forName="image_accent_5" refType="h" fact="0.116"/>
              <dgm:constr type="l" for="ch" forName="image_5" refType="w" fact="0.5361"/>
              <dgm:constr type="t" for="ch" forName="image_5" refType="h" fact="0.0717"/>
              <dgm:constr type="w" for="ch" forName="image_5" refType="w" fact="0.0902"/>
              <dgm:constr type="h" for="ch" forName="image_5" refType="h" fact="0.1023"/>
              <dgm:constr type="l" for="ch" forName="image_accent_4" refType="w" fact="0.4528"/>
              <dgm:constr type="t" for="ch" forName="image_accent_4" refType="h" fact="0.1819"/>
              <dgm:constr type="w" for="ch" forName="image_accent_4" refType="w" fact="0.1103"/>
              <dgm:constr type="h" for="ch" forName="image_accent_4" refType="h" fact="0.1251"/>
              <dgm:constr type="l" for="ch" forName="image_4" refType="w" fact="0.4593"/>
              <dgm:constr type="t" for="ch" forName="image_4" refType="h" fact="0.1892"/>
              <dgm:constr type="w" for="ch" forName="image_4" refType="w" fact="0.0973"/>
              <dgm:constr type="h" for="ch" forName="image_4" refType="h" fact="0.1104"/>
              <dgm:constr type="l" for="ch" forName="image_accent_2" refType="w" fact="0.4832"/>
              <dgm:constr type="t" for="ch" forName="image_accent_2" refType="h" fact="0.5371"/>
              <dgm:constr type="w" for="ch" forName="image_accent_2" refType="w" fact="0.1226"/>
              <dgm:constr type="h" for="ch" forName="image_accent_2" refType="h" fact="0.1392"/>
              <dgm:constr type="l" for="ch" forName="image_2" refType="w" fact="0.4904"/>
              <dgm:constr type="t" for="ch" forName="image_2" refType="h" fact="0.5453"/>
              <dgm:constr type="w" for="ch" forName="image_2" refType="w" fact="0.1082"/>
              <dgm:constr type="h" for="ch" forName="image_2" refType="h" fact="0.1228"/>
              <dgm:constr type="l" for="ch" forName="image_accent_3" refType="w" fact="0.4352"/>
              <dgm:constr type="t" for="ch" forName="image_accent_3" refType="h" fact="0.3407"/>
              <dgm:constr type="w" for="ch" forName="image_accent_3" refType="w" fact="0.1573"/>
              <dgm:constr type="h" for="ch" forName="image_accent_3" refType="h" fact="0.1785"/>
              <dgm:constr type="l" for="ch" forName="image_3" refType="w" fact="0.4435"/>
              <dgm:constr type="t" for="ch" forName="image_3" refType="h" fact="0.3501"/>
              <dgm:constr type="w" for="ch" forName="image_3" refType="w" fact="0.1407"/>
              <dgm:constr type="h" for="ch" forName="image_3" refType="h" fact="0.1596"/>
              <dgm:constr type="l" for="ch" forName="image_accent_1" refType="w" fact="0.2318"/>
              <dgm:constr type="t" for="ch" forName="image_accent_1" refType="h" fact="0.4869"/>
              <dgm:constr type="w" for="ch" forName="image_accent_1" refType="w" fact="0.2344"/>
              <dgm:constr type="h" for="ch" forName="image_accent_1" refType="h" fact="0.2661"/>
              <dgm:constr type="l" for="ch" forName="image_1" refType="w" fact="0.2401"/>
              <dgm:constr type="t" for="ch" forName="image_1" refType="h" fact="0.4971"/>
              <dgm:constr type="w" for="ch" forName="image_1" refType="w" fact="0.2164"/>
              <dgm:constr type="h" for="ch" forName="image_1" refType="h" fact="0.2456"/>
              <dgm:constr type="l" for="ch" forName="parent_text_1" refType="w" fact="0"/>
              <dgm:constr type="t" for="ch" forName="parent_text_1" refType="h" fact="0.3501"/>
              <dgm:constr type="w" for="ch" forName="parent_text_1" refType="w" fact="0.3478"/>
              <dgm:constr type="h" for="ch" forName="parent_text_1" refType="h" fact="0.125"/>
              <dgm:constr type="l" for="ch" forName="accent_1" refType="w" fact="0.3813"/>
              <dgm:constr type="t" for="ch" forName="accent_1" refType="h" fact="0.2909"/>
              <dgm:constr type="w" for="ch" forName="accent_1" refType="w" fact="0.0696"/>
              <dgm:constr type="h" for="ch" forName="accent_1" refType="h" fact="0.0789"/>
              <dgm:constr type="l" for="ch" forName="parent_text_2" refType="w" fact="0.6311"/>
              <dgm:constr type="t" for="ch" forName="parent_text_2" refType="h" fact="0.5453"/>
              <dgm:constr type="w" for="ch" forName="parent_text_2" refType="w" fact="0.3478"/>
              <dgm:constr type="h" for="ch" forName="parent_text_2" refType="h" fact="0.1228"/>
              <dgm:constr type="l" for="ch" forName="parent_text_4" refType="w" fact="0.5878"/>
              <dgm:constr type="t" for="ch" forName="parent_text_4" refType="h" fact="0.1892"/>
              <dgm:constr type="w" for="ch" forName="parent_text_4" refType="w" fact="0.3478"/>
              <dgm:constr type="h" for="ch" forName="parent_text_4" refType="h" fact="0.1104"/>
              <dgm:constr type="l" for="ch" forName="accent_2" refType="w" fact="0.6265"/>
              <dgm:constr type="t" for="ch" forName="accent_2" refType="h" fact="0.0146"/>
              <dgm:constr type="w" for="ch" forName="accent_2" refType="w" fact="0.0515"/>
              <dgm:constr type="h" for="ch" forName="accent_2" refType="h" fact="0.0585"/>
              <dgm:constr type="l" for="ch" forName="accent_3" refType="w" fact="0.7038"/>
              <dgm:constr type="t" for="ch" forName="accent_3" refType="h" fact="0"/>
              <dgm:constr type="w" for="ch" forName="accent_3" refType="w" fact="0.0258"/>
              <dgm:constr type="h" for="ch" forName="accent_3" refType="h" fact="0.0292"/>
              <dgm:constr type="l" for="ch" forName="parent_text_5" refType="w" fact="0.6522"/>
              <dgm:constr type="t" for="ch" forName="parent_text_5" refType="h" fact="0.0717"/>
              <dgm:constr type="w" for="ch" forName="parent_text_5" refType="w" fact="0.3478"/>
              <dgm:constr type="h" for="ch" forName="parent_text_5" refType="h" fact="0.1023"/>
              <dgm:constr type="l" for="ch" forName="parent_text_3" refType="w" fact="0.6182"/>
              <dgm:constr type="t" for="ch" forName="parent_text_3" refType="h" fact="0.3501"/>
              <dgm:constr type="w" for="ch" forName="parent_text_3" refType="w" fact="0.3478"/>
              <dgm:constr type="h" for="ch" forName="parent_text_3" refType="h" fact="0.1596"/>
              <dgm:constr type="l" for="ch" forName="accent_4" refType="w" fact="0.5538"/>
              <dgm:constr type="t" for="ch" forName="accent_4" refType="h" fact="0.9211"/>
              <dgm:constr type="w" for="ch" forName="accent_4" refType="w" fact="0.0696"/>
              <dgm:constr type="h" for="ch" forName="accent_4" refType="h" fact="0.0789"/>
              <dgm:constr type="l" for="ch" forName="parent_text_6" refType="w" fact="0.0195"/>
              <dgm:constr type="t" for="ch" forName="parent_text_6" refType="h" fact="0.7561"/>
              <dgm:constr type="w" for="ch" forName="parent_text_6" refType="w" fact="0.3478"/>
              <dgm:constr type="h" for="ch" forName="parent_text_6" refType="h" fact="0.1784"/>
              <dgm:constr type="l" for="ch" forName="accent_5" refType="w" fact="0.6182"/>
              <dgm:constr type="t" for="ch" forName="accent_5" refType="h" fact="0.6725"/>
              <dgm:constr type="w" for="ch" forName="accent_5" refType="w" fact="0.0386"/>
              <dgm:constr type="h" for="ch" forName="accent_5" refType="h" fact="0.0439"/>
            </dgm:constrLst>
          </dgm:if>
          <dgm:else name="Name25">
            <dgm:constrLst>
              <dgm:constr type="primFontSz" for="des" ptType="node" op="equ" val="65"/>
              <dgm:constr type="l" for="ch" forName="image_accent_6" refType="w" fact="0.4379"/>
              <dgm:constr type="t" for="ch" forName="image_accent_6" refType="h" fact="0.7456"/>
              <dgm:constr type="w" for="ch" forName="image_accent_6" refType="w" fact="0.1757"/>
              <dgm:constr type="h" for="ch" forName="image_accent_6" refType="h" fact="0.1995"/>
              <dgm:constr type="l" for="ch" forName="image_6" refType="w" fact="0.4471"/>
              <dgm:constr type="t" for="ch" forName="image_6" refType="h" fact="0.7561"/>
              <dgm:constr type="w" for="ch" forName="image_6" refType="w" fact="0.1572"/>
              <dgm:constr type="h" for="ch" forName="image_6" refType="h" fact="0.1784"/>
              <dgm:constr type="l" for="ch" forName="image_accent_5" refType="w" fact="0.3677"/>
              <dgm:constr type="t" for="ch" forName="image_accent_5" refType="h" fact="0.0649"/>
              <dgm:constr type="w" for="ch" forName="image_accent_5" refType="w" fact="0.1022"/>
              <dgm:constr type="h" for="ch" forName="image_accent_5" refType="h" fact="0.116"/>
              <dgm:constr type="l" for="ch" forName="image_5" refType="w" fact="0.3738"/>
              <dgm:constr type="t" for="ch" forName="image_5" refType="h" fact="0.0717"/>
              <dgm:constr type="w" for="ch" forName="image_5" refType="w" fact="0.0902"/>
              <dgm:constr type="h" for="ch" forName="image_5" refType="h" fact="0.1023"/>
              <dgm:constr type="l" for="ch" forName="image_accent_4" refType="w" fact="0.437"/>
              <dgm:constr type="t" for="ch" forName="image_accent_4" refType="h" fact="0.1819"/>
              <dgm:constr type="w" for="ch" forName="image_accent_4" refType="w" fact="0.1103"/>
              <dgm:constr type="h" for="ch" forName="image_accent_4" refType="h" fact="0.1251"/>
              <dgm:constr type="l" for="ch" forName="image_4" refType="w" fact="0.4434"/>
              <dgm:constr type="t" for="ch" forName="image_4" refType="h" fact="0.1892"/>
              <dgm:constr type="w" for="ch" forName="image_4" refType="w" fact="0.0973"/>
              <dgm:constr type="h" for="ch" forName="image_4" refType="h" fact="0.1104"/>
              <dgm:constr type="l" for="ch" forName="image_accent_2" refType="w" fact="0.3942"/>
              <dgm:constr type="t" for="ch" forName="image_accent_2" refType="h" fact="0.5371"/>
              <dgm:constr type="w" for="ch" forName="image_accent_2" refType="w" fact="0.1226"/>
              <dgm:constr type="h" for="ch" forName="image_accent_2" refType="h" fact="0.1392"/>
              <dgm:constr type="l" for="ch" forName="image_2" refType="w" fact="0.4014"/>
              <dgm:constr type="t" for="ch" forName="image_2" refType="h" fact="0.5453"/>
              <dgm:constr type="w" for="ch" forName="image_2" refType="w" fact="0.1082"/>
              <dgm:constr type="h" for="ch" forName="image_2" refType="h" fact="0.1228"/>
              <dgm:constr type="l" for="ch" forName="image_accent_3" refType="w" fact="0.4075"/>
              <dgm:constr type="t" for="ch" forName="image_accent_3" refType="h" fact="0.3407"/>
              <dgm:constr type="w" for="ch" forName="image_accent_3" refType="w" fact="0.1573"/>
              <dgm:constr type="h" for="ch" forName="image_accent_3" refType="h" fact="0.1785"/>
              <dgm:constr type="l" for="ch" forName="image_3" refType="w" fact="0.4158"/>
              <dgm:constr type="t" for="ch" forName="image_3" refType="h" fact="0.3501"/>
              <dgm:constr type="w" for="ch" forName="image_3" refType="w" fact="0.1407"/>
              <dgm:constr type="h" for="ch" forName="image_3" refType="h" fact="0.1596"/>
              <dgm:constr type="l" for="ch" forName="image_accent_1" refType="w" fact="0.5338"/>
              <dgm:constr type="t" for="ch" forName="image_accent_1" refType="h" fact="0.4869"/>
              <dgm:constr type="w" for="ch" forName="image_accent_1" refType="w" fact="0.2344"/>
              <dgm:constr type="h" for="ch" forName="image_accent_1" refType="h" fact="0.2661"/>
              <dgm:constr type="l" for="ch" forName="image_1" refType="w" fact="0.5435"/>
              <dgm:constr type="t" for="ch" forName="image_1" refType="h" fact="0.4971"/>
              <dgm:constr type="w" for="ch" forName="image_1" refType="w" fact="0.2164"/>
              <dgm:constr type="h" for="ch" forName="image_1" refType="h" fact="0.2456"/>
              <dgm:constr type="l" for="ch" forName="parent_text_1" refType="w" fact="0.6522"/>
              <dgm:constr type="t" for="ch" forName="parent_text_1" refType="h" fact="0.3501"/>
              <dgm:constr type="w" for="ch" forName="parent_text_1" refType="w" fact="0.3478"/>
              <dgm:constr type="h" for="ch" forName="parent_text_1" refType="h" fact="0.125"/>
              <dgm:constr type="l" for="ch" forName="accent_1" refType="w" fact="0.5492"/>
              <dgm:constr type="t" for="ch" forName="accent_1" refType="h" fact="0.2909"/>
              <dgm:constr type="w" for="ch" forName="accent_1" refType="w" fact="0.0696"/>
              <dgm:constr type="h" for="ch" forName="accent_1" refType="h" fact="0.0789"/>
              <dgm:constr type="l" for="ch" forName="parent_text_2" refType="w" fact="0.0211"/>
              <dgm:constr type="t" for="ch" forName="parent_text_2" refType="h" fact="0.5453"/>
              <dgm:constr type="w" for="ch" forName="parent_text_2" refType="w" fact="0.3478"/>
              <dgm:constr type="h" for="ch" forName="parent_text_2" refType="h" fact="0.1228"/>
              <dgm:constr type="l" for="ch" forName="parent_text_4" refType="w" fact="0.0644"/>
              <dgm:constr type="t" for="ch" forName="parent_text_4" refType="h" fact="0.1892"/>
              <dgm:constr type="w" for="ch" forName="parent_text_4" refType="w" fact="0.3478"/>
              <dgm:constr type="h" for="ch" forName="parent_text_4" refType="h" fact="0.1104"/>
              <dgm:constr type="l" for="ch" forName="accent_2" refType="w" fact="0.322"/>
              <dgm:constr type="t" for="ch" forName="accent_2" refType="h" fact="0.0146"/>
              <dgm:constr type="w" for="ch" forName="accent_2" refType="w" fact="0.0515"/>
              <dgm:constr type="h" for="ch" forName="accent_2" refType="h" fact="0.0585"/>
              <dgm:constr type="l" for="ch" forName="accent_3" refType="w" fact="0.2705"/>
              <dgm:constr type="t" for="ch" forName="accent_3" refType="h" fact="0"/>
              <dgm:constr type="w" for="ch" forName="accent_3" refType="w" fact="0.0258"/>
              <dgm:constr type="h" for="ch" forName="accent_3" refType="h" fact="0.0292"/>
              <dgm:constr type="l" for="ch" forName="parent_text_5" refType="w" fact="0"/>
              <dgm:constr type="t" for="ch" forName="parent_text_5" refType="h" fact="0.0717"/>
              <dgm:constr type="w" for="ch" forName="parent_text_5" refType="w" fact="0.3478"/>
              <dgm:constr type="h" for="ch" forName="parent_text_5" refType="h" fact="0.1023"/>
              <dgm:constr type="l" for="ch" forName="parent_text_3" refType="w" fact="0.034"/>
              <dgm:constr type="t" for="ch" forName="parent_text_3" refType="h" fact="0.3501"/>
              <dgm:constr type="w" for="ch" forName="parent_text_3" refType="w" fact="0.3478"/>
              <dgm:constr type="h" for="ch" forName="parent_text_3" refType="h" fact="0.1596"/>
              <dgm:constr type="l" for="ch" forName="accent_4" refType="w" fact="0.3766"/>
              <dgm:constr type="t" for="ch" forName="accent_4" refType="h" fact="0.9211"/>
              <dgm:constr type="w" for="ch" forName="accent_4" refType="w" fact="0.0696"/>
              <dgm:constr type="h" for="ch" forName="accent_4" refType="h" fact="0.0789"/>
              <dgm:constr type="l" for="ch" forName="parent_text_6" refType="w" fact="0.6328"/>
              <dgm:constr type="t" for="ch" forName="parent_text_6" refType="h" fact="0.7561"/>
              <dgm:constr type="w" for="ch" forName="parent_text_6" refType="w" fact="0.3478"/>
              <dgm:constr type="h" for="ch" forName="parent_text_6" refType="h" fact="0.1784"/>
              <dgm:constr type="l" for="ch" forName="accent_5" refType="w" fact="0.3431"/>
              <dgm:constr type="t" for="ch" forName="accent_5" refType="h" fact="0.6725"/>
              <dgm:constr type="w" for="ch" forName="accent_5" refType="w" fact="0.0386"/>
              <dgm:constr type="h" for="ch" forName="accent_5" refType="h" fact="0.0439"/>
            </dgm:constrLst>
          </dgm:else>
        </dgm:choose>
      </dgm:if>
      <dgm:if name="Name26" axis="ch" ptType="node" func="cnt" op="equ" val="7">
        <dgm:alg type="composite">
          <dgm:param type="ar" val="1.0352"/>
        </dgm:alg>
        <dgm:choose name="Name27">
          <dgm:if name="Name28" func="var" arg="dir" op="equ" val="norm">
            <dgm:constrLst>
              <dgm:constr type="primFontSz" for="des" ptType="node" op="equ" val="65"/>
              <dgm:constr type="l" for="ch" forName="accent_1" refType="w" fact="0.7553"/>
              <dgm:constr type="t" for="ch" forName="accent_1" refType="h" fact="0.96"/>
              <dgm:constr type="w" for="ch" forName="accent_1" refType="w" fact="0.0386"/>
              <dgm:constr type="h" for="ch" forName="accent_1" refType="h" fact="0.04"/>
              <dgm:constr type="l" for="ch" forName="image_accent_2" refType="w" fact="0.4832"/>
              <dgm:constr type="t" for="ch" forName="image_accent_2" refType="h" fact="0.4899"/>
              <dgm:constr type="w" for="ch" forName="image_accent_2" refType="w" fact="0.1226"/>
              <dgm:constr type="h" for="ch" forName="image_accent_2" refType="h" fact="0.1269"/>
              <dgm:constr type="l" for="ch" forName="image_2" refType="w" fact="0.4904"/>
              <dgm:constr type="t" for="ch" forName="image_2" refType="h" fact="0.4973"/>
              <dgm:constr type="w" for="ch" forName="image_2" refType="w" fact="0.1082"/>
              <dgm:constr type="h" for="ch" forName="image_2" refType="h" fact="0.112"/>
              <dgm:constr type="l" for="ch" forName="image_accent_3" refType="w" fact="0.4352"/>
              <dgm:constr type="t" for="ch" forName="image_accent_3" refType="h" fact="0.3107"/>
              <dgm:constr type="w" for="ch" forName="image_accent_3" refType="w" fact="0.1573"/>
              <dgm:constr type="h" for="ch" forName="image_accent_3" refType="h" fact="0.1628"/>
              <dgm:constr type="l" for="ch" forName="image_3" refType="w" fact="0.4435"/>
              <dgm:constr type="t" for="ch" forName="image_3" refType="h" fact="0.3193"/>
              <dgm:constr type="w" for="ch" forName="image_3" refType="w" fact="0.1407"/>
              <dgm:constr type="h" for="ch" forName="image_3" refType="h" fact="0.1456"/>
              <dgm:constr type="l" for="ch" forName="image_accent_4" refType="w" fact="0.4528"/>
              <dgm:constr type="t" for="ch" forName="image_accent_4" refType="h" fact="0.1659"/>
              <dgm:constr type="w" for="ch" forName="image_accent_4" refType="w" fact="0.1103"/>
              <dgm:constr type="h" for="ch" forName="image_accent_4" refType="h" fact="0.1141"/>
              <dgm:constr type="l" for="ch" forName="image_4" refType="w" fact="0.4593"/>
              <dgm:constr type="t" for="ch" forName="image_4" refType="h" fact="0.1726"/>
              <dgm:constr type="w" for="ch" forName="image_4" refType="w" fact="0.0973"/>
              <dgm:constr type="h" for="ch" forName="image_4" refType="h" fact="0.1007"/>
              <dgm:constr type="l" for="ch" forName="image_accent_5" refType="w" fact="0.5301"/>
              <dgm:constr type="t" for="ch" forName="image_accent_5" refType="h" fact="0.0592"/>
              <dgm:constr type="w" for="ch" forName="image_accent_5" refType="w" fact="0.1022"/>
              <dgm:constr type="h" for="ch" forName="image_accent_5" refType="h" fact="0.1058"/>
              <dgm:constr type="l" for="ch" forName="image_5" refType="w" fact="0.5361"/>
              <dgm:constr type="t" for="ch" forName="image_5" refType="h" fact="0.0654"/>
              <dgm:constr type="w" for="ch" forName="image_5" refType="w" fact="0.0902"/>
              <dgm:constr type="h" for="ch" forName="image_5" refType="h" fact="0.0933"/>
              <dgm:constr type="l" for="ch" forName="image_accent_6" refType="w" fact="0.3864"/>
              <dgm:constr type="t" for="ch" forName="image_accent_6" refType="h" fact="0.68"/>
              <dgm:constr type="w" for="ch" forName="image_accent_6" refType="w" fact="0.1757"/>
              <dgm:constr type="h" for="ch" forName="image_accent_6" refType="h" fact="0.1819"/>
              <dgm:constr type="l" for="ch" forName="image_6" refType="w" fact="0.3957"/>
              <dgm:constr type="t" for="ch" forName="image_6" refType="h" fact="0.6896"/>
              <dgm:constr type="w" for="ch" forName="image_6" refType="w" fact="0.1572"/>
              <dgm:constr type="h" for="ch" forName="image_6" refType="h" fact="0.1627"/>
              <dgm:constr type="l" for="ch" forName="image_accent_7" refType="w" fact="0.5291"/>
              <dgm:constr type="t" for="ch" forName="image_accent_7" refType="h" fact="0.8325"/>
              <dgm:constr type="w" for="ch" forName="image_accent_7" refType="w" fact="0.1103"/>
              <dgm:constr type="h" for="ch" forName="image_accent_7" refType="h" fact="0.1141"/>
              <dgm:constr type="l" for="ch" forName="image_7" refType="w" fact="0.5356"/>
              <dgm:constr type="t" for="ch" forName="image_7" refType="h" fact="0.8392"/>
              <dgm:constr type="w" for="ch" forName="image_7" refType="w" fact="0.0973"/>
              <dgm:constr type="h" for="ch" forName="image_7" refType="h" fact="0.1007"/>
              <dgm:constr type="l" for="ch" forName="image_accent_1" refType="w" fact="0.2318"/>
              <dgm:constr type="t" for="ch" forName="image_accent_1" refType="h" fact="0.444"/>
              <dgm:constr type="w" for="ch" forName="image_accent_1" refType="w" fact="0.2344"/>
              <dgm:constr type="h" for="ch" forName="image_accent_1" refType="h" fact="0.2426"/>
              <dgm:constr type="l" for="ch" forName="image_1" refType="w" fact="0.2408"/>
              <dgm:constr type="t" for="ch" forName="image_1" refType="h" fact="0.4533"/>
              <dgm:constr type="w" for="ch" forName="image_1" refType="w" fact="0.2164"/>
              <dgm:constr type="h" for="ch" forName="image_1" refType="h" fact="0.224"/>
              <dgm:constr type="l" for="ch" forName="parent_text_1" refType="w" fact="0"/>
              <dgm:constr type="t" for="ch" forName="parent_text_1" refType="h" fact="0.3193"/>
              <dgm:constr type="w" for="ch" forName="parent_text_1" refType="w" fact="0.3478"/>
              <dgm:constr type="h" for="ch" forName="parent_text_1" refType="h" fact="0.115"/>
              <dgm:constr type="l" for="ch" forName="accent_2" refType="w" fact="0.3813"/>
              <dgm:constr type="t" for="ch" forName="accent_2" refType="h" fact="0.2653"/>
              <dgm:constr type="w" for="ch" forName="accent_2" refType="w" fact="0.0696"/>
              <dgm:constr type="h" for="ch" forName="accent_2" refType="h" fact="0.072"/>
              <dgm:constr type="l" for="ch" forName="parent_text_2" refType="w" fact="0.6311"/>
              <dgm:constr type="t" for="ch" forName="parent_text_2" refType="h" fact="0.4973"/>
              <dgm:constr type="w" for="ch" forName="parent_text_2" refType="w" fact="0.3478"/>
              <dgm:constr type="h" for="ch" forName="parent_text_2" refType="h" fact="0.112"/>
              <dgm:constr type="l" for="ch" forName="parent_text_4" refType="w" fact="0.5878"/>
              <dgm:constr type="t" for="ch" forName="parent_text_4" refType="h" fact="0.1726"/>
              <dgm:constr type="w" for="ch" forName="parent_text_4" refType="w" fact="0.3478"/>
              <dgm:constr type="h" for="ch" forName="parent_text_4" refType="h" fact="0.1007"/>
              <dgm:constr type="l" for="ch" forName="accent_3" refType="w" fact="0.7038"/>
              <dgm:constr type="t" for="ch" forName="accent_3" refType="h" fact="0"/>
              <dgm:constr type="w" for="ch" forName="accent_3" refType="w" fact="0.0258"/>
              <dgm:constr type="h" for="ch" forName="accent_3" refType="h" fact="0.0267"/>
              <dgm:constr type="l" for="ch" forName="parent_text_5" refType="w" fact="0.6522"/>
              <dgm:constr type="t" for="ch" forName="parent_text_5" refType="h" fact="0.0654"/>
              <dgm:constr type="w" for="ch" forName="parent_text_5" refType="w" fact="0.3478"/>
              <dgm:constr type="h" for="ch" forName="parent_text_5" refType="h" fact="0.0933"/>
              <dgm:constr type="l" for="ch" forName="parent_text_3" refType="w" fact="0.6182"/>
              <dgm:constr type="t" for="ch" forName="parent_text_3" refType="h" fact="0.3193"/>
              <dgm:constr type="w" for="ch" forName="parent_text_3" refType="w" fact="0.3478"/>
              <dgm:constr type="h" for="ch" forName="parent_text_3" refType="h" fact="0.1456"/>
              <dgm:constr type="l" for="ch" forName="parent_text_6" refType="w" fact="0.02"/>
              <dgm:constr type="t" for="ch" forName="parent_text_6" refType="h" fact="0.6896"/>
              <dgm:constr type="w" for="ch" forName="parent_text_6" refType="w" fact="0.3478"/>
              <dgm:constr type="h" for="ch" forName="parent_text_6" refType="h" fact="0.1627"/>
              <dgm:constr type="l" for="ch" forName="accent_4" refType="w" fact="0.6265"/>
              <dgm:constr type="t" for="ch" forName="accent_4" refType="h" fact="0.0213"/>
              <dgm:constr type="w" for="ch" forName="accent_4" refType="w" fact="0.0515"/>
              <dgm:constr type="h" for="ch" forName="accent_4" refType="h" fact="0.0533"/>
              <dgm:constr type="l" for="ch" forName="accent_5" refType="w" fact="0.6522"/>
              <dgm:constr type="t" for="ch" forName="accent_5" refType="h" fact="0.92"/>
              <dgm:constr type="w" for="ch" forName="accent_5" refType="w" fact="0.0696"/>
              <dgm:constr type="h" for="ch" forName="accent_5" refType="h" fact="0.072"/>
              <dgm:constr type="l" for="ch" forName="parent_text_7" refType="w" fact="0.105"/>
              <dgm:constr type="t" for="ch" forName="parent_text_7" refType="h" fact="0.87"/>
              <dgm:constr type="w" for="ch" forName="parent_text_7" refType="w" fact="0.407"/>
              <dgm:constr type="h" for="ch" forName="parent_text_7" refType="h" fact="0.13"/>
              <dgm:constr type="l" for="ch" forName="accent_6" refType="w" fact="0.6136"/>
              <dgm:constr type="t" for="ch" forName="accent_6" refType="h" fact="0.6133"/>
              <dgm:constr type="w" for="ch" forName="accent_6" refType="w" fact="0.0386"/>
              <dgm:constr type="h" for="ch" forName="accent_6" refType="h" fact="0.04"/>
            </dgm:constrLst>
          </dgm:if>
          <dgm:else name="Name29">
            <dgm:constrLst>
              <dgm:constr type="primFontSz" for="des" ptType="node" op="equ" val="65"/>
              <dgm:constr type="l" for="ch" forName="accent_1" refType="w" fact="0.2061"/>
              <dgm:constr type="t" for="ch" forName="accent_1" refType="h" fact="0.96"/>
              <dgm:constr type="w" for="ch" forName="accent_1" refType="w" fact="0.0386"/>
              <dgm:constr type="h" for="ch" forName="accent_1" refType="h" fact="0.04"/>
              <dgm:constr type="l" for="ch" forName="image_accent_7" refType="w" fact="0.3606"/>
              <dgm:constr type="t" for="ch" forName="image_accent_7" refType="h" fact="0.8325"/>
              <dgm:constr type="w" for="ch" forName="image_accent_7" refType="w" fact="0.1103"/>
              <dgm:constr type="h" for="ch" forName="image_accent_7" refType="h" fact="0.1141"/>
              <dgm:constr type="l" for="ch" forName="image_7" refType="w" fact="0.3671"/>
              <dgm:constr type="t" for="ch" forName="image_7" refType="h" fact="0.8392"/>
              <dgm:constr type="w" for="ch" forName="image_7" refType="w" fact="0.0973"/>
              <dgm:constr type="h" for="ch" forName="image_7" refType="h" fact="0.1007"/>
              <dgm:constr type="l" for="ch" forName="image_accent_6" refType="w" fact="0.4379"/>
              <dgm:constr type="t" for="ch" forName="image_accent_6" refType="h" fact="0.68"/>
              <dgm:constr type="w" for="ch" forName="image_accent_6" refType="w" fact="0.1757"/>
              <dgm:constr type="h" for="ch" forName="image_accent_6" refType="h" fact="0.1819"/>
              <dgm:constr type="l" for="ch" forName="image_6" refType="w" fact="0.4471"/>
              <dgm:constr type="t" for="ch" forName="image_6" refType="h" fact="0.6896"/>
              <dgm:constr type="w" for="ch" forName="image_6" refType="w" fact="0.1572"/>
              <dgm:constr type="h" for="ch" forName="image_6" refType="h" fact="0.1627"/>
              <dgm:constr type="l" for="ch" forName="image_accent_5" refType="w" fact="0.3677"/>
              <dgm:constr type="t" for="ch" forName="image_accent_5" refType="h" fact="0.0592"/>
              <dgm:constr type="w" for="ch" forName="image_accent_5" refType="w" fact="0.1022"/>
              <dgm:constr type="h" for="ch" forName="image_accent_5" refType="h" fact="0.1058"/>
              <dgm:constr type="l" for="ch" forName="image_5" refType="w" fact="0.3738"/>
              <dgm:constr type="t" for="ch" forName="image_5" refType="h" fact="0.0654"/>
              <dgm:constr type="w" for="ch" forName="image_5" refType="w" fact="0.0902"/>
              <dgm:constr type="h" for="ch" forName="image_5" refType="h" fact="0.0933"/>
              <dgm:constr type="l" for="ch" forName="image_accent_4" refType="w" fact="0.437"/>
              <dgm:constr type="t" for="ch" forName="image_accent_4" refType="h" fact="0.1659"/>
              <dgm:constr type="w" for="ch" forName="image_accent_4" refType="w" fact="0.1103"/>
              <dgm:constr type="h" for="ch" forName="image_accent_4" refType="h" fact="0.1141"/>
              <dgm:constr type="l" for="ch" forName="image_4" refType="w" fact="0.4434"/>
              <dgm:constr type="t" for="ch" forName="image_4" refType="h" fact="0.1726"/>
              <dgm:constr type="w" for="ch" forName="image_4" refType="w" fact="0.0973"/>
              <dgm:constr type="h" for="ch" forName="image_4" refType="h" fact="0.1007"/>
              <dgm:constr type="l" for="ch" forName="image_accent_2" refType="w" fact="0.3942"/>
              <dgm:constr type="t" for="ch" forName="image_accent_2" refType="h" fact="0.4899"/>
              <dgm:constr type="w" for="ch" forName="image_accent_2" refType="w" fact="0.1226"/>
              <dgm:constr type="h" for="ch" forName="image_accent_2" refType="h" fact="0.1269"/>
              <dgm:constr type="l" for="ch" forName="image_2" refType="w" fact="0.4014"/>
              <dgm:constr type="t" for="ch" forName="image_2" refType="h" fact="0.4973"/>
              <dgm:constr type="w" for="ch" forName="image_2" refType="w" fact="0.1082"/>
              <dgm:constr type="h" for="ch" forName="image_2" refType="h" fact="0.112"/>
              <dgm:constr type="l" for="ch" forName="image_accent_3" refType="w" fact="0.4075"/>
              <dgm:constr type="t" for="ch" forName="image_accent_3" refType="h" fact="0.3107"/>
              <dgm:constr type="w" for="ch" forName="image_accent_3" refType="w" fact="0.1573"/>
              <dgm:constr type="h" for="ch" forName="image_accent_3" refType="h" fact="0.1628"/>
              <dgm:constr type="l" for="ch" forName="image_3" refType="w" fact="0.4158"/>
              <dgm:constr type="t" for="ch" forName="image_3" refType="h" fact="0.3193"/>
              <dgm:constr type="w" for="ch" forName="image_3" refType="w" fact="0.1407"/>
              <dgm:constr type="h" for="ch" forName="image_3" refType="h" fact="0.1456"/>
              <dgm:constr type="l" for="ch" forName="image_accent_1" refType="w" fact="0.5338"/>
              <dgm:constr type="t" for="ch" forName="image_accent_1" refType="h" fact="0.444"/>
              <dgm:constr type="w" for="ch" forName="image_accent_1" refType="w" fact="0.2344"/>
              <dgm:constr type="h" for="ch" forName="image_accent_1" refType="h" fact="0.2426"/>
              <dgm:constr type="l" for="ch" forName="image_1" refType="w" fact="0.5428"/>
              <dgm:constr type="t" for="ch" forName="image_1" refType="h" fact="0.4533"/>
              <dgm:constr type="w" for="ch" forName="image_1" refType="w" fact="0.2164"/>
              <dgm:constr type="h" for="ch" forName="image_1" refType="h" fact="0.224"/>
              <dgm:constr type="l" for="ch" forName="parent_text_1" refType="w" fact="0.6522"/>
              <dgm:constr type="t" for="ch" forName="parent_text_1" refType="h" fact="0.3193"/>
              <dgm:constr type="w" for="ch" forName="parent_text_1" refType="w" fact="0.3478"/>
              <dgm:constr type="h" for="ch" forName="parent_text_1" refType="h" fact="0.115"/>
              <dgm:constr type="l" for="ch" forName="accent_2" refType="w" fact="0.5492"/>
              <dgm:constr type="t" for="ch" forName="accent_2" refType="h" fact="0.2653"/>
              <dgm:constr type="w" for="ch" forName="accent_2" refType="w" fact="0.0696"/>
              <dgm:constr type="h" for="ch" forName="accent_2" refType="h" fact="0.072"/>
              <dgm:constr type="l" for="ch" forName="parent_text_2" refType="w" fact="0.0211"/>
              <dgm:constr type="t" for="ch" forName="parent_text_2" refType="h" fact="0.4973"/>
              <dgm:constr type="w" for="ch" forName="parent_text_2" refType="w" fact="0.3478"/>
              <dgm:constr type="h" for="ch" forName="parent_text_2" refType="h" fact="0.112"/>
              <dgm:constr type="l" for="ch" forName="parent_text_4" refType="w" fact="0.0644"/>
              <dgm:constr type="t" for="ch" forName="parent_text_4" refType="h" fact="0.1726"/>
              <dgm:constr type="w" for="ch" forName="parent_text_4" refType="w" fact="0.3478"/>
              <dgm:constr type="h" for="ch" forName="parent_text_4" refType="h" fact="0.1007"/>
              <dgm:constr type="l" for="ch" forName="accent_3" refType="w" fact="0.2705"/>
              <dgm:constr type="t" for="ch" forName="accent_3" refType="h" fact="0"/>
              <dgm:constr type="w" for="ch" forName="accent_3" refType="w" fact="0.0258"/>
              <dgm:constr type="h" for="ch" forName="accent_3" refType="h" fact="0.0267"/>
              <dgm:constr type="l" for="ch" forName="parent_text_5" refType="w" fact="0"/>
              <dgm:constr type="t" for="ch" forName="parent_text_5" refType="h" fact="0.0654"/>
              <dgm:constr type="w" for="ch" forName="parent_text_5" refType="w" fact="0.3478"/>
              <dgm:constr type="h" for="ch" forName="parent_text_5" refType="h" fact="0.0933"/>
              <dgm:constr type="l" for="ch" forName="parent_text_3" refType="w" fact="0.034"/>
              <dgm:constr type="t" for="ch" forName="parent_text_3" refType="h" fact="0.3193"/>
              <dgm:constr type="w" for="ch" forName="parent_text_3" refType="w" fact="0.3478"/>
              <dgm:constr type="h" for="ch" forName="parent_text_3" refType="h" fact="0.1456"/>
              <dgm:constr type="l" for="ch" forName="parent_text_6" refType="w" fact="0.63"/>
              <dgm:constr type="t" for="ch" forName="parent_text_6" refType="h" fact="0.6896"/>
              <dgm:constr type="w" for="ch" forName="parent_text_6" refType="w" fact="0.3478"/>
              <dgm:constr type="h" for="ch" forName="parent_text_6" refType="h" fact="0.1627"/>
              <dgm:constr type="l" for="ch" forName="accent_4" refType="w" fact="0.322"/>
              <dgm:constr type="t" for="ch" forName="accent_4" refType="h" fact="0.0213"/>
              <dgm:constr type="w" for="ch" forName="accent_4" refType="w" fact="0.0515"/>
              <dgm:constr type="h" for="ch" forName="accent_4" refType="h" fact="0.0533"/>
              <dgm:constr type="l" for="ch" forName="accent_5" refType="w" fact="0.2782"/>
              <dgm:constr type="t" for="ch" forName="accent_5" refType="h" fact="0.92"/>
              <dgm:constr type="w" for="ch" forName="accent_5" refType="w" fact="0.0696"/>
              <dgm:constr type="h" for="ch" forName="accent_5" refType="h" fact="0.072"/>
              <dgm:constr type="l" for="ch" forName="parent_text_7" refType="w" fact="0.485"/>
              <dgm:constr type="t" for="ch" forName="parent_text_7" refType="h" fact="0.87"/>
              <dgm:constr type="w" for="ch" forName="parent_text_7" refType="w" fact="0.347"/>
              <dgm:constr type="h" for="ch" forName="parent_text_7" refType="h" fact="0.13"/>
              <dgm:constr type="l" for="ch" forName="accent_6" refType="w" fact="0.3478"/>
              <dgm:constr type="t" for="ch" forName="accent_6" refType="h" fact="0.6133"/>
              <dgm:constr type="w" for="ch" forName="accent_6" refType="w" fact="0.0386"/>
              <dgm:constr type="h" for="ch" forName="accent_6" refType="h" fact="0.04"/>
            </dgm:constrLst>
          </dgm:else>
        </dgm:choose>
        <dgm:layoutNode name="accent_6" styleLbl="alignNode1">
          <dgm:alg type="sp"/>
          <dgm:shape xmlns:r="http://schemas.openxmlformats.org/officeDocument/2006/relationships" type="donut" r:blip="">
            <dgm:adjLst>
              <dgm:adj idx="1" val="0.0746"/>
            </dgm:adjLst>
          </dgm:shape>
          <dgm:presOf/>
        </dgm:layoutNode>
      </dgm:if>
      <dgm:else name="Name30">
        <dgm:alg type="composite">
          <dgm:param type="ar" val="0.9705"/>
        </dgm:alg>
        <dgm:choose name="Name31">
          <dgm:if name="Name32" func="var" arg="dir" op="equ" val="norm">
            <dgm:constrLst>
              <dgm:constr type="primFontSz" for="des" ptType="node" op="equ" val="65"/>
              <dgm:constr type="l" for="ch" forName="accent_1" refType="w" fact="0.7599"/>
              <dgm:constr type="t" for="ch" forName="accent_1" refType="h" fact="0.925"/>
              <dgm:constr type="w" for="ch" forName="accent_1" refType="w" fact="0.0386"/>
              <dgm:constr type="h" for="ch" forName="accent_1" refType="h" fact="0.0375"/>
              <dgm:constr type="l" for="ch" forName="accent_2" refType="w" fact="0.6182"/>
              <dgm:constr type="t" for="ch" forName="accent_2" refType="h" fact="0.575"/>
              <dgm:constr type="w" for="ch" forName="accent_2" refType="w" fact="0.0386"/>
              <dgm:constr type="h" for="ch" forName="accent_2" refType="h" fact="0.0375"/>
              <dgm:constr type="l" for="ch" forName="image_accent_8" refType="w" fact="0.6449"/>
              <dgm:constr type="t" for="ch" forName="image_accent_8" refType="h" fact="0.8508"/>
              <dgm:constr type="w" for="ch" forName="image_accent_8" refType="w" fact="0.1022"/>
              <dgm:constr type="h" for="ch" forName="image_accent_8" refType="h" fact="0.0992"/>
              <dgm:constr type="l" for="ch" forName="image_8" refType="w" fact="0.6538"/>
              <dgm:constr type="t" for="ch" forName="image_8" refType="h" fact="0.8595"/>
              <dgm:constr type="w" for="ch" forName="image_8" refType="w" fact="0.0844"/>
              <dgm:constr type="h" for="ch" forName="image_8" refType="h" fact="0.0819"/>
              <dgm:constr type="l" for="ch" forName="image_accent_7" refType="w" fact="0.5291"/>
              <dgm:constr type="t" for="ch" forName="image_accent_7" refType="h" fact="0.7805"/>
              <dgm:constr type="w" for="ch" forName="image_accent_7" refType="w" fact="0.1103"/>
              <dgm:constr type="h" for="ch" forName="image_accent_7" refType="h" fact="0.107"/>
              <dgm:constr type="l" for="ch" forName="image_7" refType="w" fact="0.5356"/>
              <dgm:constr type="t" for="ch" forName="image_7" refType="h" fact="0.7868"/>
              <dgm:constr type="w" for="ch" forName="image_7" refType="w" fact="0.0973"/>
              <dgm:constr type="h" for="ch" forName="image_7" refType="h" fact="0.0944"/>
              <dgm:constr type="l" for="ch" forName="image_accent_6" refType="w" fact="0.3864"/>
              <dgm:constr type="t" for="ch" forName="image_accent_6" refType="h" fact="0.6375"/>
              <dgm:constr type="w" for="ch" forName="image_accent_6" refType="w" fact="0.1757"/>
              <dgm:constr type="h" for="ch" forName="image_accent_6" refType="h" fact="0.1706"/>
              <dgm:constr type="l" for="ch" forName="image_6" refType="w" fact="0.3957"/>
              <dgm:constr type="t" for="ch" forName="image_6" refType="h" fact="0.6465"/>
              <dgm:constr type="w" for="ch" forName="image_6" refType="w" fact="0.1572"/>
              <dgm:constr type="h" for="ch" forName="image_6" refType="h" fact="0.1525"/>
              <dgm:constr type="l" for="ch" forName="image_accent_5" refType="w" fact="0.5301"/>
              <dgm:constr type="t" for="ch" forName="image_accent_5" refType="h" fact="0.0555"/>
              <dgm:constr type="w" for="ch" forName="image_accent_5" refType="w" fact="0.1022"/>
              <dgm:constr type="h" for="ch" forName="image_accent_5" refType="h" fact="0.0992"/>
              <dgm:constr type="l" for="ch" forName="image_5" refType="w" fact="0.5361"/>
              <dgm:constr type="t" for="ch" forName="image_5" refType="h" fact="0.0613"/>
              <dgm:constr type="w" for="ch" forName="image_5" refType="w" fact="0.0902"/>
              <dgm:constr type="h" for="ch" forName="image_5" refType="h" fact="0.0875"/>
              <dgm:constr type="l" for="ch" forName="image_accent_4" refType="w" fact="0.4528"/>
              <dgm:constr type="t" for="ch" forName="image_accent_4" refType="h" fact="0.1555"/>
              <dgm:constr type="w" for="ch" forName="image_accent_4" refType="w" fact="0.1103"/>
              <dgm:constr type="h" for="ch" forName="image_accent_4" refType="h" fact="0.107"/>
              <dgm:constr type="l" for="ch" forName="image_4" refType="w" fact="0.4593"/>
              <dgm:constr type="t" for="ch" forName="image_4" refType="h" fact="0.1618"/>
              <dgm:constr type="w" for="ch" forName="image_4" refType="w" fact="0.0973"/>
              <dgm:constr type="h" for="ch" forName="image_4" refType="h" fact="0.0944"/>
              <dgm:constr type="l" for="ch" forName="image_accent_2" refType="w" fact="0.4832"/>
              <dgm:constr type="t" for="ch" forName="image_accent_2" refType="h" fact="0.4593"/>
              <dgm:constr type="w" for="ch" forName="image_accent_2" refType="w" fact="0.1226"/>
              <dgm:constr type="h" for="ch" forName="image_accent_2" refType="h" fact="0.119"/>
              <dgm:constr type="l" for="ch" forName="image_2" refType="w" fact="0.4904"/>
              <dgm:constr type="t" for="ch" forName="image_2" refType="h" fact="0.4663"/>
              <dgm:constr type="w" for="ch" forName="image_2" refType="w" fact="0.1082"/>
              <dgm:constr type="h" for="ch" forName="image_2" refType="h" fact="0.105"/>
              <dgm:constr type="l" for="ch" forName="image_accent_3" refType="w" fact="0.4352"/>
              <dgm:constr type="t" for="ch" forName="image_accent_3" refType="h" fact="0.2913"/>
              <dgm:constr type="w" for="ch" forName="image_accent_3" refType="w" fact="0.1573"/>
              <dgm:constr type="h" for="ch" forName="image_accent_3" refType="h" fact="0.1526"/>
              <dgm:constr type="l" for="ch" forName="image_3" refType="w" fact="0.4435"/>
              <dgm:constr type="t" for="ch" forName="image_3" refType="h" fact="0.2993"/>
              <dgm:constr type="w" for="ch" forName="image_3" refType="w" fact="0.1407"/>
              <dgm:constr type="h" for="ch" forName="image_3" refType="h" fact="0.1365"/>
              <dgm:constr type="l" for="ch" forName="image_accent_1" refType="w" fact="0.2318"/>
              <dgm:constr type="t" for="ch" forName="image_accent_1" refType="h" fact="0.4163"/>
              <dgm:constr type="w" for="ch" forName="image_accent_1" refType="w" fact="0.2344"/>
              <dgm:constr type="h" for="ch" forName="image_accent_1" refType="h" fact="0.2275"/>
              <dgm:constr type="l" for="ch" forName="image_1" refType="w" fact="0.2408"/>
              <dgm:constr type="t" for="ch" forName="image_1" refType="h" fact="0.425"/>
              <dgm:constr type="w" for="ch" forName="image_1" refType="w" fact="0.2164"/>
              <dgm:constr type="h" for="ch" forName="image_1" refType="h" fact="0.21"/>
              <dgm:constr type="l" for="ch" forName="parent_text_1" refType="w" fact="0"/>
              <dgm:constr type="t" for="ch" forName="parent_text_1" refType="h" fact="0.2993"/>
              <dgm:constr type="w" for="ch" forName="parent_text_1" refType="w" fact="0.3478"/>
              <dgm:constr type="h" for="ch" forName="parent_text_1" refType="h" fact="0.11"/>
              <dgm:constr type="l" for="ch" forName="accent_3" refType="w" fact="0.3813"/>
              <dgm:constr type="t" for="ch" forName="accent_3" refType="h" fact="0.2488"/>
              <dgm:constr type="w" for="ch" forName="accent_3" refType="w" fact="0.0696"/>
              <dgm:constr type="h" for="ch" forName="accent_3" refType="h" fact="0.0675"/>
              <dgm:constr type="l" for="ch" forName="parent_text_2" refType="w" fact="0.6311"/>
              <dgm:constr type="t" for="ch" forName="parent_text_2" refType="h" fact="0.4663"/>
              <dgm:constr type="w" for="ch" forName="parent_text_2" refType="w" fact="0.3478"/>
              <dgm:constr type="h" for="ch" forName="parent_text_2" refType="h" fact="0.105"/>
              <dgm:constr type="l" for="ch" forName="parent_text_4" refType="w" fact="0.5878"/>
              <dgm:constr type="t" for="ch" forName="parent_text_4" refType="h" fact="0.1618"/>
              <dgm:constr type="w" for="ch" forName="parent_text_4" refType="w" fact="0.3478"/>
              <dgm:constr type="h" for="ch" forName="parent_text_4" refType="h" fact="0.0944"/>
              <dgm:constr type="l" for="ch" forName="accent_4" refType="w" fact="0.7038"/>
              <dgm:constr type="t" for="ch" forName="accent_4" refType="h" fact="0"/>
              <dgm:constr type="w" for="ch" forName="accent_4" refType="w" fact="0.0258"/>
              <dgm:constr type="h" for="ch" forName="accent_4" refType="h" fact="0.025"/>
              <dgm:constr type="l" for="ch" forName="parent_text_5" refType="w" fact="0.6522"/>
              <dgm:constr type="t" for="ch" forName="parent_text_5" refType="h" fact="0.0625"/>
              <dgm:constr type="w" for="ch" forName="parent_text_5" refType="w" fact="0.3478"/>
              <dgm:constr type="h" for="ch" forName="parent_text_5" refType="h" fact="0.0863"/>
              <dgm:constr type="l" for="ch" forName="parent_text_3" refType="w" fact="0.6182"/>
              <dgm:constr type="t" for="ch" forName="parent_text_3" refType="h" fact="0.2993"/>
              <dgm:constr type="w" for="ch" forName="parent_text_3" refType="w" fact="0.3478"/>
              <dgm:constr type="h" for="ch" forName="parent_text_3" refType="h" fact="0.1365"/>
              <dgm:constr type="l" for="ch" forName="parent_text_6" refType="w" fact="0.02"/>
              <dgm:constr type="t" for="ch" forName="parent_text_6" refType="h" fact="0.6465"/>
              <dgm:constr type="w" for="ch" forName="parent_text_6" refType="w" fact="0.3478"/>
              <dgm:constr type="h" for="ch" forName="parent_text_6" refType="h" fact="0.1525"/>
              <dgm:constr type="l" for="ch" forName="accent_5" refType="w" fact="0.6265"/>
              <dgm:constr type="t" for="ch" forName="accent_5" refType="h" fact="0.02"/>
              <dgm:constr type="w" for="ch" forName="accent_5" refType="w" fact="0.0515"/>
              <dgm:constr type="h" for="ch" forName="accent_5" refType="h" fact="0.05"/>
              <dgm:constr type="l" for="ch" forName="parent_text_7" refType="w" fact="0.165"/>
              <dgm:constr type="t" for="ch" forName="parent_text_7" refType="h" fact="0.81"/>
              <dgm:constr type="w" for="ch" forName="parent_text_7" refType="w" fact="0.3478"/>
              <dgm:constr type="h" for="ch" forName="parent_text_7" refType="h" fact="0.077"/>
              <dgm:constr type="l" for="ch" forName="parent_text_8" refType="w" fact="0.275"/>
              <dgm:constr type="t" for="ch" forName="parent_text_8" refType="h" fact="0.89"/>
              <dgm:constr type="w" for="ch" forName="parent_text_8" refType="w" fact="0.3478"/>
              <dgm:constr type="h" for="ch" forName="parent_text_8" refType="h" fact="0.11"/>
            </dgm:constrLst>
          </dgm:if>
          <dgm:else name="Name33">
            <dgm:constrLst>
              <dgm:constr type="primFontSz" for="des" ptType="node" op="equ" val="65"/>
              <dgm:constr type="l" for="ch" forName="accent_1" refType="w" fact="0.2014"/>
              <dgm:constr type="t" for="ch" forName="accent_1" refType="h" fact="0.925"/>
              <dgm:constr type="w" for="ch" forName="accent_1" refType="w" fact="0.0386"/>
              <dgm:constr type="h" for="ch" forName="accent_1" refType="h" fact="0.0375"/>
              <dgm:constr type="l" for="ch" forName="accent_2" refType="w" fact="0.3431"/>
              <dgm:constr type="t" for="ch" forName="accent_2" refType="h" fact="0.575"/>
              <dgm:constr type="w" for="ch" forName="accent_2" refType="w" fact="0.0386"/>
              <dgm:constr type="h" for="ch" forName="accent_2" refType="h" fact="0.0375"/>
              <dgm:constr type="l" for="ch" forName="image_accent_8" refType="w" fact="0.253"/>
              <dgm:constr type="t" for="ch" forName="image_accent_8" refType="h" fact="0.8508"/>
              <dgm:constr type="w" for="ch" forName="image_accent_8" refType="w" fact="0.1022"/>
              <dgm:constr type="h" for="ch" forName="image_accent_8" refType="h" fact="0.0992"/>
              <dgm:constr type="l" for="ch" forName="image_8" refType="w" fact="0.2619"/>
              <dgm:constr type="t" for="ch" forName="image_8" refType="h" fact="0.8595"/>
              <dgm:constr type="w" for="ch" forName="image_8" refType="w" fact="0.0844"/>
              <dgm:constr type="h" for="ch" forName="image_8" refType="h" fact="0.0819"/>
              <dgm:constr type="l" for="ch" forName="image_accent_7" refType="w" fact="0.3606"/>
              <dgm:constr type="t" for="ch" forName="image_accent_7" refType="h" fact="0.7805"/>
              <dgm:constr type="w" for="ch" forName="image_accent_7" refType="w" fact="0.1103"/>
              <dgm:constr type="h" for="ch" forName="image_accent_7" refType="h" fact="0.107"/>
              <dgm:constr type="l" for="ch" forName="image_7" refType="w" fact="0.3671"/>
              <dgm:constr type="t" for="ch" forName="image_7" refType="h" fact="0.7868"/>
              <dgm:constr type="w" for="ch" forName="image_7" refType="w" fact="0.0973"/>
              <dgm:constr type="h" for="ch" forName="image_7" refType="h" fact="0.0944"/>
              <dgm:constr type="l" for="ch" forName="image_accent_6" refType="w" fact="0.4379"/>
              <dgm:constr type="t" for="ch" forName="image_accent_6" refType="h" fact="0.6375"/>
              <dgm:constr type="w" for="ch" forName="image_accent_6" refType="w" fact="0.1757"/>
              <dgm:constr type="h" for="ch" forName="image_accent_6" refType="h" fact="0.1706"/>
              <dgm:constr type="l" for="ch" forName="image_6" refType="w" fact="0.4471"/>
              <dgm:constr type="t" for="ch" forName="image_6" refType="h" fact="0.6465"/>
              <dgm:constr type="w" for="ch" forName="image_6" refType="w" fact="0.1572"/>
              <dgm:constr type="h" for="ch" forName="image_6" refType="h" fact="0.1525"/>
              <dgm:constr type="l" for="ch" forName="image_accent_5" refType="w" fact="0.3677"/>
              <dgm:constr type="t" for="ch" forName="image_accent_5" refType="h" fact="0.0555"/>
              <dgm:constr type="w" for="ch" forName="image_accent_5" refType="w" fact="0.1022"/>
              <dgm:constr type="h" for="ch" forName="image_accent_5" refType="h" fact="0.0992"/>
              <dgm:constr type="l" for="ch" forName="image_5" refType="w" fact="0.3738"/>
              <dgm:constr type="t" for="ch" forName="image_5" refType="h" fact="0.0613"/>
              <dgm:constr type="w" for="ch" forName="image_5" refType="w" fact="0.0902"/>
              <dgm:constr type="h" for="ch" forName="image_5" refType="h" fact="0.0875"/>
              <dgm:constr type="l" for="ch" forName="image_accent_4" refType="w" fact="0.437"/>
              <dgm:constr type="t" for="ch" forName="image_accent_4" refType="h" fact="0.1555"/>
              <dgm:constr type="w" for="ch" forName="image_accent_4" refType="w" fact="0.1103"/>
              <dgm:constr type="h" for="ch" forName="image_accent_4" refType="h" fact="0.107"/>
              <dgm:constr type="l" for="ch" forName="image_4" refType="w" fact="0.4434"/>
              <dgm:constr type="t" for="ch" forName="image_4" refType="h" fact="0.1618"/>
              <dgm:constr type="w" for="ch" forName="image_4" refType="w" fact="0.0973"/>
              <dgm:constr type="h" for="ch" forName="image_4" refType="h" fact="0.0944"/>
              <dgm:constr type="l" for="ch" forName="image_accent_2" refType="w" fact="0.3942"/>
              <dgm:constr type="t" for="ch" forName="image_accent_2" refType="h" fact="0.4593"/>
              <dgm:constr type="w" for="ch" forName="image_accent_2" refType="w" fact="0.1226"/>
              <dgm:constr type="h" for="ch" forName="image_accent_2" refType="h" fact="0.119"/>
              <dgm:constr type="l" for="ch" forName="image_2" refType="w" fact="0.4014"/>
              <dgm:constr type="t" for="ch" forName="image_2" refType="h" fact="0.4663"/>
              <dgm:constr type="w" for="ch" forName="image_2" refType="w" fact="0.1082"/>
              <dgm:constr type="h" for="ch" forName="image_2" refType="h" fact="0.105"/>
              <dgm:constr type="l" for="ch" forName="image_accent_3" refType="w" fact="0.4075"/>
              <dgm:constr type="t" for="ch" forName="image_accent_3" refType="h" fact="0.2913"/>
              <dgm:constr type="w" for="ch" forName="image_accent_3" refType="w" fact="0.1573"/>
              <dgm:constr type="h" for="ch" forName="image_accent_3" refType="h" fact="0.1526"/>
              <dgm:constr type="l" for="ch" forName="image_3" refType="w" fact="0.4158"/>
              <dgm:constr type="t" for="ch" forName="image_3" refType="h" fact="0.2993"/>
              <dgm:constr type="w" for="ch" forName="image_3" refType="w" fact="0.1407"/>
              <dgm:constr type="h" for="ch" forName="image_3" refType="h" fact="0.1365"/>
              <dgm:constr type="l" for="ch" forName="image_accent_1" refType="w" fact="0.5338"/>
              <dgm:constr type="t" for="ch" forName="image_accent_1" refType="h" fact="0.4163"/>
              <dgm:constr type="w" for="ch" forName="image_accent_1" refType="w" fact="0.2344"/>
              <dgm:constr type="h" for="ch" forName="image_accent_1" refType="h" fact="0.2275"/>
              <dgm:constr type="l" for="ch" forName="image_1" refType="w" fact="0.5428"/>
              <dgm:constr type="t" for="ch" forName="image_1" refType="h" fact="0.425"/>
              <dgm:constr type="w" for="ch" forName="image_1" refType="w" fact="0.2164"/>
              <dgm:constr type="h" for="ch" forName="image_1" refType="h" fact="0.21"/>
              <dgm:constr type="l" for="ch" forName="parent_text_1" refType="w" fact="0.6522"/>
              <dgm:constr type="t" for="ch" forName="parent_text_1" refType="h" fact="0.2993"/>
              <dgm:constr type="w" for="ch" forName="parent_text_1" refType="w" fact="0.3478"/>
              <dgm:constr type="h" for="ch" forName="parent_text_1" refType="h" fact="0.11"/>
              <dgm:constr type="l" for="ch" forName="accent_3" refType="w" fact="0.5492"/>
              <dgm:constr type="t" for="ch" forName="accent_3" refType="h" fact="0.2488"/>
              <dgm:constr type="w" for="ch" forName="accent_3" refType="w" fact="0.0696"/>
              <dgm:constr type="h" for="ch" forName="accent_3" refType="h" fact="0.0675"/>
              <dgm:constr type="l" for="ch" forName="parent_text_2" refType="w" fact="0.0211"/>
              <dgm:constr type="t" for="ch" forName="parent_text_2" refType="h" fact="0.4663"/>
              <dgm:constr type="w" for="ch" forName="parent_text_2" refType="w" fact="0.3478"/>
              <dgm:constr type="h" for="ch" forName="parent_text_2" refType="h" fact="0.105"/>
              <dgm:constr type="l" for="ch" forName="parent_text_4" refType="w" fact="0.0635"/>
              <dgm:constr type="t" for="ch" forName="parent_text_4" refType="h" fact="0.1618"/>
              <dgm:constr type="w" for="ch" forName="parent_text_4" refType="w" fact="0.3478"/>
              <dgm:constr type="h" for="ch" forName="parent_text_4" refType="h" fact="0.0944"/>
              <dgm:constr type="l" for="ch" forName="accent_4" refType="w" fact="0.2705"/>
              <dgm:constr type="t" for="ch" forName="accent_4" refType="h" fact="0"/>
              <dgm:constr type="w" for="ch" forName="accent_4" refType="w" fact="0.0258"/>
              <dgm:constr type="h" for="ch" forName="accent_4" refType="h" fact="0.025"/>
              <dgm:constr type="l" for="ch" forName="parent_text_5" refType="w" fact="0"/>
              <dgm:constr type="t" for="ch" forName="parent_text_5" refType="h" fact="0.0625"/>
              <dgm:constr type="w" for="ch" forName="parent_text_5" refType="w" fact="0.3478"/>
              <dgm:constr type="h" for="ch" forName="parent_text_5" refType="h" fact="0.0863"/>
              <dgm:constr type="l" for="ch" forName="parent_text_3" refType="w" fact="0.034"/>
              <dgm:constr type="t" for="ch" forName="parent_text_3" refType="h" fact="0.2993"/>
              <dgm:constr type="w" for="ch" forName="parent_text_3" refType="w" fact="0.3478"/>
              <dgm:constr type="h" for="ch" forName="parent_text_3" refType="h" fact="0.1365"/>
              <dgm:constr type="l" for="ch" forName="parent_text_6" refType="w" fact="0.635"/>
              <dgm:constr type="t" for="ch" forName="parent_text_6" refType="h" fact="0.6465"/>
              <dgm:constr type="w" for="ch" forName="parent_text_6" refType="w" fact="0.3478"/>
              <dgm:constr type="h" for="ch" forName="parent_text_6" refType="h" fact="0.1525"/>
              <dgm:constr type="l" for="ch" forName="accent_5" refType="w" fact="0.322"/>
              <dgm:constr type="t" for="ch" forName="accent_5" refType="h" fact="0.02"/>
              <dgm:constr type="w" for="ch" forName="accent_5" refType="w" fact="0.0515"/>
              <dgm:constr type="h" for="ch" forName="accent_5" refType="h" fact="0.05"/>
              <dgm:constr type="l" for="ch" forName="parent_text_7" refType="w" fact="0.49"/>
              <dgm:constr type="t" for="ch" forName="parent_text_7" refType="h" fact="0.81"/>
              <dgm:constr type="w" for="ch" forName="parent_text_7" refType="w" fact="0.3478"/>
              <dgm:constr type="h" for="ch" forName="parent_text_7" refType="h" fact="0.077"/>
              <dgm:constr type="l" for="ch" forName="parent_text_8" refType="w" fact="0.375"/>
              <dgm:constr type="t" for="ch" forName="parent_text_8" refType="h" fact="0.89"/>
              <dgm:constr type="w" for="ch" forName="parent_text_8" refType="w" fact="0.3478"/>
              <dgm:constr type="h" for="ch" forName="parent_text_8" refType="h" fact="0.11"/>
            </dgm:constrLst>
          </dgm:else>
        </dgm:choose>
      </dgm:else>
    </dgm:choose>
    <dgm:forEach name="wrapper" axis="self" ptType="parTrans">
      <dgm:forEach name="wrapper2" axis="self" ptType="sibTrans" st="2">
        <dgm:forEach name="imageAccentRepeat" axis="self">
          <dgm:layoutNode name="imageAccentRepeatNode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</dgm:forEach>
        <dgm:forEach name="imageRepeat" axis="self">
          <dgm:layoutNode name="imageRepeat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 axis="self"/>
          </dgm:layoutNode>
        </dgm:forEach>
      </dgm:forEach>
    </dgm:forEach>
    <dgm:forEach name="Name34" axis="ch" ptType="node" cnt="1">
      <dgm:layoutNode name="parent_text_1" styleLbl="revTx">
        <dgm:varLst>
          <dgm:chMax val="0"/>
          <dgm:chPref val="0"/>
          <dgm:bulletEnabled val="1"/>
        </dgm:varLst>
        <dgm:choose name="Name35">
          <dgm:if name="Name36" func="var" arg="dir" op="equ" val="norm">
            <dgm:alg type="tx">
              <dgm:param type="parTxLTRAlign" val="r"/>
              <dgm:param type="shpTxLTRAlignCh" val="r"/>
              <dgm:param type="txAnchorVert" val="b"/>
              <dgm:param type="lnSpCh" val="15"/>
            </dgm:alg>
          </dgm:if>
          <dgm:else name="Name37">
            <dgm:alg type="tx">
              <dgm:param type="parTxLTRAlign" val="l"/>
              <dgm:param type="shpTxLTRAlignCh" val="l"/>
              <dgm:param type="txAnchorVert" val="b"/>
              <dgm:param type="lnSpCh" val="15"/>
            </dgm:alg>
          </dgm:else>
        </dgm:choose>
        <dgm:shape xmlns:r="http://schemas.openxmlformats.org/officeDocument/2006/relationships" type="rect" r:blip="" zOrderOff="99999">
          <dgm:adjLst/>
        </dgm:shape>
        <dgm:presOf axis="desOr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01"/>
        </dgm:constrLst>
        <dgm:ruleLst>
          <dgm:rule type="primFontSz" val="5" fact="NaN" max="NaN"/>
        </dgm:ruleLst>
      </dgm:layoutNode>
      <dgm:layoutNode name="image_accent_1">
        <dgm:alg type="sp"/>
        <dgm:shape xmlns:r="http://schemas.openxmlformats.org/officeDocument/2006/relationships" r:blip="">
          <dgm:adjLst/>
        </dgm:shape>
        <dgm:presOf/>
        <dgm:constrLst/>
        <dgm:forEach name="Name38" ref="imageAccentRepeat"/>
      </dgm:layoutNode>
      <dgm:layoutNode name="accent_1" styleLbl="alignNode1">
        <dgm:alg type="sp"/>
        <dgm:shape xmlns:r="http://schemas.openxmlformats.org/officeDocument/2006/relationships" type="donut" r:blip="">
          <dgm:adjLst>
            <dgm:adj idx="1" val="0.0746"/>
          </dgm:adjLst>
        </dgm:shape>
        <dgm:presOf/>
      </dgm:layoutNode>
    </dgm:forEach>
    <dgm:forEach name="Name39" axis="ch" ptType="sibTrans" hideLastTrans="0" cnt="1">
      <dgm:layoutNode name="image_1">
        <dgm:alg type="sp"/>
        <dgm:shape xmlns:r="http://schemas.openxmlformats.org/officeDocument/2006/relationships" r:blip="">
          <dgm:adjLst/>
        </dgm:shape>
        <dgm:presOf/>
        <dgm:constrLst/>
        <dgm:forEach name="Name40" ref="imageRepeat"/>
      </dgm:layoutNode>
    </dgm:forEach>
    <dgm:forEach name="Name41" axis="ch" ptType="node" st="2" cnt="1">
      <dgm:layoutNode name="parent_text_2" styleLbl="revTx">
        <dgm:varLst>
          <dgm:chMax val="0"/>
          <dgm:chPref val="0"/>
          <dgm:bulletEnabled val="1"/>
        </dgm:varLst>
        <dgm:choose name="Name42">
          <dgm:if name="Name43" func="var" arg="dir" op="equ" val="norm">
            <dgm:alg type="tx">
              <dgm:param type="parTxLTRAlign" val="l"/>
              <dgm:param type="lnSpCh" val="15"/>
            </dgm:alg>
          </dgm:if>
          <dgm:else name="Name44">
            <dgm:alg type="tx">
              <dgm:param type="parTxLTRAlign" val="r"/>
              <dgm:param type="lnSpCh" val="15"/>
            </dgm:alg>
          </dgm:else>
        </dgm:choose>
        <dgm:shape xmlns:r="http://schemas.openxmlformats.org/officeDocument/2006/relationships" type="rect" r:blip="" zOrderOff="99999">
          <dgm:adjLst/>
        </dgm:shape>
        <dgm:presOf axis="desOr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layoutNode name="image_accent_2">
        <dgm:alg type="sp"/>
        <dgm:shape xmlns:r="http://schemas.openxmlformats.org/officeDocument/2006/relationships" r:blip="">
          <dgm:adjLst/>
        </dgm:shape>
        <dgm:presOf/>
        <dgm:constrLst/>
        <dgm:forEach name="Name45" ref="imageAccentRepeat"/>
      </dgm:layoutNode>
    </dgm:forEach>
    <dgm:forEach name="Name46" axis="ch" ptType="sibTrans" hideLastTrans="0" st="2" cnt="1">
      <dgm:layoutNode name="image_2">
        <dgm:alg type="sp"/>
        <dgm:shape xmlns:r="http://schemas.openxmlformats.org/officeDocument/2006/relationships" r:blip="">
          <dgm:adjLst/>
        </dgm:shape>
        <dgm:presOf/>
        <dgm:constrLst/>
        <dgm:forEach name="Name47" ref="imageRepeat"/>
      </dgm:layoutNode>
    </dgm:forEach>
    <dgm:forEach name="Name48" axis="ch" ptType="node" st="3" cnt="1">
      <dgm:layoutNode name="image_accent_3">
        <dgm:alg type="sp"/>
        <dgm:shape xmlns:r="http://schemas.openxmlformats.org/officeDocument/2006/relationships" r:blip="">
          <dgm:adjLst/>
        </dgm:shape>
        <dgm:presOf/>
        <dgm:constrLst/>
        <dgm:forEach name="Name49" ref="imageAccentRepeat"/>
      </dgm:layoutNode>
      <dgm:layoutNode name="parent_text_3" styleLbl="revTx">
        <dgm:varLst>
          <dgm:chMax val="0"/>
          <dgm:chPref val="0"/>
          <dgm:bulletEnabled val="1"/>
        </dgm:varLst>
        <dgm:choose name="Name50">
          <dgm:if name="Name51" func="var" arg="dir" op="equ" val="norm">
            <dgm:alg type="tx">
              <dgm:param type="parTxLTRAlign" val="l"/>
              <dgm:param type="lnSpCh" val="15"/>
            </dgm:alg>
          </dgm:if>
          <dgm:else name="Name52">
            <dgm:alg type="tx">
              <dgm:param type="parTxLTRAlign" val="r"/>
              <dgm:param type="lnSpCh" val="15"/>
            </dgm:alg>
          </dgm:else>
        </dgm:choose>
        <dgm:shape xmlns:r="http://schemas.openxmlformats.org/officeDocument/2006/relationships" type="rect" r:blip="" zOrderOff="99999">
          <dgm:adjLst/>
        </dgm:shape>
        <dgm:presOf axis="desOr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layoutNode name="accent_2" styleLbl="alignNode1">
        <dgm:alg type="sp"/>
        <dgm:shape xmlns:r="http://schemas.openxmlformats.org/officeDocument/2006/relationships" type="donut" r:blip="">
          <dgm:adjLst>
            <dgm:adj idx="1" val="0.0746"/>
          </dgm:adjLst>
        </dgm:shape>
        <dgm:presOf/>
      </dgm:layoutNode>
      <dgm:layoutNode name="accent_3" styleLbl="alignNode1">
        <dgm:alg type="sp"/>
        <dgm:shape xmlns:r="http://schemas.openxmlformats.org/officeDocument/2006/relationships" type="donut" r:blip="">
          <dgm:adjLst>
            <dgm:adj idx="1" val="0.0746"/>
          </dgm:adjLst>
        </dgm:shape>
        <dgm:presOf/>
      </dgm:layoutNode>
    </dgm:forEach>
    <dgm:forEach name="Name53" axis="ch" ptType="sibTrans" hideLastTrans="0" st="3" cnt="1">
      <dgm:layoutNode name="image_3">
        <dgm:alg type="sp"/>
        <dgm:shape xmlns:r="http://schemas.openxmlformats.org/officeDocument/2006/relationships" r:blip="">
          <dgm:adjLst/>
        </dgm:shape>
        <dgm:presOf/>
        <dgm:constrLst/>
        <dgm:forEach name="Name54" ref="imageRepeat"/>
      </dgm:layoutNode>
    </dgm:forEach>
    <dgm:forEach name="Name55" axis="ch" ptType="node" st="4" cnt="1">
      <dgm:layoutNode name="image_accent_4">
        <dgm:alg type="sp"/>
        <dgm:shape xmlns:r="http://schemas.openxmlformats.org/officeDocument/2006/relationships" r:blip="">
          <dgm:adjLst/>
        </dgm:shape>
        <dgm:presOf/>
        <dgm:constrLst/>
        <dgm:forEach name="Name56" ref="imageAccentRepeat"/>
      </dgm:layoutNode>
      <dgm:layoutNode name="parent_text_4" styleLbl="revTx">
        <dgm:varLst>
          <dgm:chMax val="0"/>
          <dgm:chPref val="0"/>
          <dgm:bulletEnabled val="1"/>
        </dgm:varLst>
        <dgm:choose name="Name57">
          <dgm:if name="Name58" func="var" arg="dir" op="equ" val="norm">
            <dgm:alg type="tx">
              <dgm:param type="parTxLTRAlign" val="l"/>
              <dgm:param type="lnSpCh" val="15"/>
            </dgm:alg>
          </dgm:if>
          <dgm:else name="Name59">
            <dgm:alg type="tx">
              <dgm:param type="parTxLTRAlign" val="r"/>
              <dgm:param type="lnSpCh" val="15"/>
            </dgm:alg>
          </dgm:else>
        </dgm:choose>
        <dgm:shape xmlns:r="http://schemas.openxmlformats.org/officeDocument/2006/relationships" type="rect" r:blip="" zOrderOff="99999">
          <dgm:adjLst/>
        </dgm:shape>
        <dgm:presOf axis="desOr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layoutNode name="accent_4" styleLbl="alignNode1">
        <dgm:alg type="sp"/>
        <dgm:shape xmlns:r="http://schemas.openxmlformats.org/officeDocument/2006/relationships" type="donut" r:blip="">
          <dgm:adjLst>
            <dgm:adj idx="1" val="0.0746"/>
          </dgm:adjLst>
        </dgm:shape>
        <dgm:presOf/>
      </dgm:layoutNode>
    </dgm:forEach>
    <dgm:forEach name="Name60" axis="ch" ptType="sibTrans" hideLastTrans="0" st="4" cnt="1">
      <dgm:layoutNode name="image_4">
        <dgm:alg type="sp"/>
        <dgm:shape xmlns:r="http://schemas.openxmlformats.org/officeDocument/2006/relationships" r:blip="">
          <dgm:adjLst/>
        </dgm:shape>
        <dgm:presOf/>
        <dgm:constrLst/>
        <dgm:forEach name="Name61" ref="imageRepeat"/>
      </dgm:layoutNode>
    </dgm:forEach>
    <dgm:forEach name="Name62" axis="ch" ptType="node" st="5" cnt="1">
      <dgm:layoutNode name="image_accent_5">
        <dgm:alg type="sp"/>
        <dgm:shape xmlns:r="http://schemas.openxmlformats.org/officeDocument/2006/relationships" r:blip="">
          <dgm:adjLst/>
        </dgm:shape>
        <dgm:presOf/>
        <dgm:constrLst/>
        <dgm:forEach name="Name63" ref="imageAccentRepeat"/>
      </dgm:layoutNode>
      <dgm:layoutNode name="parent_text_5" styleLbl="revTx">
        <dgm:varLst>
          <dgm:chMax val="0"/>
          <dgm:chPref val="0"/>
          <dgm:bulletEnabled val="1"/>
        </dgm:varLst>
        <dgm:choose name="Name64">
          <dgm:if name="Name65" func="var" arg="dir" op="equ" val="norm">
            <dgm:alg type="tx">
              <dgm:param type="parTxLTRAlign" val="l"/>
              <dgm:param type="lnSpCh" val="15"/>
            </dgm:alg>
          </dgm:if>
          <dgm:else name="Name66">
            <dgm:alg type="tx">
              <dgm:param type="parTxLTRAlign" val="r"/>
              <dgm:param type="lnSpCh" val="15"/>
            </dgm:alg>
          </dgm:else>
        </dgm:choose>
        <dgm:shape xmlns:r="http://schemas.openxmlformats.org/officeDocument/2006/relationships" type="rect" r:blip="" zOrderOff="99999">
          <dgm:adjLst/>
        </dgm:shape>
        <dgm:presOf axis="desOr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67" axis="ch" ptType="sibTrans" hideLastTrans="0" st="5" cnt="1">
      <dgm:layoutNode name="image_5">
        <dgm:alg type="sp"/>
        <dgm:shape xmlns:r="http://schemas.openxmlformats.org/officeDocument/2006/relationships" r:blip="">
          <dgm:adjLst/>
        </dgm:shape>
        <dgm:presOf/>
        <dgm:constrLst/>
        <dgm:forEach name="Name68" ref="imageRepeat"/>
      </dgm:layoutNode>
    </dgm:forEach>
    <dgm:forEach name="Name69" axis="ch" ptType="node" st="6" cnt="1">
      <dgm:layoutNode name="parent_text_6" styleLbl="revTx">
        <dgm:varLst>
          <dgm:chMax val="0"/>
          <dgm:chPref val="0"/>
          <dgm:bulletEnabled val="1"/>
        </dgm:varLst>
        <dgm:choose name="Name70">
          <dgm:if name="Name71" func="var" arg="dir" op="equ" val="norm">
            <dgm:alg type="tx">
              <dgm:param type="parTxLTRAlign" val="r"/>
              <dgm:param type="shpTxLTRAlignCh" val="r"/>
              <dgm:param type="lnSpCh" val="15"/>
            </dgm:alg>
          </dgm:if>
          <dgm:else name="Name72">
            <dgm:alg type="tx">
              <dgm:param type="parTxLTRAlign" val="l"/>
              <dgm:param type="shpTxLTRAlignCh" val="l"/>
              <dgm:param type="lnSpCh" val="15"/>
            </dgm:alg>
          </dgm:else>
        </dgm:choose>
        <dgm:shape xmlns:r="http://schemas.openxmlformats.org/officeDocument/2006/relationships" type="rect" r:blip="" zOrderOff="99999">
          <dgm:adjLst/>
        </dgm:shape>
        <dgm:presOf axis="desOr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layoutNode name="image_accent_6">
        <dgm:alg type="sp"/>
        <dgm:shape xmlns:r="http://schemas.openxmlformats.org/officeDocument/2006/relationships" r:blip="">
          <dgm:adjLst/>
        </dgm:shape>
        <dgm:presOf/>
        <dgm:constrLst/>
        <dgm:forEach name="Name73" ref="imageAccentRepeat"/>
      </dgm:layoutNode>
      <dgm:layoutNode name="accent_5" styleLbl="alignNode1">
        <dgm:alg type="sp"/>
        <dgm:shape xmlns:r="http://schemas.openxmlformats.org/officeDocument/2006/relationships" type="donut" r:blip="">
          <dgm:adjLst>
            <dgm:adj idx="1" val="0.0746"/>
          </dgm:adjLst>
        </dgm:shape>
        <dgm:presOf/>
      </dgm:layoutNode>
    </dgm:forEach>
    <dgm:forEach name="Name74" axis="ch" ptType="sibTrans" hideLastTrans="0" st="6" cnt="1">
      <dgm:layoutNode name="image_6">
        <dgm:alg type="sp"/>
        <dgm:shape xmlns:r="http://schemas.openxmlformats.org/officeDocument/2006/relationships" r:blip="">
          <dgm:adjLst/>
        </dgm:shape>
        <dgm:presOf/>
        <dgm:constrLst/>
        <dgm:forEach name="Name75" ref="imageRepeat"/>
      </dgm:layoutNode>
    </dgm:forEach>
    <dgm:forEach name="Name76" axis="ch" ptType="node" st="7" cnt="1">
      <dgm:layoutNode name="parent_text_7" styleLbl="revTx">
        <dgm:varLst>
          <dgm:chMax val="0"/>
          <dgm:chPref val="0"/>
          <dgm:bulletEnabled val="1"/>
        </dgm:varLst>
        <dgm:choose name="Name77">
          <dgm:if name="Name78" func="var" arg="dir" op="equ" val="norm">
            <dgm:alg type="tx">
              <dgm:param type="parTxLTRAlign" val="r"/>
              <dgm:param type="shpTxLTRAlignCh" val="r"/>
              <dgm:param type="txAnchorVert" val="t"/>
              <dgm:param type="lnSpCh" val="15"/>
            </dgm:alg>
          </dgm:if>
          <dgm:else name="Name79">
            <dgm:alg type="tx">
              <dgm:param type="parTxLTRAlign" val="l"/>
              <dgm:param type="shpTxLTRAlignCh" val="l"/>
              <dgm:param type="txAnchorVert" val="t"/>
              <dgm:param type="lnSpCh" val="15"/>
            </dgm:alg>
          </dgm:else>
        </dgm:choose>
        <dgm:shape xmlns:r="http://schemas.openxmlformats.org/officeDocument/2006/relationships" type="rect" r:blip="" zOrderOff="99999">
          <dgm:adjLst/>
        </dgm:shape>
        <dgm:presOf axis="desOr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layoutNode name="image_accent_7">
        <dgm:alg type="sp"/>
        <dgm:shape xmlns:r="http://schemas.openxmlformats.org/officeDocument/2006/relationships" r:blip="">
          <dgm:adjLst/>
        </dgm:shape>
        <dgm:presOf/>
        <dgm:constrLst/>
        <dgm:forEach name="Name80" ref="imageAccentRepeat"/>
      </dgm:layoutNode>
    </dgm:forEach>
    <dgm:forEach name="Name81" axis="ch" ptType="sibTrans" hideLastTrans="0" st="7" cnt="1">
      <dgm:layoutNode name="image_7">
        <dgm:alg type="sp"/>
        <dgm:shape xmlns:r="http://schemas.openxmlformats.org/officeDocument/2006/relationships" r:blip="">
          <dgm:adjLst/>
        </dgm:shape>
        <dgm:presOf/>
        <dgm:constrLst/>
        <dgm:forEach name="Name82" ref="imageRepeat"/>
      </dgm:layoutNode>
    </dgm:forEach>
    <dgm:forEach name="Name83" axis="ch" ptType="node" st="8" cnt="1">
      <dgm:layoutNode name="parent_text_8" styleLbl="revTx">
        <dgm:varLst>
          <dgm:chMax val="0"/>
          <dgm:chPref val="0"/>
          <dgm:bulletEnabled val="1"/>
        </dgm:varLst>
        <dgm:choose name="Name84">
          <dgm:if name="Name85" func="var" arg="dir" op="equ" val="norm">
            <dgm:alg type="tx">
              <dgm:param type="parTxLTRAlign" val="r"/>
              <dgm:param type="shpTxLTRAlignCh" val="r"/>
              <dgm:param type="txAnchorVert" val="t"/>
              <dgm:param type="lnSpCh" val="15"/>
            </dgm:alg>
          </dgm:if>
          <dgm:else name="Name86">
            <dgm:alg type="tx">
              <dgm:param type="parTxLTRAlign" val="l"/>
              <dgm:param type="shpTxLTRAlignCh" val="l"/>
              <dgm:param type="txAnchorVert" val="t"/>
              <dgm:param type="lnSpCh" val="15"/>
            </dgm:alg>
          </dgm:else>
        </dgm:choose>
        <dgm:shape xmlns:r="http://schemas.openxmlformats.org/officeDocument/2006/relationships" type="rect" r:blip="" zOrderOff="99999">
          <dgm:adjLst/>
        </dgm:shape>
        <dgm:presOf axis="desOr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layoutNode name="image_accent_8">
        <dgm:alg type="sp"/>
        <dgm:shape xmlns:r="http://schemas.openxmlformats.org/officeDocument/2006/relationships" r:blip="">
          <dgm:adjLst/>
        </dgm:shape>
        <dgm:presOf/>
        <dgm:constrLst/>
        <dgm:forEach name="Name87" ref="imageAccentRepeat"/>
      </dgm:layoutNode>
    </dgm:forEach>
    <dgm:forEach name="Name88" axis="ch" ptType="sibTrans" hideLastTrans="0" st="8" cnt="1">
      <dgm:layoutNode name="image_8">
        <dgm:alg type="sp"/>
        <dgm:shape xmlns:r="http://schemas.openxmlformats.org/officeDocument/2006/relationships" r:blip="">
          <dgm:adjLst/>
        </dgm:shape>
        <dgm:presOf/>
        <dgm:constrLst/>
        <dgm:forEach name="Name89" ref="imageRepeat"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33B4B9-AFB0-43EB-82AF-ED70AC262E4F}" type="datetimeFigureOut">
              <a:rPr lang="en-US" smtClean="0"/>
              <a:pPr/>
              <a:t>3/27/20</a:t>
            </a:fld>
            <a:endParaRPr lang="en-US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472C8F-9949-4688-BFEB-F813D79CFC0A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29926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31E77A-DD07-4A76-801D-B4BF4990C412}" type="datetimeFigureOut">
              <a:rPr lang="en-US" smtClean="0"/>
              <a:pPr/>
              <a:t>3/27/20</a:t>
            </a:fld>
            <a:endParaRPr lang="en-US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A3AB2B-189A-4C92-A457-C6A3833631A7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389837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35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78" algn="l" defTabSz="91435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354" algn="l" defTabSz="91435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532" algn="l" defTabSz="91435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709" algn="l" defTabSz="91435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886" algn="l" defTabSz="91435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062" algn="l" defTabSz="91435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240" algn="l" defTabSz="91435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418" algn="l" defTabSz="91435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solidFill>
                <a:prstClr val="black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A3AB2B-189A-4C92-A457-C6A3833631A7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86450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solidFill>
                <a:prstClr val="black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A3AB2B-189A-4C92-A457-C6A3833631A7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73101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solidFill>
                <a:prstClr val="black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A3AB2B-189A-4C92-A457-C6A3833631A7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85989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solidFill>
                <a:prstClr val="black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A3AB2B-189A-4C92-A457-C6A3833631A7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307360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solidFill>
                <a:prstClr val="black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A3AB2B-189A-4C92-A457-C6A3833631A7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78873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solidFill>
                <a:prstClr val="black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A3AB2B-189A-4C92-A457-C6A3833631A7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243385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solidFill>
                <a:prstClr val="black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A3AB2B-189A-4C92-A457-C6A3833631A7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606532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solidFill>
                <a:prstClr val="black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A3AB2B-189A-4C92-A457-C6A3833631A7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63799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www.showeet.com/" TargetMode="External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.png"/><Relationship Id="rId4" Type="http://schemas.openxmlformats.org/officeDocument/2006/relationships/image" Target="../media/image4.png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84569" y="137160"/>
            <a:ext cx="9797831" cy="707886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84569" y="845046"/>
            <a:ext cx="9797831" cy="523220"/>
          </a:xfrm>
        </p:spPr>
        <p:txBody>
          <a:bodyPr wrap="square">
            <a:spAutoFit/>
          </a:bodyPr>
          <a:lstStyle>
            <a:lvl1pPr marL="0" indent="0" algn="r">
              <a:buNone/>
              <a:defRPr sz="280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500" b="19391"/>
          <a:stretch/>
        </p:blipFill>
        <p:spPr>
          <a:xfrm>
            <a:off x="11096512" y="5774480"/>
            <a:ext cx="1095488" cy="1083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69947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7" y="137160"/>
            <a:ext cx="9797831" cy="707886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23887" y="845046"/>
            <a:ext cx="9797831" cy="523220"/>
          </a:xfrm>
        </p:spPr>
        <p:txBody>
          <a:bodyPr wrap="square">
            <a:spAutoFit/>
          </a:bodyPr>
          <a:lstStyle>
            <a:lvl1pPr marL="0" indent="0" algn="l">
              <a:buNone/>
              <a:defRPr sz="280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grpSp>
        <p:nvGrpSpPr>
          <p:cNvPr id="6" name="Group 5"/>
          <p:cNvGrpSpPr/>
          <p:nvPr userDrawn="1"/>
        </p:nvGrpSpPr>
        <p:grpSpPr>
          <a:xfrm>
            <a:off x="328169" y="6237312"/>
            <a:ext cx="439241" cy="439240"/>
            <a:chOff x="186858" y="6096003"/>
            <a:chExt cx="580550" cy="580549"/>
          </a:xfrm>
          <a:solidFill>
            <a:schemeClr val="bg1">
              <a:lumMod val="75000"/>
              <a:alpha val="25000"/>
            </a:schemeClr>
          </a:solidFill>
        </p:grpSpPr>
        <p:sp>
          <p:nvSpPr>
            <p:cNvPr id="7" name="Rectangle 6"/>
            <p:cNvSpPr/>
            <p:nvPr userDrawn="1"/>
          </p:nvSpPr>
          <p:spPr>
            <a:xfrm>
              <a:off x="186859" y="6096003"/>
              <a:ext cx="580549" cy="58054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b="1" dirty="0">
                <a:latin typeface="Calibri Light" panose="020F0302020204030204" pitchFamily="34" charset="0"/>
              </a:endParaRPr>
            </a:p>
          </p:txBody>
        </p:sp>
        <p:sp>
          <p:nvSpPr>
            <p:cNvPr id="8" name="Rectangle 7"/>
            <p:cNvSpPr/>
            <p:nvPr userDrawn="1"/>
          </p:nvSpPr>
          <p:spPr>
            <a:xfrm>
              <a:off x="186858" y="6612049"/>
              <a:ext cx="580549" cy="6450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en-US"/>
            </a:p>
          </p:txBody>
        </p:sp>
      </p:grp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28169" y="6237312"/>
            <a:ext cx="439241" cy="390437"/>
          </a:xfrm>
          <a:prstGeom prst="rect">
            <a:avLst/>
          </a:prstGeom>
        </p:spPr>
        <p:txBody>
          <a:bodyPr anchor="ctr"/>
          <a:lstStyle>
            <a:lvl1pPr algn="ctr">
              <a:defRPr sz="1400">
                <a:solidFill>
                  <a:srgbClr val="2F3A46"/>
                </a:solidFill>
              </a:defRPr>
            </a:lvl1pPr>
          </a:lstStyle>
          <a:p>
            <a:fld id="{F68327C5-B821-4FE9-A59A-A60D9EB59A9A}" type="slidenum">
              <a:rPr lang="en-US" smtClean="0"/>
              <a:pPr/>
              <a:t>‹N°›</a:t>
            </a:fld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500" b="19391"/>
          <a:stretch/>
        </p:blipFill>
        <p:spPr>
          <a:xfrm>
            <a:off x="11096512" y="5774480"/>
            <a:ext cx="1095488" cy="108352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488488" y="229538"/>
            <a:ext cx="1627773" cy="451143"/>
          </a:xfrm>
          <a:prstGeom prst="rect">
            <a:avLst/>
          </a:prstGeom>
        </p:spPr>
      </p:pic>
      <p:sp>
        <p:nvSpPr>
          <p:cNvPr id="13" name="Rectangle 12"/>
          <p:cNvSpPr/>
          <p:nvPr userDrawn="1"/>
        </p:nvSpPr>
        <p:spPr>
          <a:xfrm>
            <a:off x="10522767" y="95859"/>
            <a:ext cx="1593494" cy="720080"/>
          </a:xfrm>
          <a:prstGeom prst="rect">
            <a:avLst/>
          </a:pr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56392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Right (dark)">
    <p:bg>
      <p:bgPr>
        <a:solidFill>
          <a:srgbClr val="222A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84569" y="137160"/>
            <a:ext cx="9797831" cy="70788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84569" y="845046"/>
            <a:ext cx="9797831" cy="523220"/>
          </a:xfrm>
        </p:spPr>
        <p:txBody>
          <a:bodyPr wrap="square">
            <a:spAutoFit/>
          </a:bodyPr>
          <a:lstStyle>
            <a:lvl1pPr marL="0" indent="0" algn="r">
              <a:buNone/>
              <a:defRPr sz="28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500" b="19391"/>
          <a:stretch/>
        </p:blipFill>
        <p:spPr>
          <a:xfrm>
            <a:off x="11096512" y="5774480"/>
            <a:ext cx="1095488" cy="1083520"/>
          </a:xfrm>
          <a:prstGeom prst="rect">
            <a:avLst/>
          </a:prstGeom>
        </p:spPr>
      </p:pic>
      <p:grpSp>
        <p:nvGrpSpPr>
          <p:cNvPr id="12" name="Group 11"/>
          <p:cNvGrpSpPr/>
          <p:nvPr userDrawn="1"/>
        </p:nvGrpSpPr>
        <p:grpSpPr>
          <a:xfrm>
            <a:off x="328166" y="6237312"/>
            <a:ext cx="439241" cy="439240"/>
            <a:chOff x="186858" y="6096003"/>
            <a:chExt cx="580550" cy="580549"/>
          </a:xfrm>
          <a:solidFill>
            <a:schemeClr val="bg1">
              <a:lumMod val="95000"/>
              <a:alpha val="25000"/>
            </a:schemeClr>
          </a:solidFill>
        </p:grpSpPr>
        <p:sp>
          <p:nvSpPr>
            <p:cNvPr id="13" name="Rectangle 12"/>
            <p:cNvSpPr/>
            <p:nvPr userDrawn="1"/>
          </p:nvSpPr>
          <p:spPr>
            <a:xfrm>
              <a:off x="186859" y="6096003"/>
              <a:ext cx="580549" cy="58054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b="1" dirty="0">
                <a:latin typeface="Calibri Light" panose="020F0302020204030204" pitchFamily="34" charset="0"/>
              </a:endParaRPr>
            </a:p>
          </p:txBody>
        </p:sp>
        <p:sp>
          <p:nvSpPr>
            <p:cNvPr id="14" name="Rectangle 13"/>
            <p:cNvSpPr/>
            <p:nvPr userDrawn="1"/>
          </p:nvSpPr>
          <p:spPr>
            <a:xfrm>
              <a:off x="186858" y="6612049"/>
              <a:ext cx="580549" cy="6450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en-US"/>
            </a:p>
          </p:txBody>
        </p:sp>
      </p:grpSp>
      <p:sp>
        <p:nvSpPr>
          <p:cNvPr id="1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28169" y="6237312"/>
            <a:ext cx="439241" cy="390437"/>
          </a:xfrm>
          <a:prstGeom prst="rect">
            <a:avLst/>
          </a:prstGeom>
          <a:noFill/>
        </p:spPr>
        <p:txBody>
          <a:bodyPr anchor="ctr"/>
          <a:lstStyle>
            <a:lvl1pPr algn="ctr">
              <a:defRPr sz="1400">
                <a:solidFill>
                  <a:schemeClr val="bg1"/>
                </a:solidFill>
              </a:defRPr>
            </a:lvl1pPr>
          </a:lstStyle>
          <a:p>
            <a:fld id="{F68327C5-B821-4FE9-A59A-A60D9EB59A9A}" type="slidenum">
              <a:rPr lang="en-US" smtClean="0"/>
              <a:pPr/>
              <a:t>‹N°›</a:t>
            </a:fld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56796" y="229538"/>
            <a:ext cx="1622504" cy="448056"/>
          </a:xfrm>
          <a:prstGeom prst="rect">
            <a:avLst/>
          </a:prstGeom>
        </p:spPr>
      </p:pic>
      <p:sp>
        <p:nvSpPr>
          <p:cNvPr id="17" name="Rectangle 16"/>
          <p:cNvSpPr/>
          <p:nvPr userDrawn="1"/>
        </p:nvSpPr>
        <p:spPr>
          <a:xfrm>
            <a:off x="173936" y="95859"/>
            <a:ext cx="1593494" cy="720080"/>
          </a:xfrm>
          <a:prstGeom prst="rect">
            <a:avLst/>
          </a:prstGeom>
          <a:solidFill>
            <a:srgbClr val="222A35">
              <a:alpha val="6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7468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Left (dark)">
    <p:bg>
      <p:bgPr>
        <a:solidFill>
          <a:srgbClr val="222A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7" y="137160"/>
            <a:ext cx="9797831" cy="707886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23887" y="845046"/>
            <a:ext cx="9797831" cy="523220"/>
          </a:xfrm>
        </p:spPr>
        <p:txBody>
          <a:bodyPr wrap="square">
            <a:spAutoFit/>
          </a:bodyPr>
          <a:lstStyle>
            <a:lvl1pPr marL="0" indent="0" algn="l">
              <a:buNone/>
              <a:defRPr sz="28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500" b="19391"/>
          <a:stretch/>
        </p:blipFill>
        <p:spPr>
          <a:xfrm>
            <a:off x="11096512" y="5774480"/>
            <a:ext cx="1095488" cy="1083520"/>
          </a:xfrm>
          <a:prstGeom prst="rect">
            <a:avLst/>
          </a:prstGeom>
        </p:spPr>
      </p:pic>
      <p:grpSp>
        <p:nvGrpSpPr>
          <p:cNvPr id="13" name="Group 12"/>
          <p:cNvGrpSpPr/>
          <p:nvPr userDrawn="1"/>
        </p:nvGrpSpPr>
        <p:grpSpPr>
          <a:xfrm>
            <a:off x="328166" y="6237312"/>
            <a:ext cx="439241" cy="439240"/>
            <a:chOff x="186858" y="6096003"/>
            <a:chExt cx="580550" cy="580549"/>
          </a:xfrm>
          <a:solidFill>
            <a:schemeClr val="bg1">
              <a:lumMod val="95000"/>
              <a:alpha val="25000"/>
            </a:schemeClr>
          </a:solidFill>
        </p:grpSpPr>
        <p:sp>
          <p:nvSpPr>
            <p:cNvPr id="14" name="Rectangle 13"/>
            <p:cNvSpPr/>
            <p:nvPr userDrawn="1"/>
          </p:nvSpPr>
          <p:spPr>
            <a:xfrm>
              <a:off x="186859" y="6096003"/>
              <a:ext cx="580549" cy="58054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b="1" dirty="0">
                <a:latin typeface="Calibri Light" panose="020F0302020204030204" pitchFamily="34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>
            <a:xfrm>
              <a:off x="186858" y="6612049"/>
              <a:ext cx="580549" cy="6450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en-US"/>
            </a:p>
          </p:txBody>
        </p:sp>
      </p:grpSp>
      <p:sp>
        <p:nvSpPr>
          <p:cNvPr id="1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28169" y="6237312"/>
            <a:ext cx="439241" cy="390437"/>
          </a:xfrm>
          <a:prstGeom prst="rect">
            <a:avLst/>
          </a:prstGeom>
          <a:noFill/>
        </p:spPr>
        <p:txBody>
          <a:bodyPr anchor="ctr"/>
          <a:lstStyle>
            <a:lvl1pPr algn="ctr">
              <a:defRPr sz="1400">
                <a:solidFill>
                  <a:schemeClr val="bg1"/>
                </a:solidFill>
              </a:defRPr>
            </a:lvl1pPr>
          </a:lstStyle>
          <a:p>
            <a:fld id="{F68327C5-B821-4FE9-A59A-A60D9EB59A9A}" type="slidenum">
              <a:rPr lang="en-US" smtClean="0"/>
              <a:pPr/>
              <a:t>‹N°›</a:t>
            </a:fld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493757" y="229538"/>
            <a:ext cx="1622504" cy="448056"/>
          </a:xfrm>
          <a:prstGeom prst="rect">
            <a:avLst/>
          </a:prstGeom>
        </p:spPr>
      </p:pic>
      <p:sp>
        <p:nvSpPr>
          <p:cNvPr id="17" name="Rectangle 16"/>
          <p:cNvSpPr/>
          <p:nvPr userDrawn="1"/>
        </p:nvSpPr>
        <p:spPr>
          <a:xfrm>
            <a:off x="10522767" y="95859"/>
            <a:ext cx="1593494" cy="720080"/>
          </a:xfrm>
          <a:prstGeom prst="rect">
            <a:avLst/>
          </a:prstGeom>
          <a:solidFill>
            <a:srgbClr val="222A35">
              <a:alpha val="6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25896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- Left (dark)">
    <p:bg>
      <p:bgPr>
        <a:solidFill>
          <a:schemeClr val="tx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7" y="137160"/>
            <a:ext cx="9797831" cy="707886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23887" y="845046"/>
            <a:ext cx="9797831" cy="523220"/>
          </a:xfrm>
        </p:spPr>
        <p:txBody>
          <a:bodyPr wrap="square">
            <a:spAutoFit/>
          </a:bodyPr>
          <a:lstStyle>
            <a:lvl1pPr marL="0" indent="0" algn="l">
              <a:buNone/>
              <a:defRPr sz="28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500" b="19391"/>
          <a:stretch/>
        </p:blipFill>
        <p:spPr>
          <a:xfrm>
            <a:off x="11096512" y="5774480"/>
            <a:ext cx="1095488" cy="1083520"/>
          </a:xfrm>
          <a:prstGeom prst="rect">
            <a:avLst/>
          </a:prstGeom>
        </p:spPr>
      </p:pic>
      <p:grpSp>
        <p:nvGrpSpPr>
          <p:cNvPr id="13" name="Group 12"/>
          <p:cNvGrpSpPr/>
          <p:nvPr userDrawn="1"/>
        </p:nvGrpSpPr>
        <p:grpSpPr>
          <a:xfrm>
            <a:off x="328166" y="6237312"/>
            <a:ext cx="439241" cy="439240"/>
            <a:chOff x="186858" y="6096003"/>
            <a:chExt cx="580550" cy="580549"/>
          </a:xfrm>
          <a:solidFill>
            <a:schemeClr val="bg1">
              <a:lumMod val="95000"/>
              <a:alpha val="25000"/>
            </a:schemeClr>
          </a:solidFill>
        </p:grpSpPr>
        <p:sp>
          <p:nvSpPr>
            <p:cNvPr id="14" name="Rectangle 13"/>
            <p:cNvSpPr/>
            <p:nvPr userDrawn="1"/>
          </p:nvSpPr>
          <p:spPr>
            <a:xfrm>
              <a:off x="186859" y="6096003"/>
              <a:ext cx="580549" cy="58054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b="1" dirty="0">
                <a:latin typeface="Calibri Light" panose="020F0302020204030204" pitchFamily="34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>
            <a:xfrm>
              <a:off x="186858" y="6612049"/>
              <a:ext cx="580549" cy="6450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en-US"/>
            </a:p>
          </p:txBody>
        </p:sp>
      </p:grpSp>
      <p:sp>
        <p:nvSpPr>
          <p:cNvPr id="1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28169" y="6237312"/>
            <a:ext cx="439241" cy="390437"/>
          </a:xfrm>
          <a:prstGeom prst="rect">
            <a:avLst/>
          </a:prstGeom>
          <a:noFill/>
        </p:spPr>
        <p:txBody>
          <a:bodyPr anchor="ctr"/>
          <a:lstStyle>
            <a:lvl1pPr algn="ctr">
              <a:defRPr sz="1400">
                <a:solidFill>
                  <a:schemeClr val="bg1"/>
                </a:solidFill>
              </a:defRPr>
            </a:lvl1pPr>
          </a:lstStyle>
          <a:p>
            <a:fld id="{F68327C5-B821-4FE9-A59A-A60D9EB59A9A}" type="slidenum">
              <a:rPr lang="en-US" smtClean="0"/>
              <a:pPr/>
              <a:t>‹N°›</a:t>
            </a:fld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493757" y="229538"/>
            <a:ext cx="1622504" cy="448056"/>
          </a:xfrm>
          <a:prstGeom prst="rect">
            <a:avLst/>
          </a:prstGeom>
        </p:spPr>
      </p:pic>
      <p:sp>
        <p:nvSpPr>
          <p:cNvPr id="17" name="Rectangle 16"/>
          <p:cNvSpPr/>
          <p:nvPr userDrawn="1"/>
        </p:nvSpPr>
        <p:spPr>
          <a:xfrm>
            <a:off x="10522767" y="95859"/>
            <a:ext cx="1593494" cy="720080"/>
          </a:xfrm>
          <a:prstGeom prst="rect">
            <a:avLst/>
          </a:prstGeom>
          <a:solidFill>
            <a:schemeClr val="tx1">
              <a:lumMod val="75000"/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71739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500" b="19391"/>
          <a:stretch/>
        </p:blipFill>
        <p:spPr>
          <a:xfrm>
            <a:off x="11096512" y="5774480"/>
            <a:ext cx="1095488" cy="1083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259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">
    <p:bg>
      <p:bgPr>
        <a:solidFill>
          <a:srgbClr val="222A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9376" y="228855"/>
            <a:ext cx="11233248" cy="954108"/>
          </a:xfrm>
        </p:spPr>
        <p:txBody>
          <a:bodyPr wrap="square" anchor="b">
            <a:sp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0" y="6021288"/>
            <a:ext cx="12192000" cy="8367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1"/>
          </a:p>
        </p:txBody>
      </p:sp>
      <p:pic>
        <p:nvPicPr>
          <p:cNvPr id="8" name="Picture 7">
            <a:hlinkClick r:id="rId2"/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200456" y="6214075"/>
            <a:ext cx="1627773" cy="45114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94" y="1426467"/>
            <a:ext cx="6338473" cy="5238748"/>
          </a:xfrm>
          <a:prstGeom prst="rect">
            <a:avLst/>
          </a:prstGeom>
          <a:effectLst>
            <a:reflection blurRad="6350" stA="52000" endA="300" endPos="35000" dir="5400000" sy="-100000" algn="bl" rotWithShape="0"/>
          </a:effectLst>
        </p:spPr>
      </p:pic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1489943" y="1700811"/>
            <a:ext cx="5616575" cy="316805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500" b="19391"/>
          <a:stretch/>
        </p:blipFill>
        <p:spPr>
          <a:xfrm>
            <a:off x="11096512" y="4937768"/>
            <a:ext cx="1095488" cy="1083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30828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as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1">
            <a:extLst>
              <a:ext uri="{FF2B5EF4-FFF2-40B4-BE49-F238E27FC236}">
                <a16:creationId xmlns:a16="http://schemas.microsoft.com/office/drawing/2014/main" id="{B62F351B-E57C-478B-8560-349707CBFF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84569" y="137160"/>
            <a:ext cx="9797831" cy="707886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6B11C855-0977-4EB1-9C00-F060F34943A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6796" y="229538"/>
            <a:ext cx="1627773" cy="451143"/>
          </a:xfrm>
          <a:prstGeom prst="rect">
            <a:avLst/>
          </a:prstGeom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035FE7C0-7870-47CA-A9BE-B2E2C402E31F}"/>
              </a:ext>
            </a:extLst>
          </p:cNvPr>
          <p:cNvSpPr/>
          <p:nvPr userDrawn="1"/>
        </p:nvSpPr>
        <p:spPr>
          <a:xfrm>
            <a:off x="173936" y="95859"/>
            <a:ext cx="1593494" cy="720080"/>
          </a:xfrm>
          <a:prstGeom prst="rect">
            <a:avLst/>
          </a:pr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Footer Placeholder 3">
            <a:extLst>
              <a:ext uri="{FF2B5EF4-FFF2-40B4-BE49-F238E27FC236}">
                <a16:creationId xmlns:a16="http://schemas.microsoft.com/office/drawing/2014/main" id="{8BFB13C0-ECAC-4D05-94FE-A40F8BEC4E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1475" y="6280675"/>
            <a:ext cx="7672502" cy="365125"/>
          </a:xfrm>
        </p:spPr>
        <p:txBody>
          <a:bodyPr anchor="ctr"/>
          <a:lstStyle>
            <a:lvl1pPr algn="l">
              <a:defRPr sz="1400">
                <a:latin typeface="+mj-lt"/>
              </a:defRPr>
            </a:lvl1pPr>
          </a:lstStyle>
          <a:p>
            <a:r>
              <a:rPr lang="en-US" dirty="0"/>
              <a:t>PowerPoint SmartArt Graphics - The Complete Ready-to-use Collection </a:t>
            </a:r>
            <a:r>
              <a:rPr lang="en-US" i="1" dirty="0">
                <a:solidFill>
                  <a:schemeClr val="accent5"/>
                </a:solidFill>
              </a:rPr>
              <a:t>[2020 updated version]</a:t>
            </a:r>
          </a:p>
        </p:txBody>
      </p:sp>
      <p:sp>
        <p:nvSpPr>
          <p:cNvPr id="10" name="Arrow: Chevron 9">
            <a:extLst>
              <a:ext uri="{FF2B5EF4-FFF2-40B4-BE49-F238E27FC236}">
                <a16:creationId xmlns:a16="http://schemas.microsoft.com/office/drawing/2014/main" id="{17593CF2-9DB3-4B30-9249-3AF798C5E425}"/>
              </a:ext>
            </a:extLst>
          </p:cNvPr>
          <p:cNvSpPr/>
          <p:nvPr userDrawn="1"/>
        </p:nvSpPr>
        <p:spPr>
          <a:xfrm>
            <a:off x="11078602" y="6031342"/>
            <a:ext cx="777240" cy="438997"/>
          </a:xfrm>
          <a:prstGeom prst="chevron">
            <a:avLst>
              <a:gd name="adj" fmla="val 44576"/>
            </a:avLst>
          </a:prstGeom>
          <a:solidFill>
            <a:srgbClr val="A1DDAA"/>
          </a:solidFill>
          <a:ln w="38100">
            <a:solidFill>
              <a:srgbClr val="2E8F4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1AE4264-C320-4765-9D08-4DFD96822A45}"/>
              </a:ext>
            </a:extLst>
          </p:cNvPr>
          <p:cNvSpPr/>
          <p:nvPr userDrawn="1"/>
        </p:nvSpPr>
        <p:spPr>
          <a:xfrm>
            <a:off x="11382763" y="6242058"/>
            <a:ext cx="562643" cy="401868"/>
          </a:xfrm>
          <a:prstGeom prst="rect">
            <a:avLst/>
          </a:prstGeom>
          <a:solidFill>
            <a:schemeClr val="bg1"/>
          </a:solidFill>
          <a:ln w="920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6F6D6A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B4A5F22-461F-436D-8683-574444D3DE7E}"/>
              </a:ext>
            </a:extLst>
          </p:cNvPr>
          <p:cNvSpPr/>
          <p:nvPr userDrawn="1"/>
        </p:nvSpPr>
        <p:spPr>
          <a:xfrm>
            <a:off x="11382764" y="6242058"/>
            <a:ext cx="562643" cy="403741"/>
          </a:xfrm>
          <a:prstGeom prst="rect">
            <a:avLst/>
          </a:prstGeom>
          <a:noFill/>
          <a:ln w="28575">
            <a:solidFill>
              <a:srgbClr val="39393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FC1C573F-46C7-49BA-B262-660E2EBC9265}"/>
              </a:ext>
            </a:extLst>
          </p:cNvPr>
          <p:cNvSpPr txBox="1">
            <a:spLocks/>
          </p:cNvSpPr>
          <p:nvPr userDrawn="1"/>
        </p:nvSpPr>
        <p:spPr>
          <a:xfrm>
            <a:off x="11382764" y="6253489"/>
            <a:ext cx="562643" cy="390437"/>
          </a:xfrm>
          <a:prstGeom prst="rect">
            <a:avLst/>
          </a:prstGeom>
          <a:ln>
            <a:solidFill>
              <a:srgbClr val="393937"/>
            </a:solidFill>
          </a:ln>
        </p:spPr>
        <p:txBody>
          <a:bodyPr anchor="ctr"/>
          <a:lstStyle>
            <a:defPPr>
              <a:defRPr lang="fr-FR"/>
            </a:defPPr>
            <a:lvl1pPr marL="0" algn="ctr" defTabSz="914354" rtl="0" eaLnBrk="1" latinLnBrk="0" hangingPunct="1">
              <a:defRPr sz="1400" kern="1200">
                <a:solidFill>
                  <a:srgbClr val="2F3A46"/>
                </a:solidFill>
                <a:latin typeface="+mn-lt"/>
                <a:ea typeface="+mn-ea"/>
                <a:cs typeface="+mn-cs"/>
              </a:defRPr>
            </a:lvl1pPr>
            <a:lvl2pPr marL="457178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54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32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09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86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62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40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18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68327C5-B821-4FE9-A59A-A60D9EB59A9A}" type="slidenum">
              <a:rPr lang="en-US" smtClean="0">
                <a:solidFill>
                  <a:srgbClr val="6F6D6A"/>
                </a:solidFill>
              </a:rPr>
              <a:pPr/>
              <a:t>‹N°›</a:t>
            </a:fld>
            <a:endParaRPr lang="en-US" dirty="0">
              <a:solidFill>
                <a:srgbClr val="6F6D6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20876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asic w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8754" y="317500"/>
            <a:ext cx="10625046" cy="1325563"/>
          </a:xfrm>
        </p:spPr>
        <p:txBody>
          <a:bodyPr/>
          <a:lstStyle>
            <a:lvl1pPr>
              <a:defRPr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1" name="Content Placeholder 2"/>
          <p:cNvSpPr>
            <a:spLocks noGrp="1"/>
          </p:cNvSpPr>
          <p:nvPr>
            <p:ph idx="1"/>
          </p:nvPr>
        </p:nvSpPr>
        <p:spPr>
          <a:xfrm>
            <a:off x="728754" y="1825625"/>
            <a:ext cx="10625046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5" name="Footer Placeholder 3">
            <a:extLst>
              <a:ext uri="{FF2B5EF4-FFF2-40B4-BE49-F238E27FC236}">
                <a16:creationId xmlns:a16="http://schemas.microsoft.com/office/drawing/2014/main" id="{6AC9AE1A-B557-4226-A591-5388DFEE97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1475" y="6280675"/>
            <a:ext cx="7672502" cy="365125"/>
          </a:xfrm>
        </p:spPr>
        <p:txBody>
          <a:bodyPr anchor="ctr"/>
          <a:lstStyle>
            <a:lvl1pPr algn="l">
              <a:defRPr sz="1400">
                <a:latin typeface="+mj-lt"/>
              </a:defRPr>
            </a:lvl1pPr>
          </a:lstStyle>
          <a:p>
            <a:r>
              <a:rPr lang="en-US" dirty="0"/>
              <a:t>PowerPoint SmartArt Graphics - The Complete Ready-to-use Collection </a:t>
            </a:r>
            <a:r>
              <a:rPr lang="en-US" i="1" dirty="0">
                <a:solidFill>
                  <a:schemeClr val="accent5"/>
                </a:solidFill>
              </a:rPr>
              <a:t>[2020 updated version]</a:t>
            </a:r>
          </a:p>
        </p:txBody>
      </p:sp>
      <p:sp>
        <p:nvSpPr>
          <p:cNvPr id="9" name="Arrow: Chevron 8">
            <a:extLst>
              <a:ext uri="{FF2B5EF4-FFF2-40B4-BE49-F238E27FC236}">
                <a16:creationId xmlns:a16="http://schemas.microsoft.com/office/drawing/2014/main" id="{71AF28AF-E073-46B6-A3F7-98304CA49C14}"/>
              </a:ext>
            </a:extLst>
          </p:cNvPr>
          <p:cNvSpPr/>
          <p:nvPr userDrawn="1"/>
        </p:nvSpPr>
        <p:spPr>
          <a:xfrm>
            <a:off x="11078602" y="6031342"/>
            <a:ext cx="777240" cy="438997"/>
          </a:xfrm>
          <a:prstGeom prst="chevron">
            <a:avLst>
              <a:gd name="adj" fmla="val 44576"/>
            </a:avLst>
          </a:prstGeom>
          <a:solidFill>
            <a:srgbClr val="A1DDAA"/>
          </a:solidFill>
          <a:ln w="38100">
            <a:solidFill>
              <a:srgbClr val="2E8F4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733ADE3-20F6-45D3-9D1D-74664B4F9653}"/>
              </a:ext>
            </a:extLst>
          </p:cNvPr>
          <p:cNvSpPr/>
          <p:nvPr userDrawn="1"/>
        </p:nvSpPr>
        <p:spPr>
          <a:xfrm>
            <a:off x="11382763" y="6242058"/>
            <a:ext cx="562643" cy="401868"/>
          </a:xfrm>
          <a:prstGeom prst="rect">
            <a:avLst/>
          </a:prstGeom>
          <a:solidFill>
            <a:schemeClr val="bg1"/>
          </a:solidFill>
          <a:ln w="920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6F6D6A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953A8DC-C135-48E2-B0DB-5B02EB1F782B}"/>
              </a:ext>
            </a:extLst>
          </p:cNvPr>
          <p:cNvSpPr/>
          <p:nvPr userDrawn="1"/>
        </p:nvSpPr>
        <p:spPr>
          <a:xfrm>
            <a:off x="11382764" y="6242058"/>
            <a:ext cx="562643" cy="403741"/>
          </a:xfrm>
          <a:prstGeom prst="rect">
            <a:avLst/>
          </a:prstGeom>
          <a:noFill/>
          <a:ln w="28575">
            <a:solidFill>
              <a:srgbClr val="39393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7E9DB31A-10C8-4A81-8E1C-E51573343BDD}"/>
              </a:ext>
            </a:extLst>
          </p:cNvPr>
          <p:cNvSpPr txBox="1">
            <a:spLocks/>
          </p:cNvSpPr>
          <p:nvPr userDrawn="1"/>
        </p:nvSpPr>
        <p:spPr>
          <a:xfrm>
            <a:off x="11382764" y="6253489"/>
            <a:ext cx="562643" cy="390437"/>
          </a:xfrm>
          <a:prstGeom prst="rect">
            <a:avLst/>
          </a:prstGeom>
          <a:ln>
            <a:solidFill>
              <a:srgbClr val="393937"/>
            </a:solidFill>
          </a:ln>
        </p:spPr>
        <p:txBody>
          <a:bodyPr anchor="ctr"/>
          <a:lstStyle>
            <a:defPPr>
              <a:defRPr lang="fr-FR"/>
            </a:defPPr>
            <a:lvl1pPr marL="0" algn="ctr" defTabSz="914354" rtl="0" eaLnBrk="1" latinLnBrk="0" hangingPunct="1">
              <a:defRPr sz="1400" kern="1200">
                <a:solidFill>
                  <a:srgbClr val="2F3A46"/>
                </a:solidFill>
                <a:latin typeface="+mn-lt"/>
                <a:ea typeface="+mn-ea"/>
                <a:cs typeface="+mn-cs"/>
              </a:defRPr>
            </a:lvl1pPr>
            <a:lvl2pPr marL="457178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54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32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09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86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62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40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18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68327C5-B821-4FE9-A59A-A60D9EB59A9A}" type="slidenum">
              <a:rPr lang="en-US" smtClean="0">
                <a:solidFill>
                  <a:srgbClr val="6F6D6A"/>
                </a:solidFill>
              </a:rPr>
              <a:pPr/>
              <a:t>‹N°›</a:t>
            </a:fld>
            <a:endParaRPr lang="en-US" dirty="0">
              <a:solidFill>
                <a:srgbClr val="6F6D6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65836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L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2"/>
          <p:cNvSpPr>
            <a:spLocks noGrp="1"/>
          </p:cNvSpPr>
          <p:nvPr>
            <p:ph type="body" sz="quarter" idx="13"/>
          </p:nvPr>
        </p:nvSpPr>
        <p:spPr>
          <a:xfrm>
            <a:off x="371475" y="1556792"/>
            <a:ext cx="1920240" cy="584775"/>
          </a:xfrm>
          <a:solidFill>
            <a:schemeClr val="tx1">
              <a:lumMod val="20000"/>
              <a:lumOff val="80000"/>
            </a:schemeClr>
          </a:solidFill>
          <a:effectLst>
            <a:outerShdw dist="38100" dir="2700000" algn="tl" rotWithShape="0">
              <a:schemeClr val="tx2">
                <a:alpha val="40000"/>
              </a:schemeClr>
            </a:outerShdw>
          </a:effectLst>
        </p:spPr>
        <p:style>
          <a:lnRef idx="0">
            <a:scrgbClr r="0" g="0" b="0"/>
          </a:lnRef>
          <a:fillRef idx="1003">
            <a:schemeClr val="lt1"/>
          </a:fillRef>
          <a:effectRef idx="0">
            <a:scrgbClr r="0" g="0" b="0"/>
          </a:effectRef>
          <a:fontRef idx="major"/>
        </p:style>
        <p:txBody>
          <a:bodyPr wrap="square">
            <a:spAutoFit/>
          </a:bodyPr>
          <a:lstStyle>
            <a:lvl1pPr marL="0" indent="0">
              <a:buNone/>
              <a:defRPr lang="en-US" sz="1600" smtClean="0">
                <a:latin typeface="+mj-lt"/>
                <a:ea typeface="+mj-ea"/>
                <a:cs typeface="+mj-cs"/>
              </a:defRPr>
            </a:lvl1pPr>
            <a:lvl2pPr>
              <a:defRPr lang="en-US" sz="1800" smtClean="0">
                <a:latin typeface="+mj-lt"/>
                <a:ea typeface="+mj-ea"/>
                <a:cs typeface="+mj-cs"/>
              </a:defRPr>
            </a:lvl2pPr>
            <a:lvl3pPr>
              <a:defRPr lang="en-US" sz="1800" smtClean="0">
                <a:latin typeface="+mj-lt"/>
                <a:ea typeface="+mj-ea"/>
                <a:cs typeface="+mj-cs"/>
              </a:defRPr>
            </a:lvl3pPr>
            <a:lvl4pPr>
              <a:defRPr lang="en-US" smtClean="0">
                <a:latin typeface="+mj-lt"/>
                <a:ea typeface="+mj-ea"/>
                <a:cs typeface="+mj-cs"/>
              </a:defRPr>
            </a:lvl4pPr>
            <a:lvl5pPr>
              <a:defRPr lang="en-US">
                <a:latin typeface="+mj-lt"/>
                <a:ea typeface="+mj-ea"/>
                <a:cs typeface="+mj-cs"/>
              </a:defRPr>
            </a:lvl5pPr>
          </a:lstStyle>
          <a:p>
            <a:pPr marL="0" lvl="0"/>
            <a:r>
              <a:rPr lang="en-US" dirty="0"/>
              <a:t>Click to edit Master text styles</a:t>
            </a:r>
          </a:p>
        </p:txBody>
      </p:sp>
      <p:sp>
        <p:nvSpPr>
          <p:cNvPr id="45" name="Title 1">
            <a:extLst>
              <a:ext uri="{FF2B5EF4-FFF2-40B4-BE49-F238E27FC236}">
                <a16:creationId xmlns:a16="http://schemas.microsoft.com/office/drawing/2014/main" id="{E3C016A9-975E-4CC2-8E52-51C0EC5F99FD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2762250" y="44624"/>
            <a:ext cx="8591549" cy="1325563"/>
          </a:xfrm>
        </p:spPr>
        <p:txBody>
          <a:bodyPr/>
          <a:lstStyle>
            <a:lvl1pPr>
              <a:defRPr b="1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3062888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le 1">
            <a:extLst>
              <a:ext uri="{FF2B5EF4-FFF2-40B4-BE49-F238E27FC236}">
                <a16:creationId xmlns:a16="http://schemas.microsoft.com/office/drawing/2014/main" id="{D1269796-C77E-4684-8C0A-65DBE9835D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62250" y="44624"/>
            <a:ext cx="8591549" cy="1325563"/>
          </a:xfrm>
        </p:spPr>
        <p:txBody>
          <a:bodyPr/>
          <a:lstStyle>
            <a:lvl1pPr>
              <a:defRPr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9439D225-E4DF-4B49-9F9D-1E729DD18FF4}"/>
              </a:ext>
            </a:extLst>
          </p:cNvPr>
          <p:cNvSpPr/>
          <p:nvPr userDrawn="1"/>
        </p:nvSpPr>
        <p:spPr>
          <a:xfrm>
            <a:off x="11382763" y="6242058"/>
            <a:ext cx="562643" cy="401868"/>
          </a:xfrm>
          <a:prstGeom prst="rect">
            <a:avLst/>
          </a:prstGeom>
          <a:solidFill>
            <a:schemeClr val="bg1"/>
          </a:solidFill>
          <a:ln w="920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6F6D6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895312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is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le 1">
            <a:extLst>
              <a:ext uri="{FF2B5EF4-FFF2-40B4-BE49-F238E27FC236}">
                <a16:creationId xmlns:a16="http://schemas.microsoft.com/office/drawing/2014/main" id="{D1269796-C77E-4684-8C0A-65DBE9835D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62250" y="44624"/>
            <a:ext cx="8591549" cy="1325563"/>
          </a:xfrm>
        </p:spPr>
        <p:txBody>
          <a:bodyPr/>
          <a:lstStyle>
            <a:lvl1pPr>
              <a:defRPr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8399FFBE-CB6B-49CC-8A94-AB94E8D5D73F}"/>
              </a:ext>
            </a:extLst>
          </p:cNvPr>
          <p:cNvSpPr txBox="1"/>
          <p:nvPr userDrawn="1"/>
        </p:nvSpPr>
        <p:spPr>
          <a:xfrm>
            <a:off x="0" y="356539"/>
            <a:ext cx="3254334" cy="70173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lnSpc>
                <a:spcPct val="90000"/>
              </a:lnSpc>
              <a:spcBef>
                <a:spcPct val="0"/>
              </a:spcBef>
              <a:buNone/>
              <a:defRPr sz="4400">
                <a:latin typeface="+mj-lt"/>
                <a:ea typeface="+mj-ea"/>
                <a:cs typeface="+mj-cs"/>
              </a:defRPr>
            </a:lvl1pPr>
          </a:lstStyle>
          <a:p>
            <a:pPr lvl="0" algn="r"/>
            <a:r>
              <a:rPr lang="en-US" b="1" dirty="0">
                <a:solidFill>
                  <a:schemeClr val="bg1">
                    <a:lumMod val="75000"/>
                  </a:schemeClr>
                </a:solidFill>
              </a:rPr>
              <a:t>Misc. //</a:t>
            </a:r>
          </a:p>
        </p:txBody>
      </p:sp>
      <p:sp>
        <p:nvSpPr>
          <p:cNvPr id="46" name="Text Placeholder 22">
            <a:extLst>
              <a:ext uri="{FF2B5EF4-FFF2-40B4-BE49-F238E27FC236}">
                <a16:creationId xmlns:a16="http://schemas.microsoft.com/office/drawing/2014/main" id="{B3137F2E-294E-4FB1-8277-5796D83DE6E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1475" y="1556792"/>
            <a:ext cx="1920240" cy="584775"/>
          </a:xfrm>
          <a:solidFill>
            <a:schemeClr val="tx1">
              <a:lumMod val="20000"/>
              <a:lumOff val="80000"/>
            </a:schemeClr>
          </a:solidFill>
          <a:effectLst>
            <a:outerShdw dist="38100" dir="2700000" algn="tl" rotWithShape="0">
              <a:schemeClr val="tx2">
                <a:alpha val="40000"/>
              </a:schemeClr>
            </a:outerShdw>
          </a:effectLst>
        </p:spPr>
        <p:style>
          <a:lnRef idx="0">
            <a:scrgbClr r="0" g="0" b="0"/>
          </a:lnRef>
          <a:fillRef idx="1003">
            <a:schemeClr val="lt1"/>
          </a:fillRef>
          <a:effectRef idx="0">
            <a:scrgbClr r="0" g="0" b="0"/>
          </a:effectRef>
          <a:fontRef idx="major"/>
        </p:style>
        <p:txBody>
          <a:bodyPr wrap="square">
            <a:spAutoFit/>
          </a:bodyPr>
          <a:lstStyle>
            <a:lvl1pPr marL="0" indent="0">
              <a:buNone/>
              <a:defRPr lang="en-US" sz="1600" smtClean="0">
                <a:latin typeface="+mj-lt"/>
                <a:ea typeface="+mj-ea"/>
                <a:cs typeface="+mj-cs"/>
              </a:defRPr>
            </a:lvl1pPr>
            <a:lvl2pPr>
              <a:defRPr lang="en-US" sz="1800" smtClean="0">
                <a:latin typeface="+mj-lt"/>
                <a:ea typeface="+mj-ea"/>
                <a:cs typeface="+mj-cs"/>
              </a:defRPr>
            </a:lvl2pPr>
            <a:lvl3pPr>
              <a:defRPr lang="en-US" sz="1800" smtClean="0">
                <a:latin typeface="+mj-lt"/>
                <a:ea typeface="+mj-ea"/>
                <a:cs typeface="+mj-cs"/>
              </a:defRPr>
            </a:lvl3pPr>
            <a:lvl4pPr>
              <a:defRPr lang="en-US" smtClean="0">
                <a:latin typeface="+mj-lt"/>
                <a:ea typeface="+mj-ea"/>
                <a:cs typeface="+mj-cs"/>
              </a:defRPr>
            </a:lvl4pPr>
            <a:lvl5pPr>
              <a:defRPr lang="en-US">
                <a:latin typeface="+mj-lt"/>
                <a:ea typeface="+mj-ea"/>
                <a:cs typeface="+mj-cs"/>
              </a:defRPr>
            </a:lvl5pPr>
          </a:lstStyle>
          <a:p>
            <a:pPr marL="0" lvl="0"/>
            <a:r>
              <a:rPr lang="en-US" dirty="0"/>
              <a:t>Click to edit Master text styles</a:t>
            </a:r>
          </a:p>
        </p:txBody>
      </p:sp>
      <p:sp>
        <p:nvSpPr>
          <p:cNvPr id="47" name="Footer Placeholder 3">
            <a:extLst>
              <a:ext uri="{FF2B5EF4-FFF2-40B4-BE49-F238E27FC236}">
                <a16:creationId xmlns:a16="http://schemas.microsoft.com/office/drawing/2014/main" id="{C8CF22D8-928A-41E3-A26E-14BE22B1D6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1475" y="6280675"/>
            <a:ext cx="7672502" cy="365125"/>
          </a:xfrm>
        </p:spPr>
        <p:txBody>
          <a:bodyPr anchor="ctr"/>
          <a:lstStyle>
            <a:lvl1pPr algn="l">
              <a:defRPr sz="1400">
                <a:latin typeface="+mj-lt"/>
              </a:defRPr>
            </a:lvl1pPr>
          </a:lstStyle>
          <a:p>
            <a:r>
              <a:rPr lang="en-US" dirty="0"/>
              <a:t>PowerPoint SmartArt Graphics - The Complete Ready-to-use Collection </a:t>
            </a:r>
            <a:r>
              <a:rPr lang="en-US" i="1" dirty="0">
                <a:solidFill>
                  <a:schemeClr val="accent5"/>
                </a:solidFill>
              </a:rPr>
              <a:t>[2020 updated version]</a:t>
            </a:r>
          </a:p>
        </p:txBody>
      </p:sp>
      <p:sp>
        <p:nvSpPr>
          <p:cNvPr id="10" name="Arrow: Chevron 9">
            <a:extLst>
              <a:ext uri="{FF2B5EF4-FFF2-40B4-BE49-F238E27FC236}">
                <a16:creationId xmlns:a16="http://schemas.microsoft.com/office/drawing/2014/main" id="{196EEC00-C7DA-4C06-9C40-A88BDC8F6989}"/>
              </a:ext>
            </a:extLst>
          </p:cNvPr>
          <p:cNvSpPr/>
          <p:nvPr userDrawn="1"/>
        </p:nvSpPr>
        <p:spPr>
          <a:xfrm>
            <a:off x="11078602" y="6031342"/>
            <a:ext cx="777240" cy="438997"/>
          </a:xfrm>
          <a:prstGeom prst="chevron">
            <a:avLst>
              <a:gd name="adj" fmla="val 44576"/>
            </a:avLst>
          </a:prstGeom>
          <a:solidFill>
            <a:srgbClr val="A1DDAA"/>
          </a:solidFill>
          <a:ln w="38100">
            <a:solidFill>
              <a:srgbClr val="2E8F4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BF609C8-AF4C-4083-82B8-17C8419B66C0}"/>
              </a:ext>
            </a:extLst>
          </p:cNvPr>
          <p:cNvSpPr/>
          <p:nvPr userDrawn="1"/>
        </p:nvSpPr>
        <p:spPr>
          <a:xfrm>
            <a:off x="11382763" y="6242058"/>
            <a:ext cx="562643" cy="401868"/>
          </a:xfrm>
          <a:prstGeom prst="rect">
            <a:avLst/>
          </a:prstGeom>
          <a:solidFill>
            <a:schemeClr val="bg1"/>
          </a:solidFill>
          <a:ln w="920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6F6D6A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825F0E7-EC0E-4F28-9E7A-B37219F6BF00}"/>
              </a:ext>
            </a:extLst>
          </p:cNvPr>
          <p:cNvSpPr/>
          <p:nvPr userDrawn="1"/>
        </p:nvSpPr>
        <p:spPr>
          <a:xfrm>
            <a:off x="11382764" y="6242058"/>
            <a:ext cx="562643" cy="403741"/>
          </a:xfrm>
          <a:prstGeom prst="rect">
            <a:avLst/>
          </a:prstGeom>
          <a:noFill/>
          <a:ln w="28575">
            <a:solidFill>
              <a:srgbClr val="39393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BA239EE3-CD5A-4BC7-A7C1-087B142BAC32}"/>
              </a:ext>
            </a:extLst>
          </p:cNvPr>
          <p:cNvSpPr txBox="1">
            <a:spLocks/>
          </p:cNvSpPr>
          <p:nvPr userDrawn="1"/>
        </p:nvSpPr>
        <p:spPr>
          <a:xfrm>
            <a:off x="11382764" y="6253489"/>
            <a:ext cx="562643" cy="390437"/>
          </a:xfrm>
          <a:prstGeom prst="rect">
            <a:avLst/>
          </a:prstGeom>
          <a:ln>
            <a:solidFill>
              <a:srgbClr val="393937"/>
            </a:solidFill>
          </a:ln>
        </p:spPr>
        <p:txBody>
          <a:bodyPr anchor="ctr"/>
          <a:lstStyle>
            <a:defPPr>
              <a:defRPr lang="fr-FR"/>
            </a:defPPr>
            <a:lvl1pPr marL="0" algn="ctr" defTabSz="914354" rtl="0" eaLnBrk="1" latinLnBrk="0" hangingPunct="1">
              <a:defRPr sz="1400" kern="1200">
                <a:solidFill>
                  <a:srgbClr val="2F3A46"/>
                </a:solidFill>
                <a:latin typeface="+mn-lt"/>
                <a:ea typeface="+mn-ea"/>
                <a:cs typeface="+mn-cs"/>
              </a:defRPr>
            </a:lvl1pPr>
            <a:lvl2pPr marL="457178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54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32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09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86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62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40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18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68327C5-B821-4FE9-A59A-A60D9EB59A9A}" type="slidenum">
              <a:rPr lang="en-US" smtClean="0">
                <a:solidFill>
                  <a:srgbClr val="6F6D6A"/>
                </a:solidFill>
              </a:rPr>
              <a:pPr/>
              <a:t>‹N°›</a:t>
            </a:fld>
            <a:endParaRPr lang="en-US" dirty="0">
              <a:solidFill>
                <a:srgbClr val="6F6D6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174550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howe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500" b="19391"/>
          <a:stretch/>
        </p:blipFill>
        <p:spPr>
          <a:xfrm>
            <a:off x="11096512" y="5774480"/>
            <a:ext cx="1095488" cy="1083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81351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609600" y="137160"/>
            <a:ext cx="10972800" cy="707886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5" name="Rectangle 14"/>
          <p:cNvSpPr/>
          <p:nvPr/>
        </p:nvSpPr>
        <p:spPr>
          <a:xfrm rot="5400000">
            <a:off x="11604686" y="5799924"/>
            <a:ext cx="1839158" cy="276999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>
                <a:solidFill>
                  <a:prstClr val="black"/>
                </a:solidFill>
              </a:rPr>
              <a:t>© Copyright Showeet.com</a:t>
            </a:r>
          </a:p>
        </p:txBody>
      </p:sp>
    </p:spTree>
    <p:extLst>
      <p:ext uri="{BB962C8B-B14F-4D97-AF65-F5344CB8AC3E}">
        <p14:creationId xmlns:p14="http://schemas.microsoft.com/office/powerpoint/2010/main" val="39747631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1" r:id="rId2"/>
    <p:sldLayoutId id="2147483770" r:id="rId3"/>
    <p:sldLayoutId id="2147483772" r:id="rId4"/>
    <p:sldLayoutId id="2147483775" r:id="rId5"/>
    <p:sldLayoutId id="2147483751" r:id="rId6"/>
    <p:sldLayoutId id="2147483750" r:id="rId7"/>
    <p:sldLayoutId id="2147483776" r:id="rId8"/>
    <p:sldLayoutId id="2147483777" r:id="rId9"/>
    <p:sldLayoutId id="2147483778" r:id="rId10"/>
    <p:sldLayoutId id="2147483785" r:id="rId11"/>
    <p:sldLayoutId id="2147483786" r:id="rId12"/>
  </p:sldLayoutIdLst>
  <p:hf hdr="0"/>
  <p:txStyles>
    <p:titleStyle>
      <a:lvl1pPr algn="r" defTabSz="914354" rtl="0" eaLnBrk="1" latinLnBrk="0" hangingPunct="1">
        <a:spcBef>
          <a:spcPct val="0"/>
        </a:spcBef>
        <a:buNone/>
        <a:defRPr lang="en-US" sz="4000" b="1" kern="1200" cap="all" normalizeH="0" baseline="0" dirty="0">
          <a:solidFill>
            <a:srgbClr val="2F3A46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1pPr>
    </p:titleStyle>
    <p:bodyStyle>
      <a:lvl1pPr marL="342882" indent="-342882" algn="l" defTabSz="914354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>
              <a:lumMod val="75000"/>
            </a:schemeClr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1pPr>
      <a:lvl2pPr marL="742913" indent="-285737" algn="l" defTabSz="914354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>
              <a:lumMod val="75000"/>
            </a:schemeClr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2pPr>
      <a:lvl3pPr marL="1142942" indent="-228589" algn="l" defTabSz="914354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75000"/>
            </a:schemeClr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3pPr>
      <a:lvl4pPr marL="1600120" indent="-228589" algn="l" defTabSz="914354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>
              <a:lumMod val="75000"/>
            </a:schemeClr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4pPr>
      <a:lvl5pPr marL="2057298" indent="-228589" algn="l" defTabSz="914354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>
              <a:lumMod val="75000"/>
            </a:schemeClr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5pPr>
      <a:lvl6pPr marL="2514474" indent="-228589" algn="l" defTabSz="91435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52" indent="-228589" algn="l" defTabSz="91435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9" indent="-228589" algn="l" defTabSz="91435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6" indent="-228589" algn="l" defTabSz="91435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4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9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6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4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1E26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638930" y="341031"/>
            <a:ext cx="2914141" cy="804743"/>
          </a:xfrm>
          <a:prstGeom prst="rect">
            <a:avLst/>
          </a:prstGeom>
        </p:spPr>
      </p:pic>
      <p:sp>
        <p:nvSpPr>
          <p:cNvPr id="5" name="Rectangle 4"/>
          <p:cNvSpPr/>
          <p:nvPr userDrawn="1"/>
        </p:nvSpPr>
        <p:spPr>
          <a:xfrm>
            <a:off x="2185947" y="2158991"/>
            <a:ext cx="7820106" cy="341632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 defTabSz="914354"/>
            <a:r>
              <a:rPr lang="en-US" sz="5400" dirty="0">
                <a:solidFill>
                  <a:schemeClr val="bg1"/>
                </a:solidFill>
                <a:latin typeface="Calibri Light" panose="020F0302020204030204" pitchFamily="34" charset="0"/>
              </a:rPr>
              <a:t>Free creative templates, charts, diagrams and maps for your outstanding presentations</a:t>
            </a:r>
          </a:p>
        </p:txBody>
      </p:sp>
    </p:spTree>
    <p:extLst>
      <p:ext uri="{BB962C8B-B14F-4D97-AF65-F5344CB8AC3E}">
        <p14:creationId xmlns:p14="http://schemas.microsoft.com/office/powerpoint/2010/main" val="38008259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4" r:id="rId1"/>
  </p:sldLayoutIdLst>
  <p:hf hdr="0"/>
  <p:txStyles>
    <p:titleStyle>
      <a:lvl1pPr algn="l" defTabSz="914354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89" indent="-228589" algn="l" defTabSz="914354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66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42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20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98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74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52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9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6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4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9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6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4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f"/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cache.media.eduscol.education.fr/file/Continuite/43/5/CNED_Animer_une_classe_virtuelle_1264435.pdf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7.jpeg"/><Relationship Id="rId4" Type="http://schemas.openxmlformats.org/officeDocument/2006/relationships/hyperlink" Target="https://cache.media.eduscol.education.fr/file/Continuite/43/5/CNED_Animer_une_classe_virtuelle_1264435.pdf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eco.tactileo.fr/sso/logon/mescoursensolo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s://t.co/khvyumLp9i?amp=1" TargetMode="External"/><Relationship Id="rId3" Type="http://schemas.openxmlformats.org/officeDocument/2006/relationships/image" Target="../media/image10.png"/><Relationship Id="rId7" Type="http://schemas.openxmlformats.org/officeDocument/2006/relationships/hyperlink" Target="https://t.co/fWwTaF5D29?amp=1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Relationship Id="rId6" Type="http://schemas.openxmlformats.org/officeDocument/2006/relationships/hyperlink" Target="https://youtu.be/C9hWcj0JHx8" TargetMode="External"/><Relationship Id="rId5" Type="http://schemas.openxmlformats.org/officeDocument/2006/relationships/hyperlink" Target="https://www.youtube.com/watch?v=QH7TCzrlCdg" TargetMode="External"/><Relationship Id="rId4" Type="http://schemas.openxmlformats.org/officeDocument/2006/relationships/hyperlink" Target="https://drive.google.com/file/d/1umUcZHIFzAaWIs6HNI8-DuPz6GdvnF4B/view" TargetMode="External"/><Relationship Id="rId9" Type="http://schemas.openxmlformats.org/officeDocument/2006/relationships/hyperlink" Target="https://t.co/NH5pXPVZ9Y?amp=1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channel/UC8pCnomr8VIuW8x6wHXsYxA" TargetMode="External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1.jpg"/><Relationship Id="rId5" Type="http://schemas.openxmlformats.org/officeDocument/2006/relationships/hyperlink" Target="https://fr.libreoffice.org/download/telecharger-libreoffice/" TargetMode="External"/><Relationship Id="rId4" Type="http://schemas.openxmlformats.org/officeDocument/2006/relationships/hyperlink" Target="https://www.youtube.com/watch?v=sylICoPq7ks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quiziniere.com/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tiff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D6439AE-8652-B042-9F05-62067ECFD5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1040" y="619527"/>
            <a:ext cx="9797831" cy="1077218"/>
          </a:xfrm>
        </p:spPr>
        <p:txBody>
          <a:bodyPr/>
          <a:lstStyle/>
          <a:p>
            <a:r>
              <a:rPr lang="fr-FR" sz="3200" dirty="0">
                <a:solidFill>
                  <a:srgbClr val="FF2F92"/>
                </a:solidFill>
              </a:rPr>
              <a:t> Mise en œuvre de </a:t>
            </a:r>
            <a:br>
              <a:rPr lang="fr-FR" sz="3200" dirty="0">
                <a:solidFill>
                  <a:srgbClr val="FF2F92"/>
                </a:solidFill>
              </a:rPr>
            </a:br>
            <a:r>
              <a:rPr lang="fr-FR" sz="3200" dirty="0">
                <a:solidFill>
                  <a:srgbClr val="FF2F92"/>
                </a:solidFill>
              </a:rPr>
              <a:t>la continuité pédagogique en mathématiques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CED4AB77-822F-E44A-B7EF-C2AE43840F1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15153" y="1916832"/>
            <a:ext cx="9797831" cy="523220"/>
          </a:xfrm>
        </p:spPr>
        <p:txBody>
          <a:bodyPr/>
          <a:lstStyle/>
          <a:p>
            <a:r>
              <a:rPr lang="fr-FR" dirty="0"/>
              <a:t>Veille numérique en mathématiques - </a:t>
            </a:r>
            <a:r>
              <a:rPr lang="fr-FR" dirty="0">
                <a:solidFill>
                  <a:srgbClr val="FF2F92"/>
                </a:solidFill>
              </a:rPr>
              <a:t>Semaine 3</a:t>
            </a:r>
            <a:r>
              <a:rPr lang="fr-FR" dirty="0"/>
              <a:t>  -  mars 2020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03A186BE-ED15-1B49-B593-5051576EF4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7408" y="2924944"/>
            <a:ext cx="5622528" cy="2108448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7DF57FFD-C8CD-8548-8767-53B0D086C6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01160" y="4897167"/>
            <a:ext cx="4511824" cy="1280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18358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62250" y="45686"/>
            <a:ext cx="8591549" cy="1323439"/>
          </a:xfrm>
        </p:spPr>
        <p:txBody>
          <a:bodyPr/>
          <a:lstStyle/>
          <a:p>
            <a:r>
              <a:rPr lang="fr-FR" dirty="0"/>
              <a:t>un </a:t>
            </a:r>
            <a:r>
              <a:rPr lang="fr-FR" dirty="0">
                <a:hlinkClick r:id="rId3"/>
              </a:rPr>
              <a:t>guide pratique</a:t>
            </a:r>
            <a:br>
              <a:rPr lang="fr-FR" dirty="0"/>
            </a:br>
            <a:r>
              <a:rPr lang="fr-FR" dirty="0"/>
              <a:t>Ma classe </a:t>
            </a:r>
            <a:r>
              <a:rPr lang="fr-FR" cap="none" dirty="0"/>
              <a:t>à la maison</a:t>
            </a:r>
            <a:endParaRPr lang="fr-FR" dirty="0"/>
          </a:p>
        </p:txBody>
      </p:sp>
      <p:pic>
        <p:nvPicPr>
          <p:cNvPr id="10" name="Image 9">
            <a:hlinkClick r:id="rId3"/>
            <a:extLst>
              <a:ext uri="{FF2B5EF4-FFF2-40B4-BE49-F238E27FC236}">
                <a16:creationId xmlns:a16="http://schemas.microsoft.com/office/drawing/2014/main" id="{415F50DF-487F-CC43-8295-2FF71478679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0125" y="1700808"/>
            <a:ext cx="7651750" cy="3825875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85FC8F54-61D0-9748-B9FF-5EEFDB55798D}"/>
              </a:ext>
            </a:extLst>
          </p:cNvPr>
          <p:cNvSpPr txBox="1"/>
          <p:nvPr/>
        </p:nvSpPr>
        <p:spPr>
          <a:xfrm>
            <a:off x="1486880" y="5542505"/>
            <a:ext cx="92182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chemeClr val="bg2">
                    <a:lumMod val="25000"/>
                  </a:schemeClr>
                </a:solidFill>
              </a:rPr>
              <a:t>pour paramétrer la session, gérer les interactions, organiser les prises de parole et savoir réagir en cas de comportements inadaptés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81D8ABE-1DFB-A849-8DB1-0C59A0B78152}"/>
              </a:ext>
            </a:extLst>
          </p:cNvPr>
          <p:cNvSpPr/>
          <p:nvPr/>
        </p:nvSpPr>
        <p:spPr>
          <a:xfrm>
            <a:off x="2423592" y="6442144"/>
            <a:ext cx="734481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200" dirty="0">
                <a:hlinkClick r:id="rId3"/>
              </a:rPr>
              <a:t>https://cache.media.eduscol.education.fr/file/Continuite/43/5/CNED_Animer_une_classe_virtuelle_1264435.pdf</a:t>
            </a:r>
            <a:endParaRPr lang="fr-FR" sz="1200" dirty="0"/>
          </a:p>
        </p:txBody>
      </p:sp>
    </p:spTree>
    <p:extLst>
      <p:ext uri="{BB962C8B-B14F-4D97-AF65-F5344CB8AC3E}">
        <p14:creationId xmlns:p14="http://schemas.microsoft.com/office/powerpoint/2010/main" val="11362597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0670" y="332656"/>
            <a:ext cx="8928992" cy="1200329"/>
          </a:xfrm>
        </p:spPr>
        <p:txBody>
          <a:bodyPr/>
          <a:lstStyle/>
          <a:p>
            <a:r>
              <a:rPr lang="fr-FR" sz="36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Intrusion dans une classe virtuelle </a:t>
            </a:r>
            <a:br>
              <a:rPr lang="fr-FR" sz="3600" dirty="0">
                <a:solidFill>
                  <a:schemeClr val="accent5">
                    <a:lumMod val="60000"/>
                    <a:lumOff val="40000"/>
                  </a:schemeClr>
                </a:solidFill>
              </a:rPr>
            </a:br>
            <a:r>
              <a:rPr lang="fr-FR" sz="36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Ma classe </a:t>
            </a:r>
            <a:r>
              <a:rPr lang="fr-FR" sz="3600" cap="none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à la maison</a:t>
            </a:r>
            <a:endParaRPr lang="fr-FR" sz="3600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827DD780-76F4-C041-A72B-A38E92C46D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344" y="9092"/>
            <a:ext cx="3450431" cy="6858000"/>
          </a:xfrm>
          <a:prstGeom prst="rect">
            <a:avLst/>
          </a:prstGeom>
        </p:spPr>
      </p:pic>
      <p:pic>
        <p:nvPicPr>
          <p:cNvPr id="11" name="Image 10">
            <a:hlinkClick r:id="rId4"/>
            <a:extLst>
              <a:ext uri="{FF2B5EF4-FFF2-40B4-BE49-F238E27FC236}">
                <a16:creationId xmlns:a16="http://schemas.microsoft.com/office/drawing/2014/main" id="{8CA5BF36-2340-804C-A2D7-C07CB93A01D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3912" y="3284984"/>
            <a:ext cx="4978003" cy="2489002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E3248104-E5F3-8346-8941-E26291B59622}"/>
              </a:ext>
            </a:extLst>
          </p:cNvPr>
          <p:cNvSpPr txBox="1"/>
          <p:nvPr/>
        </p:nvSpPr>
        <p:spPr>
          <a:xfrm>
            <a:off x="6804212" y="2716306"/>
            <a:ext cx="2129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Se référer au </a:t>
            </a:r>
            <a:r>
              <a:rPr lang="fr-FR" dirty="0">
                <a:hlinkClick r:id="rId4"/>
              </a:rPr>
              <a:t>guide </a:t>
            </a:r>
            <a:r>
              <a:rPr lang="fr-FR" dirty="0"/>
              <a:t>: </a:t>
            </a:r>
          </a:p>
        </p:txBody>
      </p:sp>
    </p:spTree>
    <p:extLst>
      <p:ext uri="{BB962C8B-B14F-4D97-AF65-F5344CB8AC3E}">
        <p14:creationId xmlns:p14="http://schemas.microsoft.com/office/powerpoint/2010/main" val="38169630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62250" y="353462"/>
            <a:ext cx="8591549" cy="707886"/>
          </a:xfrm>
        </p:spPr>
        <p:txBody>
          <a:bodyPr/>
          <a:lstStyle/>
          <a:p>
            <a:r>
              <a:rPr lang="fr-FR" dirty="0">
                <a:hlinkClick r:id="rId3"/>
              </a:rPr>
              <a:t>mescoursensolo.fr</a:t>
            </a:r>
            <a:endParaRPr lang="fr-FR" dirty="0"/>
          </a:p>
        </p:txBody>
      </p:sp>
      <p:pic>
        <p:nvPicPr>
          <p:cNvPr id="5" name="Image 4">
            <a:hlinkClick r:id="rId3"/>
            <a:extLst>
              <a:ext uri="{FF2B5EF4-FFF2-40B4-BE49-F238E27FC236}">
                <a16:creationId xmlns:a16="http://schemas.microsoft.com/office/drawing/2014/main" id="{87F1C120-B42F-1044-8843-3E007BDFF12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416" y="1896026"/>
            <a:ext cx="7996803" cy="4608512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ACB476EB-D41C-514C-9160-CD370E8F369E}"/>
              </a:ext>
            </a:extLst>
          </p:cNvPr>
          <p:cNvSpPr txBox="1"/>
          <p:nvPr/>
        </p:nvSpPr>
        <p:spPr>
          <a:xfrm>
            <a:off x="8475771" y="3569572"/>
            <a:ext cx="37416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FF2F92"/>
                </a:solidFill>
              </a:rPr>
              <a:t>Un accès sans inscription au ressources de la BRNE.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3BDD9210-D101-F845-8DBB-2A3FD965B915}"/>
              </a:ext>
            </a:extLst>
          </p:cNvPr>
          <p:cNvSpPr txBox="1"/>
          <p:nvPr/>
        </p:nvSpPr>
        <p:spPr>
          <a:xfrm>
            <a:off x="9144000" y="2524539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34981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71664" y="474062"/>
            <a:ext cx="8591549" cy="1323439"/>
          </a:xfrm>
        </p:spPr>
        <p:txBody>
          <a:bodyPr/>
          <a:lstStyle/>
          <a:p>
            <a:r>
              <a:rPr lang="fr-FR" dirty="0"/>
              <a:t>Corriger "comme une copie" </a:t>
            </a:r>
            <a:br>
              <a:rPr lang="fr-FR" dirty="0"/>
            </a:br>
            <a:r>
              <a:rPr lang="fr-FR" dirty="0"/>
              <a:t>avec </a:t>
            </a:r>
            <a:r>
              <a:rPr lang="fr-FR" dirty="0" err="1"/>
              <a:t>Tactiléo</a:t>
            </a:r>
            <a:endParaRPr lang="fr-FR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3EA89A3-DB2B-1F4F-9BC8-128B1BECE9E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368" y="476672"/>
            <a:ext cx="3606800" cy="53721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7A87836D-82B1-724E-A007-7938DE89BA92}"/>
              </a:ext>
            </a:extLst>
          </p:cNvPr>
          <p:cNvSpPr/>
          <p:nvPr/>
        </p:nvSpPr>
        <p:spPr>
          <a:xfrm>
            <a:off x="4511824" y="2899806"/>
            <a:ext cx="273630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b="1" dirty="0"/>
              <a:t>Christophe GOMBERT</a:t>
            </a:r>
          </a:p>
          <a:p>
            <a:endParaRPr lang="fr-FR" b="1" dirty="0"/>
          </a:p>
          <a:p>
            <a:r>
              <a:rPr lang="fr-FR" dirty="0">
                <a:hlinkClick r:id="rId4"/>
              </a:rPr>
              <a:t>Tutoriel en PDF</a:t>
            </a:r>
            <a:endParaRPr lang="fr-FR" dirty="0"/>
          </a:p>
          <a:p>
            <a:endParaRPr lang="fr-FR" dirty="0"/>
          </a:p>
          <a:p>
            <a:r>
              <a:rPr lang="fr-FR" dirty="0">
                <a:hlinkClick r:id="rId5"/>
              </a:rPr>
              <a:t>Tutoriel vidéo</a:t>
            </a:r>
            <a:endParaRPr lang="fr-FR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27A9454-9717-E849-91BE-E3A7318CEC35}"/>
              </a:ext>
            </a:extLst>
          </p:cNvPr>
          <p:cNvSpPr/>
          <p:nvPr/>
        </p:nvSpPr>
        <p:spPr>
          <a:xfrm>
            <a:off x="5884369" y="6014606"/>
            <a:ext cx="18320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>
                <a:solidFill>
                  <a:srgbClr val="8899A6"/>
                </a:solidFill>
                <a:latin typeface="system-ui"/>
              </a:rPr>
              <a:t>@</a:t>
            </a:r>
            <a:r>
              <a:rPr lang="fr-FR" dirty="0" err="1">
                <a:solidFill>
                  <a:srgbClr val="8899A6"/>
                </a:solidFill>
                <a:latin typeface="system-ui"/>
              </a:rPr>
              <a:t>MathsGombert</a:t>
            </a:r>
            <a:endParaRPr lang="fr-FR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B214E33-BD3B-FE42-90BA-B38A2E682B66}"/>
              </a:ext>
            </a:extLst>
          </p:cNvPr>
          <p:cNvSpPr/>
          <p:nvPr/>
        </p:nvSpPr>
        <p:spPr>
          <a:xfrm>
            <a:off x="6960096" y="4005064"/>
            <a:ext cx="4824535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/>
              <a:t>4 tutos en vidéo pour aider à "prendre en main » </a:t>
            </a:r>
            <a:r>
              <a:rPr lang="fr-FR" b="1" dirty="0"/>
              <a:t>Christophe GOMBERT</a:t>
            </a:r>
          </a:p>
          <a:p>
            <a:r>
              <a:rPr lang="fr-FR" dirty="0">
                <a:hlinkClick r:id="rId6" tooltip="https://youtu.be/C9hWcj0JHx8"/>
              </a:rPr>
              <a:t>https://youtu.be/C9hWcj0JHx8</a:t>
            </a:r>
            <a:r>
              <a:rPr lang="fr-FR" dirty="0"/>
              <a:t> </a:t>
            </a:r>
            <a:r>
              <a:rPr lang="fr-FR" dirty="0">
                <a:hlinkClick r:id="rId7" tooltip="https://youtu.be/lwb72Hz4LH8"/>
              </a:rPr>
              <a:t>https://youtu.be/lwb72Hz4LH8</a:t>
            </a:r>
            <a:r>
              <a:rPr lang="fr-FR" dirty="0"/>
              <a:t> </a:t>
            </a:r>
            <a:r>
              <a:rPr lang="fr-FR" dirty="0">
                <a:hlinkClick r:id="rId8" tooltip="https://youtu.be/vr8FU08jOyQ"/>
              </a:rPr>
              <a:t>https://youtu.be/vr8FU08jOyQ</a:t>
            </a:r>
            <a:r>
              <a:rPr lang="fr-FR" dirty="0"/>
              <a:t> </a:t>
            </a:r>
            <a:r>
              <a:rPr lang="fr-FR" dirty="0">
                <a:hlinkClick r:id="rId9" tooltip="https://youtu.be/QH7TCzrlCdg"/>
              </a:rPr>
              <a:t>https://youtu.be/QH7TCzrlCdg</a:t>
            </a:r>
            <a:endParaRPr lang="fr-FR" b="1" dirty="0"/>
          </a:p>
        </p:txBody>
      </p:sp>
    </p:spTree>
    <p:extLst>
      <p:ext uri="{BB962C8B-B14F-4D97-AF65-F5344CB8AC3E}">
        <p14:creationId xmlns:p14="http://schemas.microsoft.com/office/powerpoint/2010/main" val="18782367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1549573A-CCCE-AE40-846D-E3C58491A82F}"/>
              </a:ext>
            </a:extLst>
          </p:cNvPr>
          <p:cNvSpPr/>
          <p:nvPr/>
        </p:nvSpPr>
        <p:spPr>
          <a:xfrm>
            <a:off x="9854218" y="3072856"/>
            <a:ext cx="206922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>
                <a:hlinkClick r:id="rId3"/>
              </a:rPr>
              <a:t>NALLET Johann</a:t>
            </a:r>
            <a:endParaRPr lang="fr-FR" sz="1400" dirty="0"/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464C0590-BDDB-DB40-B2A7-31DA47C27C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71664" y="233397"/>
            <a:ext cx="8399687" cy="1323439"/>
          </a:xfrm>
        </p:spPr>
        <p:txBody>
          <a:bodyPr/>
          <a:lstStyle/>
          <a:p>
            <a:r>
              <a:rPr lang="fr-FR" b="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Comment créer </a:t>
            </a:r>
            <a:r>
              <a:rPr lang="fr-FR" b="0" dirty="0">
                <a:solidFill>
                  <a:schemeClr val="accent2">
                    <a:lumMod val="60000"/>
                    <a:lumOff val="40000"/>
                  </a:schemeClr>
                </a:solidFill>
                <a:hlinkClick r:id="rId4"/>
              </a:rPr>
              <a:t>un PDF interactif </a:t>
            </a:r>
            <a:r>
              <a:rPr lang="fr-FR" b="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avec Libre Office</a:t>
            </a:r>
            <a:endParaRPr lang="fr-FR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8" name="Image 7">
            <a:hlinkClick r:id="rId5"/>
            <a:extLst>
              <a:ext uri="{FF2B5EF4-FFF2-40B4-BE49-F238E27FC236}">
                <a16:creationId xmlns:a16="http://schemas.microsoft.com/office/drawing/2014/main" id="{455D0921-B87B-3F41-9EC0-1BDACA8BB28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3806" y="5643506"/>
            <a:ext cx="3924388" cy="981097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0C181159-30D2-0248-8616-82B9ACBC3CC5}"/>
              </a:ext>
            </a:extLst>
          </p:cNvPr>
          <p:cNvSpPr txBox="1"/>
          <p:nvPr/>
        </p:nvSpPr>
        <p:spPr>
          <a:xfrm>
            <a:off x="1744668" y="5244762"/>
            <a:ext cx="101787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err="1">
                <a:solidFill>
                  <a:schemeClr val="tx1">
                    <a:lumMod val="75000"/>
                  </a:schemeClr>
                </a:solidFill>
                <a:hlinkClick r:id="rId5"/>
              </a:rPr>
              <a:t>LibreOffice</a:t>
            </a:r>
            <a:r>
              <a:rPr lang="fr-FR" dirty="0">
                <a:solidFill>
                  <a:schemeClr val="tx1">
                    <a:lumMod val="75000"/>
                  </a:schemeClr>
                </a:solidFill>
              </a:rPr>
              <a:t> intègre plusieurs applications qui en font une  suite bureautique Libre &amp; Open Source</a:t>
            </a:r>
          </a:p>
        </p:txBody>
      </p:sp>
      <p:pic>
        <p:nvPicPr>
          <p:cNvPr id="15" name="Image 14">
            <a:hlinkClick r:id="rId4"/>
            <a:extLst>
              <a:ext uri="{FF2B5EF4-FFF2-40B4-BE49-F238E27FC236}">
                <a16:creationId xmlns:a16="http://schemas.microsoft.com/office/drawing/2014/main" id="{27CD5DB6-2819-C549-AE75-F93CDA4F0A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1178" y="1633922"/>
            <a:ext cx="6593040" cy="3324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68299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464C0590-BDDB-DB40-B2A7-31DA47C27C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43672" y="304306"/>
            <a:ext cx="8399687" cy="707886"/>
          </a:xfrm>
        </p:spPr>
        <p:txBody>
          <a:bodyPr/>
          <a:lstStyle/>
          <a:p>
            <a:r>
              <a:rPr lang="fr-FR" dirty="0">
                <a:solidFill>
                  <a:schemeClr val="bg2">
                    <a:lumMod val="25000"/>
                  </a:schemeClr>
                </a:solidFill>
                <a:hlinkClick r:id="rId3"/>
              </a:rPr>
              <a:t>QCM en ligne </a:t>
            </a:r>
            <a:endParaRPr lang="fr-FR" dirty="0">
              <a:solidFill>
                <a:schemeClr val="bg2">
                  <a:lumMod val="25000"/>
                </a:schemeClr>
              </a:solidFill>
            </a:endParaRPr>
          </a:p>
        </p:txBody>
      </p:sp>
      <p:pic>
        <p:nvPicPr>
          <p:cNvPr id="3" name="Image 2">
            <a:hlinkClick r:id="rId3"/>
            <a:extLst>
              <a:ext uri="{FF2B5EF4-FFF2-40B4-BE49-F238E27FC236}">
                <a16:creationId xmlns:a16="http://schemas.microsoft.com/office/drawing/2014/main" id="{3A1EADD8-0CFF-354C-A931-BDBDF7EB3AD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348" y="3140968"/>
            <a:ext cx="11359303" cy="3424693"/>
          </a:xfrm>
          <a:prstGeom prst="rect">
            <a:avLst/>
          </a:prstGeom>
        </p:spPr>
      </p:pic>
      <p:pic>
        <p:nvPicPr>
          <p:cNvPr id="10" name="Image 9">
            <a:hlinkClick r:id="rId3"/>
            <a:extLst>
              <a:ext uri="{FF2B5EF4-FFF2-40B4-BE49-F238E27FC236}">
                <a16:creationId xmlns:a16="http://schemas.microsoft.com/office/drawing/2014/main" id="{345F10D6-B1B4-754C-9E94-DEA48E1BFA1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5849" y="1161555"/>
            <a:ext cx="4940300" cy="1790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91892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62250" y="353462"/>
            <a:ext cx="8591549" cy="707886"/>
          </a:xfrm>
        </p:spPr>
        <p:txBody>
          <a:bodyPr/>
          <a:lstStyle/>
          <a:p>
            <a:r>
              <a:rPr lang="en-US" dirty="0"/>
              <a:t>Capsules video  - </a:t>
            </a:r>
            <a:r>
              <a:rPr lang="en-US" dirty="0" err="1"/>
              <a:t>cours</a:t>
            </a:r>
            <a:r>
              <a:rPr lang="en-US" dirty="0"/>
              <a:t> de </a:t>
            </a:r>
            <a:r>
              <a:rPr lang="en-US" dirty="0" err="1"/>
              <a:t>maths</a:t>
            </a:r>
            <a:r>
              <a:rPr lang="en-US" dirty="0"/>
              <a:t> </a:t>
            </a:r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1216015140"/>
              </p:ext>
            </p:extLst>
          </p:nvPr>
        </p:nvGraphicFramePr>
        <p:xfrm>
          <a:off x="2994024" y="1556792"/>
          <a:ext cx="8128000" cy="42659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8" name="Image 7">
            <a:extLst>
              <a:ext uri="{FF2B5EF4-FFF2-40B4-BE49-F238E27FC236}">
                <a16:creationId xmlns:a16="http://schemas.microsoft.com/office/drawing/2014/main" id="{4668EE09-AF2D-A147-8B65-D2AFBF1DD7C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3352" y="2635250"/>
            <a:ext cx="2222500" cy="158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88523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762250" y="353462"/>
            <a:ext cx="8591549" cy="707886"/>
          </a:xfrm>
        </p:spPr>
        <p:txBody>
          <a:bodyPr/>
          <a:lstStyle/>
          <a:p>
            <a:r>
              <a:rPr lang="en-US" dirty="0" err="1"/>
              <a:t>Suivre</a:t>
            </a:r>
            <a:r>
              <a:rPr lang="en-US" dirty="0"/>
              <a:t> sur twitter </a:t>
            </a:r>
          </a:p>
        </p:txBody>
      </p:sp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3637304440"/>
              </p:ext>
            </p:extLst>
          </p:nvPr>
        </p:nvGraphicFramePr>
        <p:xfrm>
          <a:off x="2994024" y="1556792"/>
          <a:ext cx="8128000" cy="42659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2" name="Image 11">
            <a:extLst>
              <a:ext uri="{FF2B5EF4-FFF2-40B4-BE49-F238E27FC236}">
                <a16:creationId xmlns:a16="http://schemas.microsoft.com/office/drawing/2014/main" id="{DD377FE8-A88F-714A-9850-E18F54CBB00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00744" y="2065317"/>
            <a:ext cx="4471610" cy="2727365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3DCD54D7-0EAB-A54A-9E6B-047CD04038E8}"/>
              </a:ext>
            </a:extLst>
          </p:cNvPr>
          <p:cNvSpPr txBox="1"/>
          <p:nvPr/>
        </p:nvSpPr>
        <p:spPr>
          <a:xfrm>
            <a:off x="8112224" y="1916832"/>
            <a:ext cx="1800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DANE Versailles</a:t>
            </a:r>
          </a:p>
          <a:p>
            <a:r>
              <a:rPr lang="fr-FR" dirty="0"/>
              <a:t>@</a:t>
            </a:r>
            <a:r>
              <a:rPr lang="fr-FR" dirty="0" err="1"/>
              <a:t>DANEVersailles</a:t>
            </a:r>
            <a:endParaRPr lang="fr-FR" dirty="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5EB34D8D-26B6-7D4E-B5DD-3C75A4F8632D}"/>
              </a:ext>
            </a:extLst>
          </p:cNvPr>
          <p:cNvSpPr txBox="1"/>
          <p:nvPr/>
        </p:nvSpPr>
        <p:spPr>
          <a:xfrm>
            <a:off x="2762250" y="4879059"/>
            <a:ext cx="21602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err="1"/>
              <a:t>math_martinique</a:t>
            </a:r>
            <a:endParaRPr lang="fr-FR" b="1" dirty="0"/>
          </a:p>
          <a:p>
            <a:r>
              <a:rPr lang="fr-FR" dirty="0"/>
              <a:t>@</a:t>
            </a:r>
            <a:r>
              <a:rPr lang="fr-FR" dirty="0" err="1"/>
              <a:t>math_martinique</a:t>
            </a:r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40814714"/>
      </p:ext>
    </p:extLst>
  </p:cSld>
  <p:clrMapOvr>
    <a:masterClrMapping/>
  </p:clrMapOvr>
</p:sld>
</file>

<file path=ppt/theme/theme1.xml><?xml version="1.0" encoding="utf-8"?>
<a:theme xmlns:a="http://schemas.openxmlformats.org/drawingml/2006/main" name="Showeet theme">
  <a:themeElements>
    <a:clrScheme name="Showeet">
      <a:dk1>
        <a:srgbClr val="95A5A6"/>
      </a:dk1>
      <a:lt1>
        <a:sysClr val="window" lastClr="FFFFFF"/>
      </a:lt1>
      <a:dk2>
        <a:srgbClr val="2C3E50"/>
      </a:dk2>
      <a:lt2>
        <a:srgbClr val="F2F2F2"/>
      </a:lt2>
      <a:accent1>
        <a:srgbClr val="2980B9"/>
      </a:accent1>
      <a:accent2>
        <a:srgbClr val="16A085"/>
      </a:accent2>
      <a:accent3>
        <a:srgbClr val="9BBB59"/>
      </a:accent3>
      <a:accent4>
        <a:srgbClr val="F39C12"/>
      </a:accent4>
      <a:accent5>
        <a:srgbClr val="C0392B"/>
      </a:accent5>
      <a:accent6>
        <a:srgbClr val="4B2C50"/>
      </a:accent6>
      <a:hlink>
        <a:srgbClr val="16A085"/>
      </a:hlink>
      <a:folHlink>
        <a:srgbClr val="107863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howeet">
  <a:themeElements>
    <a:clrScheme name="Showeet">
      <a:dk1>
        <a:srgbClr val="95A5A6"/>
      </a:dk1>
      <a:lt1>
        <a:sysClr val="window" lastClr="FFFFFF"/>
      </a:lt1>
      <a:dk2>
        <a:srgbClr val="2C3E50"/>
      </a:dk2>
      <a:lt2>
        <a:srgbClr val="F2F2F2"/>
      </a:lt2>
      <a:accent1>
        <a:srgbClr val="2980B9"/>
      </a:accent1>
      <a:accent2>
        <a:srgbClr val="16A085"/>
      </a:accent2>
      <a:accent3>
        <a:srgbClr val="9BBB59"/>
      </a:accent3>
      <a:accent4>
        <a:srgbClr val="F39C12"/>
      </a:accent4>
      <a:accent5>
        <a:srgbClr val="C0392B"/>
      </a:accent5>
      <a:accent6>
        <a:srgbClr val="4B2C50"/>
      </a:accent6>
      <a:hlink>
        <a:srgbClr val="16A085"/>
      </a:hlink>
      <a:folHlink>
        <a:srgbClr val="10786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94564</TotalTime>
  <Words>257</Words>
  <Application>Microsoft Macintosh PowerPoint</Application>
  <PresentationFormat>Grand écran</PresentationFormat>
  <Paragraphs>51</Paragraphs>
  <Slides>9</Slides>
  <Notes>8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9</vt:i4>
      </vt:variant>
    </vt:vector>
  </HeadingPairs>
  <TitlesOfParts>
    <vt:vector size="16" baseType="lpstr">
      <vt:lpstr>Arial</vt:lpstr>
      <vt:lpstr>Calibri</vt:lpstr>
      <vt:lpstr>Calibri Light</vt:lpstr>
      <vt:lpstr>Open Sans</vt:lpstr>
      <vt:lpstr>system-ui</vt:lpstr>
      <vt:lpstr>Showeet theme</vt:lpstr>
      <vt:lpstr>showeet</vt:lpstr>
      <vt:lpstr> Mise en œuvre de  la continuité pédagogique en mathématiques</vt:lpstr>
      <vt:lpstr>un guide pratique Ma classe à la maison</vt:lpstr>
      <vt:lpstr>Intrusion dans une classe virtuelle  Ma classe à la maison</vt:lpstr>
      <vt:lpstr>mescoursensolo.fr</vt:lpstr>
      <vt:lpstr>Corriger "comme une copie"  avec Tactiléo</vt:lpstr>
      <vt:lpstr>Comment créer un PDF interactif avec Libre Office</vt:lpstr>
      <vt:lpstr>QCM en ligne </vt:lpstr>
      <vt:lpstr>Capsules video  - cours de maths </vt:lpstr>
      <vt:lpstr>Suivre sur twitter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SmartArt Graphics - The complete collection (2020)</dc:title>
  <dc:creator>showeet.com</dc:creator>
  <dc:description>© Copyright Showeet.com</dc:description>
  <cp:lastModifiedBy>Serge JBS</cp:lastModifiedBy>
  <cp:revision>29</cp:revision>
  <dcterms:created xsi:type="dcterms:W3CDTF">2011-05-09T14:18:21Z</dcterms:created>
  <dcterms:modified xsi:type="dcterms:W3CDTF">2020-03-30T14:22:09Z</dcterms:modified>
  <cp:category>Charts &amp; Diagrams</cp:category>
</cp:coreProperties>
</file>