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94568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BF28-7615-4135-BFDE-87FE7198BB82}" type="datetimeFigureOut">
              <a:rPr lang="fr-FR" smtClean="0"/>
              <a:pPr/>
              <a:t>16/01/2012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FDF9-9FFB-4BEF-A4E9-11E9B891ED2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BF28-7615-4135-BFDE-87FE7198BB82}" type="datetimeFigureOut">
              <a:rPr lang="fr-FR" smtClean="0"/>
              <a:pPr/>
              <a:t>16/01/2012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FDF9-9FFB-4BEF-A4E9-11E9B891ED2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BF28-7615-4135-BFDE-87FE7198BB82}" type="datetimeFigureOut">
              <a:rPr lang="fr-FR" smtClean="0"/>
              <a:pPr/>
              <a:t>16/01/2012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FDF9-9FFB-4BEF-A4E9-11E9B891ED2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BF28-7615-4135-BFDE-87FE7198BB82}" type="datetimeFigureOut">
              <a:rPr lang="fr-FR" smtClean="0"/>
              <a:pPr/>
              <a:t>16/01/2012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FDF9-9FFB-4BEF-A4E9-11E9B891ED2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BF28-7615-4135-BFDE-87FE7198BB82}" type="datetimeFigureOut">
              <a:rPr lang="fr-FR" smtClean="0"/>
              <a:pPr/>
              <a:t>16/01/2012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FDF9-9FFB-4BEF-A4E9-11E9B891ED2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BF28-7615-4135-BFDE-87FE7198BB82}" type="datetimeFigureOut">
              <a:rPr lang="fr-FR" smtClean="0"/>
              <a:pPr/>
              <a:t>16/01/2012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FDF9-9FFB-4BEF-A4E9-11E9B891ED2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BF28-7615-4135-BFDE-87FE7198BB82}" type="datetimeFigureOut">
              <a:rPr lang="fr-FR" smtClean="0"/>
              <a:pPr/>
              <a:t>16/01/2012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FDF9-9FFB-4BEF-A4E9-11E9B891ED2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BF28-7615-4135-BFDE-87FE7198BB82}" type="datetimeFigureOut">
              <a:rPr lang="fr-FR" smtClean="0"/>
              <a:pPr/>
              <a:t>16/01/2012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FDF9-9FFB-4BEF-A4E9-11E9B891ED2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BF28-7615-4135-BFDE-87FE7198BB82}" type="datetimeFigureOut">
              <a:rPr lang="fr-FR" smtClean="0"/>
              <a:pPr/>
              <a:t>16/01/2012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FDF9-9FFB-4BEF-A4E9-11E9B891ED2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BF28-7615-4135-BFDE-87FE7198BB82}" type="datetimeFigureOut">
              <a:rPr lang="fr-FR" smtClean="0"/>
              <a:pPr/>
              <a:t>16/01/2012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FDF9-9FFB-4BEF-A4E9-11E9B891ED2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3BF28-7615-4135-BFDE-87FE7198BB82}" type="datetimeFigureOut">
              <a:rPr lang="fr-FR" smtClean="0"/>
              <a:pPr/>
              <a:t>16/01/2012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1FDF9-9FFB-4BEF-A4E9-11E9B891ED2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3BF28-7615-4135-BFDE-87FE7198BB82}" type="datetimeFigureOut">
              <a:rPr lang="fr-FR" smtClean="0"/>
              <a:pPr/>
              <a:t>16/01/2012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1FDF9-9FFB-4BEF-A4E9-11E9B891ED2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slide" Target="slide5.xml"/><Relationship Id="rId3" Type="http://schemas.openxmlformats.org/officeDocument/2006/relationships/slide" Target="slide7.xml"/><Relationship Id="rId7" Type="http://schemas.openxmlformats.org/officeDocument/2006/relationships/slide" Target="slide2.xml"/><Relationship Id="rId12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slide" Target="slide4.xml"/><Relationship Id="rId5" Type="http://schemas.openxmlformats.org/officeDocument/2006/relationships/slide" Target="slide6.xm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slide" Target="slide3.xml"/><Relationship Id="rId1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-1084"/>
            <a:ext cx="9144032" cy="6860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2981336"/>
            <a:ext cx="2133600" cy="20193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01600">
              <a:srgbClr val="FFFF00">
                <a:alpha val="60000"/>
              </a:srgb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Explosion 1 4"/>
          <p:cNvSpPr/>
          <p:nvPr/>
        </p:nvSpPr>
        <p:spPr>
          <a:xfrm>
            <a:off x="8001024" y="5072074"/>
            <a:ext cx="428628" cy="35719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xplosion 1 5"/>
          <p:cNvSpPr/>
          <p:nvPr/>
        </p:nvSpPr>
        <p:spPr>
          <a:xfrm>
            <a:off x="5643570" y="1643050"/>
            <a:ext cx="428628" cy="357190"/>
          </a:xfrm>
          <a:prstGeom prst="irregularSeal1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xplosion 1 6"/>
          <p:cNvSpPr/>
          <p:nvPr/>
        </p:nvSpPr>
        <p:spPr>
          <a:xfrm>
            <a:off x="3786182" y="3929066"/>
            <a:ext cx="428628" cy="357190"/>
          </a:xfrm>
          <a:prstGeom prst="irregularSeal1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xplosion 1 7"/>
          <p:cNvSpPr/>
          <p:nvPr/>
        </p:nvSpPr>
        <p:spPr>
          <a:xfrm>
            <a:off x="3500430" y="3929066"/>
            <a:ext cx="428628" cy="35719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xplosion 1 8"/>
          <p:cNvSpPr/>
          <p:nvPr/>
        </p:nvSpPr>
        <p:spPr>
          <a:xfrm>
            <a:off x="3143240" y="4214818"/>
            <a:ext cx="428628" cy="357190"/>
          </a:xfrm>
          <a:prstGeom prst="irregularSeal1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xplosion 1 9"/>
          <p:cNvSpPr/>
          <p:nvPr/>
        </p:nvSpPr>
        <p:spPr>
          <a:xfrm>
            <a:off x="1000100" y="2714620"/>
            <a:ext cx="428628" cy="35719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Picture 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5074" y="59508"/>
            <a:ext cx="2786082" cy="20121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01600">
              <a:schemeClr val="tx1">
                <a:alpha val="6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7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5234" y="714356"/>
            <a:ext cx="2190750" cy="18573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4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85786" y="4071942"/>
            <a:ext cx="2143125" cy="1914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5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071802" y="2162178"/>
            <a:ext cx="3419475" cy="1695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6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214678" y="4776809"/>
            <a:ext cx="3333750" cy="1724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738" y="214290"/>
            <a:ext cx="7691476" cy="65210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6912" y="71438"/>
            <a:ext cx="7436988" cy="66437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000132"/>
            <a:ext cx="8858312" cy="43921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785818"/>
            <a:ext cx="9117179" cy="47148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603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01600">
              <a:schemeClr val="tx1">
                <a:alpha val="6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70" y="0"/>
            <a:ext cx="7286644" cy="68962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01600">
              <a:srgbClr val="FFFF00">
                <a:alpha val="60000"/>
              </a:srgb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0</Words>
  <Application>Microsoft Office PowerPoint</Application>
  <PresentationFormat>Affichage à l'écran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Philippe</dc:creator>
  <cp:lastModifiedBy>Philippe</cp:lastModifiedBy>
  <cp:revision>4</cp:revision>
  <dcterms:created xsi:type="dcterms:W3CDTF">2012-01-05T15:58:08Z</dcterms:created>
  <dcterms:modified xsi:type="dcterms:W3CDTF">2012-01-16T10:00:40Z</dcterms:modified>
</cp:coreProperties>
</file>