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930" y="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61C64-0E48-4A81-9C19-421BCE8BC966}" type="datetimeFigureOut">
              <a:rPr lang="fr-FR" smtClean="0"/>
              <a:pPr/>
              <a:t>11/12/2013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E2BBC-E69A-4152-B9C2-83D8A09EA3E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61C64-0E48-4A81-9C19-421BCE8BC966}" type="datetimeFigureOut">
              <a:rPr lang="fr-FR" smtClean="0"/>
              <a:pPr/>
              <a:t>11/12/2013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E2BBC-E69A-4152-B9C2-83D8A09EA3E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61C64-0E48-4A81-9C19-421BCE8BC966}" type="datetimeFigureOut">
              <a:rPr lang="fr-FR" smtClean="0"/>
              <a:pPr/>
              <a:t>11/12/2013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E2BBC-E69A-4152-B9C2-83D8A09EA3E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61C64-0E48-4A81-9C19-421BCE8BC966}" type="datetimeFigureOut">
              <a:rPr lang="fr-FR" smtClean="0"/>
              <a:pPr/>
              <a:t>11/12/2013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E2BBC-E69A-4152-B9C2-83D8A09EA3E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61C64-0E48-4A81-9C19-421BCE8BC966}" type="datetimeFigureOut">
              <a:rPr lang="fr-FR" smtClean="0"/>
              <a:pPr/>
              <a:t>11/12/2013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E2BBC-E69A-4152-B9C2-83D8A09EA3E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61C64-0E48-4A81-9C19-421BCE8BC966}" type="datetimeFigureOut">
              <a:rPr lang="fr-FR" smtClean="0"/>
              <a:pPr/>
              <a:t>11/12/2013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E2BBC-E69A-4152-B9C2-83D8A09EA3E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61C64-0E48-4A81-9C19-421BCE8BC966}" type="datetimeFigureOut">
              <a:rPr lang="fr-FR" smtClean="0"/>
              <a:pPr/>
              <a:t>11/12/2013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E2BBC-E69A-4152-B9C2-83D8A09EA3E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61C64-0E48-4A81-9C19-421BCE8BC966}" type="datetimeFigureOut">
              <a:rPr lang="fr-FR" smtClean="0"/>
              <a:pPr/>
              <a:t>11/12/2013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E2BBC-E69A-4152-B9C2-83D8A09EA3E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61C64-0E48-4A81-9C19-421BCE8BC966}" type="datetimeFigureOut">
              <a:rPr lang="fr-FR" smtClean="0"/>
              <a:pPr/>
              <a:t>11/12/2013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E2BBC-E69A-4152-B9C2-83D8A09EA3E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61C64-0E48-4A81-9C19-421BCE8BC966}" type="datetimeFigureOut">
              <a:rPr lang="fr-FR" smtClean="0"/>
              <a:pPr/>
              <a:t>11/12/2013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E2BBC-E69A-4152-B9C2-83D8A09EA3E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61C64-0E48-4A81-9C19-421BCE8BC966}" type="datetimeFigureOut">
              <a:rPr lang="fr-FR" smtClean="0"/>
              <a:pPr/>
              <a:t>11/12/2013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E2BBC-E69A-4152-B9C2-83D8A09EA3E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A61C64-0E48-4A81-9C19-421BCE8BC966}" type="datetimeFigureOut">
              <a:rPr lang="fr-FR" smtClean="0"/>
              <a:pPr/>
              <a:t>11/12/2013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4E2BBC-E69A-4152-B9C2-83D8A09EA3E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/>
          <p:cNvGraphicFramePr>
            <a:graphicFrameLocks noGrp="1"/>
          </p:cNvGraphicFramePr>
          <p:nvPr/>
        </p:nvGraphicFramePr>
        <p:xfrm>
          <a:off x="0" y="0"/>
          <a:ext cx="9144000" cy="6857999"/>
        </p:xfrm>
        <a:graphic>
          <a:graphicData uri="http://schemas.openxmlformats.org/drawingml/2006/table">
            <a:tbl>
              <a:tblPr/>
              <a:tblGrid>
                <a:gridCol w="5206998"/>
                <a:gridCol w="3937002"/>
              </a:tblGrid>
              <a:tr h="5518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latin typeface="Calibri"/>
                          <a:ea typeface="Calibri"/>
                          <a:cs typeface="Times New Roman"/>
                        </a:rPr>
                        <a:t>Votre modèle est composé de:</a:t>
                      </a:r>
                    </a:p>
                  </a:txBody>
                  <a:tcPr marL="22148" marR="221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latin typeface="Calibri"/>
                          <a:ea typeface="Calibri"/>
                          <a:cs typeface="Times New Roman"/>
                        </a:rPr>
                        <a:t>Il s'agit :</a:t>
                      </a:r>
                    </a:p>
                  </a:txBody>
                  <a:tcPr marL="22148" marR="221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0247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latin typeface="Calibri"/>
                          <a:ea typeface="Calibri"/>
                          <a:cs typeface="Times New Roman"/>
                        </a:rPr>
                        <a:t>2 atomes </a:t>
                      </a:r>
                      <a:r>
                        <a:rPr lang="fr-FR" sz="18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d'oxygène</a:t>
                      </a:r>
                    </a:p>
                  </a:txBody>
                  <a:tcPr marL="22148" marR="221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8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latin typeface="Calibri"/>
                          <a:ea typeface="Calibri"/>
                          <a:cs typeface="Times New Roman"/>
                        </a:rPr>
                        <a:t>Dioxygène</a:t>
                      </a:r>
                    </a:p>
                  </a:txBody>
                  <a:tcPr marL="22148" marR="221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0247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latin typeface="Calibri"/>
                          <a:ea typeface="Calibri"/>
                          <a:cs typeface="Times New Roman"/>
                        </a:rPr>
                        <a:t>2 atomes d'</a:t>
                      </a:r>
                      <a:r>
                        <a:rPr lang="fr-FR" sz="18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hydrogène</a:t>
                      </a:r>
                      <a:r>
                        <a:rPr lang="fr-FR" sz="1800" dirty="0">
                          <a:latin typeface="Calibri"/>
                          <a:ea typeface="Calibri"/>
                          <a:cs typeface="Times New Roman"/>
                        </a:rPr>
                        <a:t> et 1 atome </a:t>
                      </a:r>
                      <a:r>
                        <a:rPr lang="fr-FR" sz="18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d'oxygène</a:t>
                      </a:r>
                    </a:p>
                  </a:txBody>
                  <a:tcPr marL="22148" marR="221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latin typeface="Calibri"/>
                          <a:ea typeface="Calibri"/>
                          <a:cs typeface="Times New Roman"/>
                        </a:rPr>
                        <a:t>Eau</a:t>
                      </a:r>
                    </a:p>
                  </a:txBody>
                  <a:tcPr marL="22148" marR="221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0247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latin typeface="Calibri"/>
                          <a:ea typeface="Calibri"/>
                          <a:cs typeface="Times New Roman"/>
                        </a:rPr>
                        <a:t>1 atome de </a:t>
                      </a:r>
                      <a:r>
                        <a:rPr lang="fr-FR" sz="1800" u="sng" dirty="0">
                          <a:latin typeface="Calibri"/>
                          <a:ea typeface="Calibri"/>
                          <a:cs typeface="Times New Roman"/>
                        </a:rPr>
                        <a:t>carbone</a:t>
                      </a:r>
                      <a:r>
                        <a:rPr lang="fr-FR" sz="1800" dirty="0">
                          <a:latin typeface="Calibri"/>
                          <a:ea typeface="Calibri"/>
                          <a:cs typeface="Times New Roman"/>
                        </a:rPr>
                        <a:t> et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latin typeface="Calibri"/>
                          <a:ea typeface="Calibri"/>
                          <a:cs typeface="Times New Roman"/>
                        </a:rPr>
                        <a:t>2 atomes </a:t>
                      </a:r>
                      <a:r>
                        <a:rPr lang="fr-FR" sz="18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d'oxygène </a:t>
                      </a:r>
                    </a:p>
                  </a:txBody>
                  <a:tcPr marL="22148" marR="221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latin typeface="Calibri"/>
                          <a:ea typeface="Calibri"/>
                          <a:cs typeface="Times New Roman"/>
                        </a:rPr>
                        <a:t>Dioxyde de carbone</a:t>
                      </a:r>
                    </a:p>
                  </a:txBody>
                  <a:tcPr marL="22148" marR="221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0247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latin typeface="Calibri"/>
                          <a:ea typeface="Calibri"/>
                          <a:cs typeface="Times New Roman"/>
                        </a:rPr>
                        <a:t>3 atomes </a:t>
                      </a:r>
                      <a:r>
                        <a:rPr lang="fr-FR" sz="18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d'oxygène</a:t>
                      </a:r>
                    </a:p>
                  </a:txBody>
                  <a:tcPr marL="22148" marR="221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latin typeface="Calibri"/>
                          <a:ea typeface="Calibri"/>
                          <a:cs typeface="Times New Roman"/>
                        </a:rPr>
                        <a:t>ozone</a:t>
                      </a:r>
                    </a:p>
                  </a:txBody>
                  <a:tcPr marL="22148" marR="221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1036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latin typeface="Calibri"/>
                          <a:ea typeface="Calibri"/>
                          <a:cs typeface="Times New Roman"/>
                        </a:rPr>
                        <a:t>1 atome de </a:t>
                      </a:r>
                      <a:r>
                        <a:rPr lang="fr-FR" sz="1800" u="sng" dirty="0">
                          <a:latin typeface="Calibri"/>
                          <a:ea typeface="Calibri"/>
                          <a:cs typeface="Times New Roman"/>
                        </a:rPr>
                        <a:t>carbone</a:t>
                      </a:r>
                      <a:r>
                        <a:rPr lang="fr-FR" sz="1800" dirty="0">
                          <a:latin typeface="Calibri"/>
                          <a:ea typeface="Calibri"/>
                          <a:cs typeface="Times New Roman"/>
                        </a:rPr>
                        <a:t> et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latin typeface="Calibri"/>
                          <a:ea typeface="Calibri"/>
                          <a:cs typeface="Times New Roman"/>
                        </a:rPr>
                        <a:t>2 atomes </a:t>
                      </a:r>
                      <a:r>
                        <a:rPr lang="fr-FR" sz="18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d'hydrogène</a:t>
                      </a:r>
                    </a:p>
                  </a:txBody>
                  <a:tcPr marL="22148" marR="221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800" dirty="0">
                          <a:latin typeface="Calibri"/>
                          <a:ea typeface="Calibri"/>
                          <a:cs typeface="Times New Roman"/>
                        </a:rPr>
                        <a:t>n'existe pas seul mais associé à d'autres atomes.</a:t>
                      </a:r>
                    </a:p>
                  </a:txBody>
                  <a:tcPr marL="22148" marR="221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1036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latin typeface="Calibri"/>
                          <a:ea typeface="Calibri"/>
                          <a:cs typeface="Times New Roman"/>
                        </a:rPr>
                        <a:t>1 atome de </a:t>
                      </a:r>
                      <a:r>
                        <a:rPr lang="fr-FR" sz="1800" u="sng" dirty="0">
                          <a:latin typeface="Calibri"/>
                          <a:ea typeface="Calibri"/>
                          <a:cs typeface="Times New Roman"/>
                        </a:rPr>
                        <a:t>carbone</a:t>
                      </a:r>
                      <a:r>
                        <a:rPr lang="fr-FR" sz="1800" dirty="0">
                          <a:latin typeface="Calibri"/>
                          <a:ea typeface="Calibri"/>
                          <a:cs typeface="Times New Roman"/>
                        </a:rPr>
                        <a:t>,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latin typeface="Calibri"/>
                          <a:ea typeface="Calibri"/>
                          <a:cs typeface="Times New Roman"/>
                        </a:rPr>
                        <a:t>1 atome </a:t>
                      </a:r>
                      <a:r>
                        <a:rPr lang="fr-FR" sz="18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d'hydrogène</a:t>
                      </a:r>
                      <a:r>
                        <a:rPr lang="fr-FR" sz="1800" dirty="0">
                          <a:latin typeface="Calibri"/>
                          <a:ea typeface="Calibri"/>
                          <a:cs typeface="Times New Roman"/>
                        </a:rPr>
                        <a:t>,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latin typeface="Calibri"/>
                          <a:ea typeface="Calibri"/>
                          <a:cs typeface="Times New Roman"/>
                        </a:rPr>
                        <a:t>1 atome </a:t>
                      </a:r>
                      <a:r>
                        <a:rPr lang="fr-FR" sz="18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d'oxygène</a:t>
                      </a:r>
                    </a:p>
                  </a:txBody>
                  <a:tcPr marL="22148" marR="221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smtClean="0">
                          <a:latin typeface="Calibri"/>
                          <a:ea typeface="Calibri"/>
                          <a:cs typeface="Times New Roman"/>
                        </a:rPr>
                        <a:t>n'existe </a:t>
                      </a:r>
                      <a:r>
                        <a:rPr lang="fr-FR" sz="1800" dirty="0">
                          <a:latin typeface="Calibri"/>
                          <a:ea typeface="Calibri"/>
                          <a:cs typeface="Times New Roman"/>
                        </a:rPr>
                        <a:t>pas seul mais associé à d'autres atomes.</a:t>
                      </a:r>
                    </a:p>
                  </a:txBody>
                  <a:tcPr marL="22148" marR="221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75</Words>
  <Application>Microsoft Office PowerPoint</Application>
  <PresentationFormat>Affichage à l'écran (4:3)</PresentationFormat>
  <Paragraphs>22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Thème Office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laulau</dc:creator>
  <cp:lastModifiedBy>Heisenberg</cp:lastModifiedBy>
  <cp:revision>3</cp:revision>
  <dcterms:created xsi:type="dcterms:W3CDTF">2013-02-04T20:02:10Z</dcterms:created>
  <dcterms:modified xsi:type="dcterms:W3CDTF">2013-12-11T10:31:16Z</dcterms:modified>
</cp:coreProperties>
</file>