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82" r:id="rId2"/>
    <p:sldId id="262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6" d="100"/>
          <a:sy n="76" d="100"/>
        </p:scale>
        <p:origin x="-10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progressions</a:t>
            </a:r>
            <a:endParaRPr lang="fr-FR" sz="6600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2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660200"/>
              </p:ext>
            </p:extLst>
          </p:nvPr>
        </p:nvGraphicFramePr>
        <p:xfrm>
          <a:off x="753979" y="1067831"/>
          <a:ext cx="10395284" cy="4824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40412"/>
                <a:gridCol w="1154872"/>
              </a:tblGrid>
              <a:tr h="359448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Troisième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La transformation de l'énergie (8 semaines))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3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Quelles sortes d'énergie sont disponibles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456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Où, comment et pourquoi extrait-t-on des ressources géologiques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SVT, TC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32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Où l'Homme trouve-t-il le dioxygène et les aliments qui lui apportent son énergie ? Comment son organisme est-il approvisionné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0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Quelques transformations possibles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907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Quand l'énergie électrique se transforme...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907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Et dans l'autre sens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21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Obtenir de l'énergie thermique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21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4 : De la lumière à la matière des végétaux chlorophylliens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216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5 : Des aliments au mouvement (la respiration)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50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78184"/>
              </p:ext>
            </p:extLst>
          </p:nvPr>
        </p:nvGraphicFramePr>
        <p:xfrm>
          <a:off x="513347" y="1481109"/>
          <a:ext cx="11373852" cy="421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10266"/>
                <a:gridCol w="1263586"/>
              </a:tblGrid>
              <a:tr h="436994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Quatrième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Comment les énergies sont-elles transportées et stockées ? (7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87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Comment les énergies circulent-elles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513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</a:t>
                      </a:r>
                      <a:r>
                        <a:rPr lang="fr-FR" sz="2000" b="0" cap="all" dirty="0">
                          <a:solidFill>
                            <a:schemeClr val="tx1"/>
                          </a:solidFill>
                          <a:effectLst/>
                        </a:rPr>
                        <a:t>: </a:t>
                      </a: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Dans notre corps : le rôle de la circulation sanguine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 SVT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513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A la maison : les circuits électriques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513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Comment l'énergie solaire arrive-t-elle jusqu'à nous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Comment stocker les ressources énergétiques ? Peut-on stocker l'énergie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3 : Comment optimiser l'utilisation de l'énergie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9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Dans notre habitat, des bilans énergétiques (stockage ou perte)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91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Quelles solutions mettre en œuvre pour réduire les pertes énergétiques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70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82537"/>
              </p:ext>
            </p:extLst>
          </p:nvPr>
        </p:nvGraphicFramePr>
        <p:xfrm>
          <a:off x="898357" y="1780676"/>
          <a:ext cx="10828421" cy="2628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25428"/>
                <a:gridCol w="1202993"/>
              </a:tblGrid>
              <a:tr h="497751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Cinquième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Quelles influences de l'Homme sur l'environnement ? (4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55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Comment gérer des ressources limitées à l'échelle de la planète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935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La question des ressources géologiques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 SVT,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935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La question des ressources alimentaires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5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Besoins énergétiques et respect de l'environnement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53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0790" y="2779113"/>
            <a:ext cx="107324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Progression intégrée en classe de 6</a:t>
            </a:r>
            <a:r>
              <a:rPr lang="fr-FR" sz="4400" b="1" baseline="300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ème</a:t>
            </a:r>
            <a:r>
              <a:rPr lang="fr-FR" sz="4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fr-FR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4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827872"/>
              </p:ext>
            </p:extLst>
          </p:nvPr>
        </p:nvGraphicFramePr>
        <p:xfrm>
          <a:off x="417095" y="577516"/>
          <a:ext cx="11502190" cy="58232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24345"/>
                <a:gridCol w="1277845"/>
              </a:tblGrid>
              <a:tr h="479755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Premier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Qu'y a-t-il autour de nous ? (7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7243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Que percevons-nous autour de nous?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08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 Inventaire dans l'entourage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8308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Un premier classement: vivant, non-vivant, façonné par l'homme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7243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Nos sens sont limités: si on ne voit rien, peut-il y avoir quelque chose?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097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Ce récipient est-il vide ou plein? Mise en évidence de la matérialité de l'air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123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L'eau transparente. Cette eau est-elle pure ?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123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Qu'y a-t-il au delà de la Terre?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12380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3 : Des relations existent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23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Entre vivant et non-vivant (se nourrir, le sol, l'eau, la lumière)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123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L'homme peut exploiter le vivant, en modifiant les conditions (serre)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05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145783"/>
              </p:ext>
            </p:extLst>
          </p:nvPr>
        </p:nvGraphicFramePr>
        <p:xfrm>
          <a:off x="930441" y="577516"/>
          <a:ext cx="10379243" cy="5827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26153"/>
                <a:gridCol w="1153090"/>
              </a:tblGrid>
              <a:tr h="408302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Deuxième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La matière, de quoi s'agit-il ? (7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6220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L'organisation de la matière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Dans le vivant: universalité de la cellule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SVT, 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Dans l'inanimé: pavages, empilements et cristaux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SVT, PC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220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L'eau, une matière bien particulière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Eau liquide et vie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L'eau dans tous ses états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PC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651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Peut-on trouver de l'eau liquide ailleurs que sur Terre? 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220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3 : Quelques propriétés de la matière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Dureté, viscosité, corrosion, résistance à la rupture, transparence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Masse, volume et masse volumique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3: Conducteur électrique ou isolant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6732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4 : D'étranges états de la matière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PC, T, SVT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4 : Trier, ranger, classer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Tri des déchets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SVT, 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62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Comment classer le vivant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893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715054"/>
              </p:ext>
            </p:extLst>
          </p:nvPr>
        </p:nvGraphicFramePr>
        <p:xfrm>
          <a:off x="609600" y="817286"/>
          <a:ext cx="10716125" cy="5520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25609"/>
                <a:gridCol w="1190516"/>
              </a:tblGrid>
              <a:tr h="375875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Troisième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La matière peut-elle changer au cours du temps ? (8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52021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Identifions quelques changements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82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Quelles transformations dans le sol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709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Il gèle à pierre fendre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01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Au fil des saisons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96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4 : la matière du système solaire, quels changements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021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Comment provoquer des changements ? 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70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En créant des conditions favorables au vivant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870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Comment dessaler de l'eau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9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En façonnant les matériaux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976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3 : Quelques cycles de transformations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9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Le cycle de l'eau sur terre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19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Les matériaux recyclables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2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210747"/>
              </p:ext>
            </p:extLst>
          </p:nvPr>
        </p:nvGraphicFramePr>
        <p:xfrm>
          <a:off x="962528" y="465798"/>
          <a:ext cx="10395283" cy="5953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40410"/>
                <a:gridCol w="1154873"/>
              </a:tblGrid>
              <a:tr h="327830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Quatrième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Comment utilise-t-il la matière à son profit (8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27830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1 : Se nourrir et boire 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46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</a:t>
                      </a:r>
                      <a:r>
                        <a:rPr lang="fr-FR" sz="2000" b="0" cap="all" dirty="0">
                          <a:solidFill>
                            <a:schemeClr val="tx1"/>
                          </a:solidFill>
                          <a:effectLst/>
                        </a:rPr>
                        <a:t>: é</a:t>
                      </a: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levage et culture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709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Le pain : une transformation sous contrôle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44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Des boissons, avec ou sans bulles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chemeClr val="tx1"/>
                          </a:solidFill>
                          <a:effectLst/>
                        </a:rPr>
                        <a:t>PC, SVT</a:t>
                      </a:r>
                      <a:endParaRPr lang="fr-F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221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2 : Communiquer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917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De la pierre gravée au CD-ROM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Français, 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01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Avec Internet, que se passe-t-il ? Un monde de 0 et de 1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Math, 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84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 : Communiquer, pour quoi faire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6884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3 : Se déplacer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896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Peut-on rouler en vélo sans frottements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5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Transmission et Transformation du mouvement : de la jambe au sol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05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4 : Construire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739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La stabilité des constructions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50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ts val="1100"/>
                        </a:lnSpc>
                        <a:spcBef>
                          <a:spcPts val="1005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Matériaux de construction et environnement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PC, SVT, 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450" marR="72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3786" y="2859613"/>
            <a:ext cx="107324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Progression intégrée en classe de 5</a:t>
            </a:r>
            <a:r>
              <a:rPr lang="fr-FR" sz="4400" b="1" baseline="300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ème</a:t>
            </a:r>
            <a:r>
              <a:rPr lang="fr-FR" sz="4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fr-FR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54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628772"/>
              </p:ext>
            </p:extLst>
          </p:nvPr>
        </p:nvGraphicFramePr>
        <p:xfrm>
          <a:off x="1411704" y="1809248"/>
          <a:ext cx="9809179" cy="3528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19421"/>
                <a:gridCol w="1089758"/>
              </a:tblGrid>
              <a:tr h="469004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Premier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Qu'est-ce qui fait bouger et changer les choses ? (5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6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1 : Un premier inventaire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1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2 : Des changements sur différentes échelles de temps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119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Un changement rapide : l'eau se transforme en glace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217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Une accumulation de changements : histoire d'un paysage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2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Séquence 3 : D'où vient le mouvement ou le changement ?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</a:rPr>
                        <a:t>SVT, PC, T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12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223219"/>
              </p:ext>
            </p:extLst>
          </p:nvPr>
        </p:nvGraphicFramePr>
        <p:xfrm>
          <a:off x="208547" y="1009631"/>
          <a:ext cx="11742821" cy="53376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8243"/>
                <a:gridCol w="1304578"/>
              </a:tblGrid>
              <a:tr h="394230">
                <a:tc gridSpan="2"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1270"/>
                        </a:spcBef>
                        <a:spcAft>
                          <a:spcPts val="0"/>
                        </a:spcAft>
                      </a:pPr>
                      <a:r>
                        <a:rPr lang="fr-FR" sz="2000" u="sng" dirty="0">
                          <a:solidFill>
                            <a:schemeClr val="tx1"/>
                          </a:solidFill>
                          <a:effectLst/>
                        </a:rPr>
                        <a:t>Deuxième module</a:t>
                      </a: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 :    Quels besoins énergétiques pour vivre ? (7 semaines)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67501"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1 : Des actions indispensables à la vie humaine : se chauffer, se déplacer, se nourrir...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34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En quoi notre habitat répond-il à nos besoins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340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Comment réagit l'organisme au cours d'un effort physique ? Quels sont les besoins des muscles ?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6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PC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2 : Peu ou beaucoup d'énergie ?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Bef>
                          <a:spcPts val="91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028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Ordres de grandeur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T, PC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028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Énergie et puissance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8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SVT, T, PC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3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Séquence 3 : Trop d'énergie, est-ce dangereux ? Et trop peu ?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31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1 : Les phénomènes naturels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31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2 : Les risques électriques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solidFill>
                            <a:schemeClr val="tx1"/>
                          </a:solidFill>
                          <a:effectLst/>
                        </a:rPr>
                        <a:t>PC, T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31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fr-FR" sz="2000" b="0" dirty="0">
                          <a:solidFill>
                            <a:schemeClr val="tx1"/>
                          </a:solidFill>
                          <a:effectLst/>
                        </a:rPr>
                        <a:t>Séance 3: Éducation à la nutrition</a:t>
                      </a:r>
                      <a:endParaRPr lang="fr-FR" sz="2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935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tx1"/>
                          </a:solidFill>
                          <a:effectLst/>
                        </a:rPr>
                        <a:t>SVT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73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1197</Words>
  <Application>Microsoft Office PowerPoint</Application>
  <PresentationFormat>Personnalisé</PresentationFormat>
  <Paragraphs>177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Ronds dans l’eau</vt:lpstr>
      <vt:lpstr>progressions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92</cp:revision>
  <dcterms:created xsi:type="dcterms:W3CDTF">2013-11-12T18:39:17Z</dcterms:created>
  <dcterms:modified xsi:type="dcterms:W3CDTF">2013-12-11T11:16:07Z</dcterms:modified>
</cp:coreProperties>
</file>