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87" r:id="rId2"/>
    <p:sldId id="288" r:id="rId3"/>
    <p:sldId id="293" r:id="rId4"/>
    <p:sldId id="294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6" d="100"/>
          <a:sy n="76" d="100"/>
        </p:scale>
        <p:origin x="-108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6102F-8FD0-4967-BC74-7A15428CD7A8}" type="datetimeFigureOut">
              <a:rPr lang="fr-FR" smtClean="0"/>
              <a:t>11/12/2013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FE3B6-0270-4090-AF3F-967B4E5D46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85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865927"/>
            <a:ext cx="5878286" cy="2509213"/>
          </a:xfrm>
        </p:spPr>
        <p:txBody>
          <a:bodyPr>
            <a:normAutofit/>
          </a:bodyPr>
          <a:lstStyle/>
          <a:p>
            <a:r>
              <a:rPr lang="fr-FR" sz="6600" b="1" dirty="0" smtClean="0">
                <a:solidFill>
                  <a:srgbClr val="FF0000"/>
                </a:solidFill>
              </a:rPr>
              <a:t>Le cahier</a:t>
            </a:r>
            <a:endParaRPr lang="fr-FR" sz="6600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http://media.cultura.com/media/catalog/product/cache/1/image/271x271/c96a280f94e22e3ee3823dd0a1a87606/p/c/pc-a-rabats-24x32-bleu-pc-a-rabats-24x32-bleu-3210330713021_0.jpg?t=13753048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4535"/>
            <a:ext cx="2581275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kwebox.com/images/products/68238-ouver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881" y="478941"/>
            <a:ext cx="6407648" cy="349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88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642820" y="945397"/>
            <a:ext cx="8446577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Nous avons demandé à chaque élève un cahier 24x32 (cm) avec un protège. Ce dernier reste dans la classe (un temps de révision est prévu avant chaque évaluation sommative)</a:t>
            </a:r>
          </a:p>
          <a:p>
            <a:r>
              <a:rPr lang="fr-FR" sz="2800" dirty="0" smtClean="0"/>
              <a:t>Dans les premières pages du cahier sont regroupés les documents suivants: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 smtClean="0"/>
              <a:t>Règles à respecter dans la classe et le collège  vis-à-vis des risques majeurs,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 smtClean="0"/>
              <a:t>Fiche informative sur l’EIST à l’attention des parents (à faire signer par les parents),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 smtClean="0"/>
              <a:t>Tableau récapitulatif des capacités,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 smtClean="0"/>
              <a:t>Présentation et répartition des rôles dans le groupe.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945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399" y="1310310"/>
            <a:ext cx="10182225" cy="2509213"/>
          </a:xfrm>
        </p:spPr>
        <p:txBody>
          <a:bodyPr>
            <a:normAutofit/>
          </a:bodyPr>
          <a:lstStyle/>
          <a:p>
            <a:r>
              <a:rPr lang="fr-FR" sz="6600" b="1" dirty="0" smtClean="0">
                <a:solidFill>
                  <a:srgbClr val="FF0000"/>
                </a:solidFill>
              </a:rPr>
              <a:t>Démarche pédagogique</a:t>
            </a:r>
            <a:endParaRPr lang="fr-FR" sz="6600" b="1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123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0" y="182568"/>
            <a:ext cx="12192000" cy="59787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3200" cap="none" dirty="0" smtClean="0"/>
              <a:t>Notre démarche s’articule de la manière suivante:</a:t>
            </a:r>
          </a:p>
          <a:p>
            <a:r>
              <a:rPr lang="fr-FR" sz="3400" cap="none" dirty="0" smtClean="0"/>
              <a:t>Distribution de la fiche guide( situation-problème, consignes, organisation…..)</a:t>
            </a:r>
          </a:p>
          <a:p>
            <a:r>
              <a:rPr lang="fr-FR" sz="3400" cap="none" dirty="0" smtClean="0"/>
              <a:t>Présentation de l’activité (lecture et questionnement)</a:t>
            </a:r>
          </a:p>
          <a:p>
            <a:r>
              <a:rPr lang="fr-FR" sz="3400" cap="none" dirty="0" smtClean="0"/>
              <a:t>Mise en activité des élèves</a:t>
            </a:r>
          </a:p>
          <a:p>
            <a:r>
              <a:rPr lang="fr-FR" sz="3400" cap="none" dirty="0" smtClean="0"/>
              <a:t>Présentation du travail de chaque groupe devant la classe</a:t>
            </a:r>
          </a:p>
          <a:p>
            <a:r>
              <a:rPr lang="fr-FR" sz="3400" cap="none" dirty="0" smtClean="0"/>
              <a:t>Synthèse</a:t>
            </a:r>
          </a:p>
          <a:p>
            <a:r>
              <a:rPr lang="fr-FR" sz="3400" cap="none" dirty="0" smtClean="0"/>
              <a:t>Prise de note</a:t>
            </a:r>
          </a:p>
          <a:p>
            <a:r>
              <a:rPr lang="fr-FR" sz="3400" cap="none" dirty="0" smtClean="0"/>
              <a:t>L’enseignant dispose d’une grille de notation de l’activité groupale</a:t>
            </a:r>
          </a:p>
        </p:txBody>
      </p:sp>
    </p:spTree>
    <p:extLst>
      <p:ext uri="{BB962C8B-B14F-4D97-AF65-F5344CB8AC3E}">
        <p14:creationId xmlns:p14="http://schemas.microsoft.com/office/powerpoint/2010/main" val="236858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onds dans l’eau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TC104033925[[fn=Ronds dans l’eau]]</Template>
  <TotalTime>3090</TotalTime>
  <Words>149</Words>
  <Application>Microsoft Office PowerPoint</Application>
  <PresentationFormat>Personnalisé</PresentationFormat>
  <Paragraphs>17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Ronds dans l’eau</vt:lpstr>
      <vt:lpstr>Le cahier</vt:lpstr>
      <vt:lpstr>Présentation PowerPoint</vt:lpstr>
      <vt:lpstr>Démarche pédagogique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Joël AUGUSTIN</dc:creator>
  <cp:lastModifiedBy>Heisenberg</cp:lastModifiedBy>
  <cp:revision>92</cp:revision>
  <dcterms:created xsi:type="dcterms:W3CDTF">2013-11-12T18:39:17Z</dcterms:created>
  <dcterms:modified xsi:type="dcterms:W3CDTF">2013-12-11T14:36:42Z</dcterms:modified>
</cp:coreProperties>
</file>