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302" r:id="rId2"/>
    <p:sldId id="300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6" d="100"/>
          <a:sy n="76" d="100"/>
        </p:scale>
        <p:origin x="-108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6102F-8FD0-4967-BC74-7A15428CD7A8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FE3B6-0270-4090-AF3F-967B4E5D46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857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98" y="721453"/>
            <a:ext cx="10524687" cy="5327009"/>
          </a:xfrm>
          <a:prstGeom prst="rect">
            <a:avLst/>
          </a:prstGeom>
        </p:spPr>
      </p:pic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763398" y="753675"/>
            <a:ext cx="10524687" cy="5432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fr-FR" sz="11500" b="1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E.I.S.T.</a:t>
            </a:r>
            <a:r>
              <a:rPr lang="fr-FR" sz="8000" b="1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 </a:t>
            </a:r>
            <a:r>
              <a:rPr lang="fr-FR" sz="2400" b="1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/>
            </a:r>
            <a:br>
              <a:rPr lang="fr-FR" sz="2400" b="1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</a:br>
            <a:r>
              <a:rPr lang="fr-FR" sz="2400" b="1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 </a:t>
            </a:r>
            <a:r>
              <a:rPr lang="fr-FR" sz="6600" b="1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expérimentation</a:t>
            </a:r>
            <a:r>
              <a:rPr lang="fr-FR" sz="6000" b="1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 </a:t>
            </a:r>
          </a:p>
          <a:p>
            <a:pPr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fr-FR" sz="4000" b="1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de l’</a:t>
            </a:r>
            <a:r>
              <a:rPr lang="fr-FR" sz="4400" b="1" u="sng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E</a:t>
            </a:r>
            <a:r>
              <a:rPr lang="fr-FR" sz="4000" b="1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nseignement </a:t>
            </a:r>
            <a:r>
              <a:rPr lang="fr-FR" sz="4400" b="1" u="sng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I</a:t>
            </a:r>
            <a:r>
              <a:rPr lang="fr-FR" sz="4000" b="1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ntégré </a:t>
            </a:r>
          </a:p>
          <a:p>
            <a:pPr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fr-FR" sz="4000" b="1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des </a:t>
            </a:r>
            <a:r>
              <a:rPr lang="fr-FR" sz="4400" b="1" u="sng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S</a:t>
            </a:r>
            <a:r>
              <a:rPr lang="fr-FR" sz="4000" b="1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ciences et de la </a:t>
            </a:r>
            <a:r>
              <a:rPr lang="fr-FR" sz="4400" b="1" u="sng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T</a:t>
            </a:r>
            <a:r>
              <a:rPr lang="fr-FR" sz="4000" b="1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echnologie </a:t>
            </a:r>
          </a:p>
          <a:p>
            <a:pPr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fr-FR" sz="4000" b="1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au collège</a:t>
            </a:r>
            <a:r>
              <a:rPr lang="fr-FR" sz="6000" b="1" cap="none" dirty="0" smtClean="0">
                <a:solidFill>
                  <a:srgbClr val="FF0000"/>
                </a:solidFill>
                <a:latin typeface="Aharoni" panose="02010803020104030203" pitchFamily="2" charset="-79"/>
                <a:ea typeface="Times New Roman" panose="02020603050405020304" pitchFamily="18" charset="0"/>
                <a:cs typeface="Aharoni" panose="02010803020104030203" pitchFamily="2" charset="-79"/>
              </a:rPr>
              <a:t> Julia NICOLAS </a:t>
            </a:r>
            <a:r>
              <a:rPr lang="fr-FR" sz="600" cap="none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fr-FR" sz="600" cap="none" dirty="0" smtClean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fr-FR" sz="1800" cap="none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22542" y="1118983"/>
            <a:ext cx="6509362" cy="4664279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4748168" y="388745"/>
            <a:ext cx="744383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8650" indent="-628650">
              <a:buFont typeface="+mj-lt"/>
              <a:buAutoNum type="arabicPeriod"/>
            </a:pPr>
            <a:r>
              <a:rPr lang="fr-FR" sz="2800" dirty="0" smtClean="0"/>
              <a:t>Enseignement de l’EIST,</a:t>
            </a:r>
          </a:p>
          <a:p>
            <a:pPr marL="628650" indent="-628650">
              <a:buFont typeface="+mj-lt"/>
              <a:buAutoNum type="arabicPeriod"/>
            </a:pPr>
            <a:r>
              <a:rPr lang="fr-FR" sz="2800" dirty="0" smtClean="0"/>
              <a:t>Progressions,</a:t>
            </a:r>
          </a:p>
          <a:p>
            <a:pPr marL="628650" indent="-628650">
              <a:buFont typeface="+mj-lt"/>
              <a:buAutoNum type="arabicPeriod"/>
            </a:pPr>
            <a:r>
              <a:rPr lang="fr-FR" sz="2800" dirty="0" smtClean="0"/>
              <a:t>Organisation,</a:t>
            </a:r>
          </a:p>
          <a:p>
            <a:pPr marL="628650" indent="-628650">
              <a:buFont typeface="+mj-lt"/>
              <a:buAutoNum type="arabicPeriod"/>
            </a:pPr>
            <a:r>
              <a:rPr lang="fr-FR" sz="2800" dirty="0" smtClean="0"/>
              <a:t>Répartition horaire,</a:t>
            </a:r>
          </a:p>
          <a:p>
            <a:pPr marL="628650" indent="-628650">
              <a:buFont typeface="+mj-lt"/>
              <a:buAutoNum type="arabicPeriod"/>
            </a:pPr>
            <a:r>
              <a:rPr lang="fr-FR" sz="2800" dirty="0" smtClean="0"/>
              <a:t>Le cahier,</a:t>
            </a:r>
          </a:p>
          <a:p>
            <a:pPr marL="628650" indent="-628650">
              <a:buFont typeface="+mj-lt"/>
              <a:buAutoNum type="arabicPeriod"/>
            </a:pPr>
            <a:r>
              <a:rPr lang="fr-FR" sz="2800" dirty="0" smtClean="0"/>
              <a:t>Démarche pédagogique </a:t>
            </a:r>
            <a:r>
              <a:rPr lang="fr-FR" sz="2400" dirty="0" smtClean="0"/>
              <a:t>(4 exemples d’activité)</a:t>
            </a:r>
            <a:endParaRPr lang="fr-FR" sz="2800" dirty="0" smtClean="0"/>
          </a:p>
          <a:p>
            <a:pPr marL="628650" indent="-628650">
              <a:buFont typeface="+mj-lt"/>
              <a:buAutoNum type="arabicPeriod"/>
            </a:pPr>
            <a:r>
              <a:rPr lang="fr-FR" sz="2800" dirty="0" smtClean="0"/>
              <a:t>Difficultés de mise en œuvre,</a:t>
            </a:r>
          </a:p>
          <a:p>
            <a:pPr marL="1527175" indent="-454025">
              <a:buFont typeface="Wingdings" panose="05000000000000000000" pitchFamily="2" charset="2"/>
              <a:buChar char="Ø"/>
            </a:pPr>
            <a:r>
              <a:rPr lang="fr-FR" sz="2800" dirty="0" smtClean="0"/>
              <a:t>La concertation,</a:t>
            </a:r>
          </a:p>
          <a:p>
            <a:pPr marL="1527175" indent="-454025">
              <a:buFont typeface="Wingdings" panose="05000000000000000000" pitchFamily="2" charset="2"/>
              <a:buChar char="Ø"/>
            </a:pPr>
            <a:r>
              <a:rPr lang="fr-FR" sz="2800" dirty="0" smtClean="0"/>
              <a:t>Enseignement des 3 matières,</a:t>
            </a:r>
          </a:p>
          <a:p>
            <a:pPr marL="1527175" indent="-454025">
              <a:buFont typeface="Wingdings" panose="05000000000000000000" pitchFamily="2" charset="2"/>
              <a:buChar char="Ø"/>
            </a:pPr>
            <a:r>
              <a:rPr lang="fr-FR" sz="2800" dirty="0" smtClean="0"/>
              <a:t>Matériels,</a:t>
            </a:r>
          </a:p>
          <a:p>
            <a:pPr marL="628650" indent="-628650">
              <a:buFont typeface="+mj-lt"/>
              <a:buAutoNum type="arabicPeriod" startAt="8"/>
            </a:pPr>
            <a:r>
              <a:rPr lang="fr-FR" sz="2800" dirty="0" smtClean="0"/>
              <a:t>Point de vue des enseignants,</a:t>
            </a:r>
          </a:p>
          <a:p>
            <a:pPr marL="628650" indent="-628650">
              <a:buFont typeface="+mj-lt"/>
              <a:buAutoNum type="arabicPeriod" startAt="8"/>
            </a:pPr>
            <a:r>
              <a:rPr lang="fr-FR" sz="2800" dirty="0" smtClean="0"/>
              <a:t>Point de vue des élèves,</a:t>
            </a:r>
          </a:p>
          <a:p>
            <a:pPr marL="628650" indent="-628650">
              <a:buFont typeface="+mj-lt"/>
              <a:buAutoNum type="arabicPeriod" startAt="8"/>
            </a:pPr>
            <a:r>
              <a:rPr lang="fr-FR" sz="2800" dirty="0" smtClean="0"/>
              <a:t>Point de vue des parents,</a:t>
            </a:r>
          </a:p>
          <a:p>
            <a:pPr marL="628650" indent="-628650">
              <a:buFont typeface="+mj-lt"/>
              <a:buAutoNum type="arabicPeriod" startAt="8"/>
            </a:pPr>
            <a:r>
              <a:rPr lang="fr-FR" sz="2800" dirty="0" smtClean="0"/>
              <a:t>Bilan 2012/2013.</a:t>
            </a:r>
          </a:p>
        </p:txBody>
      </p:sp>
    </p:spTree>
    <p:extLst>
      <p:ext uri="{BB962C8B-B14F-4D97-AF65-F5344CB8AC3E}">
        <p14:creationId xmlns:p14="http://schemas.microsoft.com/office/powerpoint/2010/main" val="237084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onds dans l’eau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TC104033925[[fn=Ronds dans l’eau]]</Template>
  <TotalTime>3090</TotalTime>
  <Words>60</Words>
  <Application>Microsoft Office PowerPoint</Application>
  <PresentationFormat>Personnalisé</PresentationFormat>
  <Paragraphs>18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Ronds dans l’eau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Joël AUGUSTIN</dc:creator>
  <cp:lastModifiedBy>Heisenberg</cp:lastModifiedBy>
  <cp:revision>92</cp:revision>
  <dcterms:created xsi:type="dcterms:W3CDTF">2013-11-12T18:39:17Z</dcterms:created>
  <dcterms:modified xsi:type="dcterms:W3CDTF">2013-12-11T14:39:38Z</dcterms:modified>
</cp:coreProperties>
</file>