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03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28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81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48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29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33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45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50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3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42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98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293E0-FAC9-403E-A16B-A7CECC3AB61D}" type="datetimeFigureOut">
              <a:rPr lang="fr-FR" smtClean="0"/>
              <a:t>18/05/2016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A38B-59CA-47B9-B0B5-372A91E63E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7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0" y="622903"/>
            <a:ext cx="12164910" cy="494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1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51" y="622903"/>
            <a:ext cx="10271987" cy="494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04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51" y="901267"/>
            <a:ext cx="10271987" cy="439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606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Grand écran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rachid arab</dc:creator>
  <cp:lastModifiedBy>rachid arab</cp:lastModifiedBy>
  <cp:revision>1</cp:revision>
  <dcterms:created xsi:type="dcterms:W3CDTF">2016-05-19T00:44:58Z</dcterms:created>
  <dcterms:modified xsi:type="dcterms:W3CDTF">2016-05-19T00:45:58Z</dcterms:modified>
</cp:coreProperties>
</file>