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172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5020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5713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5683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8363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5224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239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3420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741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7356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877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25344-231E-4271-A05D-477DA96A0797}" type="datetimeFigureOut">
              <a:rPr lang="fr-FR" smtClean="0"/>
              <a:t>03/11/2016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9272F-F4B5-4E3B-A65D-81B9A393A39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921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3200578" y="2708920"/>
            <a:ext cx="2739574" cy="100811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La culture de l’Ananas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5" name="Ellipse 4"/>
          <p:cNvSpPr/>
          <p:nvPr/>
        </p:nvSpPr>
        <p:spPr>
          <a:xfrm>
            <a:off x="395536" y="556960"/>
            <a:ext cx="2232248" cy="1080120"/>
          </a:xfrm>
          <a:prstGeom prst="ellipse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Apport nutritifs des plantes </a:t>
            </a:r>
            <a:endParaRPr lang="fr-FR" dirty="0"/>
          </a:p>
        </p:txBody>
      </p:sp>
      <p:sp>
        <p:nvSpPr>
          <p:cNvPr id="6" name="Ellipse 5"/>
          <p:cNvSpPr/>
          <p:nvPr/>
        </p:nvSpPr>
        <p:spPr>
          <a:xfrm>
            <a:off x="6242814" y="556960"/>
            <a:ext cx="2520280" cy="122413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Reproduction, étape de la vie d’une plante</a:t>
            </a:r>
            <a:endParaRPr lang="fr-FR" dirty="0"/>
          </a:p>
        </p:txBody>
      </p:sp>
      <p:sp>
        <p:nvSpPr>
          <p:cNvPr id="7" name="Ellipse 6"/>
          <p:cNvSpPr/>
          <p:nvPr/>
        </p:nvSpPr>
        <p:spPr>
          <a:xfrm>
            <a:off x="5940152" y="4797152"/>
            <a:ext cx="2232248" cy="129614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Recyclage de la matière : micro organismes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95536" y="4653136"/>
            <a:ext cx="2520280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Récupération des eaux (stockage)</a:t>
            </a:r>
            <a:endParaRPr lang="fr-FR" dirty="0"/>
          </a:p>
        </p:txBody>
      </p:sp>
      <p:sp>
        <p:nvSpPr>
          <p:cNvPr id="9" name="Ellipse 8"/>
          <p:cNvSpPr/>
          <p:nvPr/>
        </p:nvSpPr>
        <p:spPr>
          <a:xfrm>
            <a:off x="3401870" y="260649"/>
            <a:ext cx="2232248" cy="16727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Conception d’un hygromètre et d ’un barrage</a:t>
            </a:r>
            <a:endParaRPr lang="fr-FR" dirty="0"/>
          </a:p>
        </p:txBody>
      </p:sp>
      <p:sp>
        <p:nvSpPr>
          <p:cNvPr id="10" name="Ellipse 9"/>
          <p:cNvSpPr/>
          <p:nvPr/>
        </p:nvSpPr>
        <p:spPr>
          <a:xfrm>
            <a:off x="6602854" y="2384884"/>
            <a:ext cx="2160240" cy="165618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Production d’électricité sur une exploitation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353566" y="2454543"/>
            <a:ext cx="2160240" cy="165618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Dissolution des minéraux et des engrais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3513970" y="4797152"/>
            <a:ext cx="1980220" cy="165419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Le cycle de l’eau</a:t>
            </a:r>
          </a:p>
        </p:txBody>
      </p:sp>
      <p:sp>
        <p:nvSpPr>
          <p:cNvPr id="13" name="Flèche droite 12"/>
          <p:cNvSpPr/>
          <p:nvPr/>
        </p:nvSpPr>
        <p:spPr>
          <a:xfrm rot="13687370" flipV="1">
            <a:off x="2135778" y="2094874"/>
            <a:ext cx="1560073" cy="25696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droite 13"/>
          <p:cNvSpPr/>
          <p:nvPr/>
        </p:nvSpPr>
        <p:spPr>
          <a:xfrm rot="18945712" flipV="1">
            <a:off x="5487634" y="2135925"/>
            <a:ext cx="1338044" cy="26286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droite 14"/>
          <p:cNvSpPr/>
          <p:nvPr/>
        </p:nvSpPr>
        <p:spPr>
          <a:xfrm rot="2973980" flipV="1">
            <a:off x="5433267" y="4071248"/>
            <a:ext cx="1338044" cy="26286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droite 15"/>
          <p:cNvSpPr/>
          <p:nvPr/>
        </p:nvSpPr>
        <p:spPr>
          <a:xfrm rot="5400000" flipV="1">
            <a:off x="4149002" y="4015408"/>
            <a:ext cx="842726" cy="3745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èche droite 16"/>
          <p:cNvSpPr/>
          <p:nvPr/>
        </p:nvSpPr>
        <p:spPr>
          <a:xfrm rot="10551696" flipV="1">
            <a:off x="2611296" y="3084207"/>
            <a:ext cx="534277" cy="39685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 droite 17"/>
          <p:cNvSpPr/>
          <p:nvPr/>
        </p:nvSpPr>
        <p:spPr>
          <a:xfrm flipV="1">
            <a:off x="6054953" y="3014547"/>
            <a:ext cx="461263" cy="39685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18"/>
          <p:cNvSpPr/>
          <p:nvPr/>
        </p:nvSpPr>
        <p:spPr>
          <a:xfrm rot="16200000" flipV="1">
            <a:off x="4339734" y="2068925"/>
            <a:ext cx="461263" cy="39685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droite 19"/>
          <p:cNvSpPr/>
          <p:nvPr/>
        </p:nvSpPr>
        <p:spPr>
          <a:xfrm rot="8195006" flipV="1">
            <a:off x="2556803" y="3989269"/>
            <a:ext cx="1278798" cy="426820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03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23528" y="332656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FF0000"/>
                </a:solidFill>
              </a:rPr>
              <a:t>Problématiques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23528" y="1268760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SVT :  De quoi a besoin l’ananas pour se développer ? Quels sont les besoins de l’ananas ? 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323528" y="1988840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SPC : Comment les plantes peuvent assimiler les minéraux ?</a:t>
            </a:r>
          </a:p>
          <a:p>
            <a:r>
              <a:rPr lang="fr-FR" dirty="0" smtClean="0"/>
              <a:t>Comment mettre en place une culture autonome </a:t>
            </a:r>
            <a:r>
              <a:rPr lang="fr-FR" dirty="0" smtClean="0"/>
              <a:t>?</a:t>
            </a:r>
          </a:p>
          <a:p>
            <a:r>
              <a:rPr lang="fr-FR" dirty="0" smtClean="0"/>
              <a:t>D’où provient la pluie qui arrose </a:t>
            </a:r>
            <a:r>
              <a:rPr lang="fr-FR" smtClean="0"/>
              <a:t>les ananas ?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395536" y="2924944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Techno : Est-ce que l’ananas a besoin de beaucoup d’eau ? (hygromètre)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68323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109</Words>
  <Application>Microsoft Office PowerPoint</Application>
  <PresentationFormat>Affichage à l'écran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Teacher</dc:creator>
  <cp:lastModifiedBy>Teacher</cp:lastModifiedBy>
  <cp:revision>6</cp:revision>
  <dcterms:created xsi:type="dcterms:W3CDTF">2016-11-03T20:03:16Z</dcterms:created>
  <dcterms:modified xsi:type="dcterms:W3CDTF">2016-11-04T00:54:52Z</dcterms:modified>
</cp:coreProperties>
</file>