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75" r:id="rId3"/>
    <p:sldId id="257" r:id="rId4"/>
    <p:sldId id="258" r:id="rId5"/>
    <p:sldId id="259" r:id="rId6"/>
    <p:sldId id="272" r:id="rId7"/>
    <p:sldId id="274" r:id="rId8"/>
    <p:sldId id="273" r:id="rId9"/>
    <p:sldId id="276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93" r:id="rId18"/>
    <p:sldId id="294" r:id="rId19"/>
    <p:sldId id="277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6" r:id="rId28"/>
    <p:sldId id="307" r:id="rId29"/>
    <p:sldId id="314" r:id="rId30"/>
    <p:sldId id="330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3" r:id="rId39"/>
    <p:sldId id="331" r:id="rId40"/>
    <p:sldId id="326" r:id="rId41"/>
    <p:sldId id="332" r:id="rId42"/>
    <p:sldId id="325" r:id="rId43"/>
    <p:sldId id="327" r:id="rId44"/>
    <p:sldId id="333" r:id="rId45"/>
    <p:sldId id="334" r:id="rId46"/>
    <p:sldId id="335" r:id="rId47"/>
    <p:sldId id="328" r:id="rId48"/>
    <p:sldId id="329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515" autoAdjust="0"/>
    <p:restoredTop sz="94660"/>
  </p:normalViewPr>
  <p:slideViewPr>
    <p:cSldViewPr snapToGrid="0">
      <p:cViewPr>
        <p:scale>
          <a:sx n="75" d="100"/>
          <a:sy n="75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035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126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835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030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467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996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046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255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9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997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0022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6110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130860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509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9155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233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8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9641" y="1121229"/>
            <a:ext cx="8825658" cy="3329581"/>
          </a:xfrm>
        </p:spPr>
        <p:txBody>
          <a:bodyPr>
            <a:normAutofit fontScale="90000"/>
          </a:bodyPr>
          <a:lstStyle/>
          <a:p>
            <a:pPr algn="ctr"/>
            <a:r>
              <a:rPr lang="x-none" b="1" u="sng" dirty="0" smtClean="0">
                <a:solidFill>
                  <a:schemeClr val="tx1"/>
                </a:solidFill>
              </a:rPr>
              <a:t>Présentation du nouveau programme de la classe de seconde</a:t>
            </a:r>
            <a:r>
              <a:rPr lang="x-none" dirty="0" smtClean="0"/>
              <a:t/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354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b="1" u="sng" dirty="0" smtClean="0"/>
              <a:t>PLAN DE LA PRÉSENTATION </a:t>
            </a:r>
            <a:endParaRPr lang="x-non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599"/>
            <a:ext cx="9297988" cy="4280263"/>
          </a:xfrm>
        </p:spPr>
        <p:txBody>
          <a:bodyPr>
            <a:normAutofit/>
          </a:bodyPr>
          <a:lstStyle/>
          <a:p>
            <a:r>
              <a:rPr lang="x-none" sz="3600" b="1" dirty="0" smtClean="0"/>
              <a:t>Analyse du préambule.</a:t>
            </a:r>
          </a:p>
          <a:p>
            <a:r>
              <a:rPr lang="x-none" sz="3600" b="1" dirty="0" smtClean="0"/>
              <a:t>Analyse des notions et contenus.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x-none" sz="3600" b="1" dirty="0"/>
              <a:t> Suppressions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x-none" sz="3600" b="1" dirty="0"/>
              <a:t> Nouveautés</a:t>
            </a:r>
          </a:p>
          <a:p>
            <a:r>
              <a:rPr lang="x-none" sz="3600" b="1" dirty="0" smtClean="0"/>
              <a:t>Liste  du matériel supplémentaire .</a:t>
            </a:r>
          </a:p>
          <a:p>
            <a:pPr marL="0" indent="0">
              <a:buNone/>
            </a:pPr>
            <a:endParaRPr lang="x-none" sz="3600" b="1" dirty="0" smtClean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91869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2282" y="622663"/>
            <a:ext cx="11000860" cy="1320800"/>
          </a:xfrm>
        </p:spPr>
        <p:txBody>
          <a:bodyPr/>
          <a:lstStyle/>
          <a:p>
            <a:pPr algn="ctr"/>
            <a:r>
              <a:rPr lang="x-none" b="1" u="sng" dirty="0" smtClean="0">
                <a:solidFill>
                  <a:schemeClr val="tx1"/>
                </a:solidFill>
              </a:rPr>
              <a:t>Analyse des nouveautés  du Préambule</a:t>
            </a:r>
            <a:endParaRPr lang="x-none" b="1" u="sng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sz="3600" b="1" dirty="0" smtClean="0"/>
              <a:t>De nouveaux Thèmes</a:t>
            </a:r>
          </a:p>
          <a:p>
            <a:endParaRPr lang="x-none" sz="3600" b="1" dirty="0"/>
          </a:p>
          <a:p>
            <a:r>
              <a:rPr lang="x-none" sz="3600" b="1" dirty="0" smtClean="0"/>
              <a:t>Présentation des résultats expérimentaux avec leurs incertitudes</a:t>
            </a:r>
            <a:endParaRPr lang="x-none" sz="3600" b="1" dirty="0"/>
          </a:p>
        </p:txBody>
      </p:sp>
    </p:spTree>
    <p:extLst>
      <p:ext uri="{BB962C8B-B14F-4D97-AF65-F5344CB8AC3E}">
        <p14:creationId xmlns:p14="http://schemas.microsoft.com/office/powerpoint/2010/main" xmlns="" val="312555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167" y="557348"/>
            <a:ext cx="11288243" cy="1320800"/>
          </a:xfrm>
        </p:spPr>
        <p:txBody>
          <a:bodyPr>
            <a:normAutofit fontScale="90000"/>
          </a:bodyPr>
          <a:lstStyle/>
          <a:p>
            <a:r>
              <a:rPr lang="x-none" b="1" u="sng" dirty="0" smtClean="0">
                <a:solidFill>
                  <a:schemeClr val="tx1"/>
                </a:solidFill>
              </a:rPr>
              <a:t>DE NOUVEAUX THÈMES DANS LA CONTINUITÉ DU COLLÈGE</a:t>
            </a:r>
            <a:r>
              <a:rPr lang="x-none" dirty="0" smtClean="0"/>
              <a:t/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4599" y="2272146"/>
            <a:ext cx="9156235" cy="4585854"/>
          </a:xfrm>
        </p:spPr>
        <p:txBody>
          <a:bodyPr>
            <a:normAutofit lnSpcReduction="10000"/>
          </a:bodyPr>
          <a:lstStyle/>
          <a:p>
            <a:r>
              <a:rPr lang="x-none" sz="3600" b="1" dirty="0" smtClean="0"/>
              <a:t>Constitution et transformation de </a:t>
            </a:r>
            <a:r>
              <a:rPr lang="x-none" sz="3600" b="1" dirty="0"/>
              <a:t>l</a:t>
            </a:r>
            <a:r>
              <a:rPr lang="x-none" sz="3600" b="1" dirty="0" smtClean="0"/>
              <a:t>a matière</a:t>
            </a:r>
          </a:p>
          <a:p>
            <a:pPr marL="0" indent="0">
              <a:buNone/>
            </a:pPr>
            <a:endParaRPr lang="x-none" sz="3600" b="1" dirty="0" smtClean="0"/>
          </a:p>
          <a:p>
            <a:r>
              <a:rPr lang="x-none" sz="3600" b="1" dirty="0" smtClean="0"/>
              <a:t>Mouvement et </a:t>
            </a:r>
            <a:r>
              <a:rPr lang="x-none" sz="3600" b="1" dirty="0"/>
              <a:t>i</a:t>
            </a:r>
            <a:r>
              <a:rPr lang="x-none" sz="3600" b="1" dirty="0" smtClean="0"/>
              <a:t>nteractions</a:t>
            </a:r>
          </a:p>
          <a:p>
            <a:pPr marL="0" indent="0">
              <a:buNone/>
            </a:pPr>
            <a:endParaRPr lang="x-none" sz="3600" b="1" dirty="0" smtClean="0"/>
          </a:p>
          <a:p>
            <a:r>
              <a:rPr lang="x-none" sz="3600" b="1" dirty="0" smtClean="0"/>
              <a:t>Ondes et </a:t>
            </a:r>
            <a:r>
              <a:rPr lang="x-none" sz="3600" b="1" dirty="0"/>
              <a:t>s</a:t>
            </a:r>
            <a:r>
              <a:rPr lang="x-none" sz="3600" b="1" dirty="0" smtClean="0"/>
              <a:t>ignaux</a:t>
            </a:r>
          </a:p>
          <a:p>
            <a:pPr marL="0" indent="0">
              <a:buNone/>
            </a:pPr>
            <a:endParaRPr lang="x-none" b="1" dirty="0"/>
          </a:p>
          <a:p>
            <a:pPr marL="0" indent="0">
              <a:buNone/>
            </a:pPr>
            <a:r>
              <a:rPr lang="x-none" b="1" dirty="0" smtClean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24224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5608" y="544286"/>
            <a:ext cx="11514666" cy="1320800"/>
          </a:xfrm>
        </p:spPr>
        <p:txBody>
          <a:bodyPr/>
          <a:lstStyle/>
          <a:p>
            <a:r>
              <a:rPr lang="x-none" sz="3200" b="1" u="sng" dirty="0">
                <a:solidFill>
                  <a:prstClr val="black"/>
                </a:solidFill>
              </a:rPr>
              <a:t>DE NOUVEAUX THÈMES DANS LA CONTINUITÉ DU </a:t>
            </a:r>
            <a:r>
              <a:rPr lang="x-none" sz="3200" b="1" u="sng" dirty="0" smtClean="0">
                <a:solidFill>
                  <a:prstClr val="black"/>
                </a:solidFill>
              </a:rPr>
              <a:t/>
            </a:r>
            <a:br>
              <a:rPr lang="x-none" sz="3200" b="1" u="sng" dirty="0" smtClean="0">
                <a:solidFill>
                  <a:prstClr val="black"/>
                </a:solidFill>
              </a:rPr>
            </a:br>
            <a:r>
              <a:rPr lang="x-none" sz="3200" b="1" u="sng" dirty="0" smtClean="0">
                <a:solidFill>
                  <a:prstClr val="black"/>
                </a:solidFill>
              </a:rPr>
              <a:t>COLLÈGE</a:t>
            </a:r>
            <a:endParaRPr lang="x-none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x-none" sz="4000" b="1" u="sng" dirty="0" smtClean="0"/>
              <a:t>Le </a:t>
            </a:r>
            <a:r>
              <a:rPr lang="x-none" sz="4000" b="1" u="sng" dirty="0"/>
              <a:t>quatrième </a:t>
            </a:r>
            <a:r>
              <a:rPr lang="x-none" sz="4000" b="1" u="sng" dirty="0" smtClean="0"/>
              <a:t>thème</a:t>
            </a:r>
          </a:p>
          <a:p>
            <a:pPr marL="0" indent="0" algn="ctr">
              <a:buNone/>
            </a:pPr>
            <a:r>
              <a:rPr lang="x-none" sz="4000" b="1" dirty="0" smtClean="0"/>
              <a:t> «  </a:t>
            </a:r>
            <a:r>
              <a:rPr lang="x-none" sz="4000" b="1" dirty="0"/>
              <a:t>E</a:t>
            </a:r>
            <a:r>
              <a:rPr lang="x-none" sz="4000" b="1" dirty="0" smtClean="0"/>
              <a:t>nergie </a:t>
            </a:r>
            <a:r>
              <a:rPr lang="x-none" sz="4000" b="1" dirty="0"/>
              <a:t>: conversions et </a:t>
            </a:r>
            <a:r>
              <a:rPr lang="x-none" sz="4000" b="1" dirty="0" smtClean="0"/>
              <a:t>transferts », </a:t>
            </a:r>
          </a:p>
          <a:p>
            <a:pPr marL="0" indent="0" algn="ctr">
              <a:buNone/>
            </a:pPr>
            <a:r>
              <a:rPr lang="x-none" sz="4000" b="1" dirty="0" smtClean="0"/>
              <a:t>est </a:t>
            </a:r>
            <a:r>
              <a:rPr lang="x-none" sz="4000" b="1" dirty="0"/>
              <a:t>abordé dans le cadre des transformations de la matière.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859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ctr">
              <a:spcBef>
                <a:spcPts val="1000"/>
              </a:spcBef>
            </a:pPr>
            <a:r>
              <a:rPr lang="x-none" sz="3600" b="1" u="sng" dirty="0" smtClean="0">
                <a:solidFill>
                  <a:schemeClr val="tx1"/>
                </a:solidFill>
              </a:rPr>
              <a:t>Mesures et incertitudes</a:t>
            </a:r>
            <a:r>
              <a:rPr lang="x-none" sz="3600" dirty="0">
                <a:solidFill>
                  <a:prstClr val="white"/>
                </a:solidFill>
              </a:rPr>
              <a:t/>
            </a:r>
            <a:br>
              <a:rPr lang="x-none" sz="3600" dirty="0">
                <a:solidFill>
                  <a:prstClr val="white"/>
                </a:solidFill>
              </a:rPr>
            </a:br>
            <a:endParaRPr lang="x-none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x-none" sz="4000" b="1" dirty="0" smtClean="0"/>
              <a:t>Toutes les mesures réalisées lors des travaux </a:t>
            </a:r>
          </a:p>
          <a:p>
            <a:pPr marL="0" indent="0" algn="ctr">
              <a:buNone/>
            </a:pPr>
            <a:r>
              <a:rPr lang="x-none" sz="4000" b="1" dirty="0" smtClean="0"/>
              <a:t>pratiques doivent être présentées avec leurs </a:t>
            </a:r>
          </a:p>
          <a:p>
            <a:pPr marL="0" indent="0" algn="ctr">
              <a:buNone/>
            </a:pPr>
            <a:r>
              <a:rPr lang="x-none" sz="4000" b="1" dirty="0" smtClean="0"/>
              <a:t>incertitudes.</a:t>
            </a:r>
            <a:endParaRPr lang="x-none" sz="4000" b="1" dirty="0"/>
          </a:p>
        </p:txBody>
      </p:sp>
    </p:spTree>
    <p:extLst>
      <p:ext uri="{BB962C8B-B14F-4D97-AF65-F5344CB8AC3E}">
        <p14:creationId xmlns:p14="http://schemas.microsoft.com/office/powerpoint/2010/main" xmlns="" val="126704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02156" y="362853"/>
            <a:ext cx="8911687" cy="1280890"/>
          </a:xfrm>
        </p:spPr>
        <p:txBody>
          <a:bodyPr/>
          <a:lstStyle/>
          <a:p>
            <a:pPr marL="342900" lvl="0" indent="-342900" algn="ctr">
              <a:spcBef>
                <a:spcPts val="1000"/>
              </a:spcBef>
            </a:pPr>
            <a:r>
              <a:rPr lang="x-none" sz="3600" b="1" u="sng" dirty="0" smtClean="0">
                <a:solidFill>
                  <a:schemeClr val="tx1"/>
                </a:solidFill>
              </a:rPr>
              <a:t>Mesures et incertitudes</a:t>
            </a:r>
            <a:r>
              <a:rPr lang="x-none" sz="3600" dirty="0">
                <a:solidFill>
                  <a:prstClr val="white"/>
                </a:solidFill>
              </a:rPr>
              <a:t/>
            </a:r>
            <a:br>
              <a:rPr lang="x-none" sz="3600" dirty="0">
                <a:solidFill>
                  <a:prstClr val="white"/>
                </a:solidFill>
              </a:rPr>
            </a:br>
            <a:endParaRPr lang="x-none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6321" y="1110343"/>
            <a:ext cx="8470536" cy="520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168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endParaRPr lang="x-none" b="1" u="sng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6111" y="1853248"/>
            <a:ext cx="11344997" cy="4395151"/>
          </a:xfrm>
        </p:spPr>
        <p:txBody>
          <a:bodyPr>
            <a:normAutofit/>
          </a:bodyPr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0021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endParaRPr lang="x-none" b="1" u="sng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6111" y="1853248"/>
            <a:ext cx="11344997" cy="4395151"/>
          </a:xfrm>
        </p:spPr>
        <p:txBody>
          <a:bodyPr>
            <a:normAutofit/>
          </a:bodyPr>
          <a:lstStyle/>
          <a:p>
            <a:pPr algn="ctr"/>
            <a:r>
              <a:rPr lang="x-none" sz="3600" dirty="0" smtClean="0"/>
              <a:t>LECTURES </a:t>
            </a:r>
            <a:r>
              <a:rPr lang="x-none" sz="3600" dirty="0"/>
              <a:t>DES CONTENUS </a:t>
            </a:r>
            <a:r>
              <a:rPr lang="x-none" sz="3600" dirty="0" smtClean="0"/>
              <a:t>DICSIPLINAIRES</a:t>
            </a:r>
            <a:r>
              <a:rPr lang="x-none" sz="3600" dirty="0"/>
              <a:t>, FAITES A PARTIR DU PROGRAMME MISE EN APPLICATION EN SEPTEMBRE </a:t>
            </a:r>
            <a:r>
              <a:rPr lang="x-none" sz="3600" dirty="0" smtClean="0"/>
              <a:t>2017</a:t>
            </a:r>
            <a:endParaRPr lang="x-none" sz="3600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7180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 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6914" y="1876041"/>
            <a:ext cx="10515599" cy="46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79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442" y="2364376"/>
            <a:ext cx="10329112" cy="333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96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87977" y="258350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 :santé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903" y="1658983"/>
            <a:ext cx="10489474" cy="50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172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18605" y="297538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 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97" y="1683028"/>
            <a:ext cx="10802983" cy="44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03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0673" y="402041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236" y="1894115"/>
            <a:ext cx="10829005" cy="390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47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6526" y="2091060"/>
            <a:ext cx="6400800" cy="44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5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16234" y="170012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6972" y="1450902"/>
            <a:ext cx="6975566" cy="51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31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5189" y="2024743"/>
            <a:ext cx="6417174" cy="455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70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9417" y="323665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 du thème: santé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719806"/>
            <a:ext cx="10384971" cy="4929188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380207" y="4484914"/>
            <a:ext cx="8915400" cy="3777622"/>
          </a:xfrm>
        </p:spPr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74863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693" y="2416629"/>
            <a:ext cx="11373758" cy="289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646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18606" y="101597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4034" y="1382487"/>
            <a:ext cx="10332720" cy="52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44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39782" y="375916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1703" y="2168435"/>
            <a:ext cx="7165060" cy="39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82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470" y="2231231"/>
            <a:ext cx="10368142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20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465" y="2246811"/>
            <a:ext cx="11212331" cy="35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64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5987" y="271412"/>
            <a:ext cx="8911687" cy="1280890"/>
          </a:xfrm>
        </p:spPr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337" y="1797139"/>
            <a:ext cx="10881360" cy="47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91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pratique du sport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5770" y="2116183"/>
            <a:ext cx="10818819" cy="344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93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L’univers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2207" y="2325190"/>
            <a:ext cx="10522881" cy="29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5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Notions et contenus supprimés du thème : l’univers</a:t>
            </a: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3441" y="2442755"/>
            <a:ext cx="10865222" cy="35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675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endParaRPr lang="x-none" b="1" u="sng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0526" y="1069476"/>
            <a:ext cx="11090365" cy="4887187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400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Remarques :</a:t>
            </a:r>
            <a:r>
              <a:rPr lang="fr-FR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44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-Toutes </a:t>
            </a:r>
            <a:r>
              <a:rPr lang="fr-FR" sz="5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les notions et tous les contenus conservés ont été </a:t>
            </a:r>
            <a:r>
              <a:rPr lang="fr-FR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répartis </a:t>
            </a:r>
            <a:r>
              <a:rPr lang="fr-FR" sz="5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dans les quatre thèmes présentés dans le préambule</a:t>
            </a:r>
            <a:r>
              <a:rPr lang="fr-FR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x-none" sz="51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x-none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-Toutes </a:t>
            </a:r>
            <a:r>
              <a:rPr lang="x-none" sz="5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les capacités exigibles ont été </a:t>
            </a:r>
            <a:r>
              <a:rPr lang="x-none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modifiées</a:t>
            </a:r>
            <a:r>
              <a:rPr lang="x-none" sz="5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bien que certaines notions et certains contenus soient conservés 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x-none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Dans la suite de la présentation , seules les </a:t>
            </a:r>
            <a:r>
              <a:rPr lang="x-none" sz="5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capacités exigibles, propres aux </a:t>
            </a:r>
            <a:r>
              <a:rPr lang="x-none" sz="51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nouveautés  seront présentés..</a:t>
            </a:r>
            <a:endParaRPr lang="fr-FR" sz="51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fr-FR" sz="44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fr-F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5016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9830" y="245287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Constitution et transformations de la matière.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420580"/>
            <a:ext cx="11087100" cy="492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176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9383" y="245287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x-none" b="1" u="sng" dirty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>
                <a:solidFill>
                  <a:schemeClr val="tx1"/>
                </a:solidFill>
              </a:rPr>
            </a:br>
            <a:r>
              <a:rPr lang="x-none" b="1" u="sng" dirty="0">
                <a:solidFill>
                  <a:schemeClr val="tx1"/>
                </a:solidFill>
              </a:rPr>
              <a:t>Constitution et transformations de la matière.</a:t>
            </a:r>
            <a:endParaRPr lang="x-none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9700" y="1896746"/>
            <a:ext cx="10210800" cy="469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05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37360" y="245287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Constitution et transformations de la matière.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295400"/>
            <a:ext cx="105156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32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8171" y="624110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Constitution et transformations de la matière.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" y="2133600"/>
            <a:ext cx="112966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146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8171" y="624110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Constitution et transformations de la matière.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905000"/>
            <a:ext cx="10572749" cy="37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02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8171" y="153847"/>
            <a:ext cx="9806441" cy="1280890"/>
          </a:xfrm>
        </p:spPr>
        <p:txBody>
          <a:bodyPr>
            <a:normAutofit/>
          </a:bodyPr>
          <a:lstStyle/>
          <a:p>
            <a:pPr marL="342900" lvl="0" indent="-342900" algn="ctr">
              <a:spcBef>
                <a:spcPts val="1000"/>
              </a:spcBef>
            </a:pP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" y="90125"/>
            <a:ext cx="12020550" cy="66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03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485" y="323664"/>
            <a:ext cx="9806441" cy="1280890"/>
          </a:xfrm>
        </p:spPr>
        <p:txBody>
          <a:bodyPr>
            <a:normAutofit/>
          </a:bodyPr>
          <a:lstStyle/>
          <a:p>
            <a:pPr marL="342900" lvl="0" indent="-342900" algn="ctr">
              <a:spcBef>
                <a:spcPts val="1000"/>
              </a:spcBef>
            </a:pP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"/>
            <a:ext cx="11772901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76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4370" y="258350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Constitution et transformations de la matière.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539240"/>
            <a:ext cx="10095411" cy="486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223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2856" y="0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Mouvement et interactions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143000"/>
            <a:ext cx="939164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08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0054" y="140784"/>
            <a:ext cx="9806441" cy="1280890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r>
              <a:rPr lang="x-none" b="1" u="sng" dirty="0" smtClean="0">
                <a:solidFill>
                  <a:schemeClr val="tx1"/>
                </a:solidFill>
              </a:rPr>
              <a:t>Mouvement et interactions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010" y="1600200"/>
            <a:ext cx="11523127" cy="459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395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6947" y="193035"/>
            <a:ext cx="8911687" cy="1280890"/>
          </a:xfrm>
        </p:spPr>
        <p:txBody>
          <a:bodyPr/>
          <a:lstStyle/>
          <a:p>
            <a:pPr algn="ctr"/>
            <a:r>
              <a:rPr lang="x-none" b="1" u="sng" dirty="0">
                <a:solidFill>
                  <a:schemeClr val="tx1"/>
                </a:solidFill>
              </a:rPr>
              <a:t>Nouveautés dans le thème :Ondes et signaux</a:t>
            </a:r>
            <a:endParaRPr lang="x-none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834" y="1567542"/>
            <a:ext cx="10263641" cy="517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718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9228" y="0"/>
            <a:ext cx="9806441" cy="783771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:Ondes et signaux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286" y="780160"/>
            <a:ext cx="10228217" cy="51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191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9228" y="0"/>
            <a:ext cx="9806441" cy="783771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:Ondes et signaux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9500"/>
            <a:ext cx="11573691" cy="376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616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9228" y="0"/>
            <a:ext cx="9806441" cy="783771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:Ondes et signaux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186" y="1114696"/>
            <a:ext cx="11197470" cy="52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654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9228" y="0"/>
            <a:ext cx="9806441" cy="783771"/>
          </a:xfrm>
        </p:spPr>
        <p:txBody>
          <a:bodyPr>
            <a:normAutofit fontScale="90000"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x-none" b="1" u="sng" dirty="0" smtClean="0">
                <a:solidFill>
                  <a:schemeClr val="tx1"/>
                </a:solidFill>
              </a:rPr>
              <a:t>Nouveautés dans le thème :Ondes et signaux</a:t>
            </a:r>
            <a:br>
              <a:rPr lang="x-none" b="1" u="sng" dirty="0" smtClean="0">
                <a:solidFill>
                  <a:schemeClr val="tx1"/>
                </a:solidFill>
              </a:rPr>
            </a:br>
            <a:endParaRPr lang="x-none" b="1" u="sng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699" y="901337"/>
            <a:ext cx="11820542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20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2047" y="248194"/>
            <a:ext cx="9832566" cy="1656806"/>
          </a:xfrm>
        </p:spPr>
        <p:txBody>
          <a:bodyPr/>
          <a:lstStyle/>
          <a:p>
            <a:pPr algn="ctr"/>
            <a:r>
              <a:rPr lang="x-none" b="1" u="sng" dirty="0" smtClean="0"/>
              <a:t>Liste du matériel supplémentaire en classe de seconde </a:t>
            </a:r>
            <a:endParaRPr lang="x-none" b="1" u="sng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400" y="1611224"/>
            <a:ext cx="9347199" cy="429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017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2047" y="248194"/>
            <a:ext cx="9832566" cy="1656806"/>
          </a:xfrm>
        </p:spPr>
        <p:txBody>
          <a:bodyPr/>
          <a:lstStyle/>
          <a:p>
            <a:pPr algn="ctr"/>
            <a:r>
              <a:rPr lang="x-none" b="1" u="sng" dirty="0" smtClean="0"/>
              <a:t>Liste du matériel supplémentaire en classe de seconde </a:t>
            </a:r>
            <a:endParaRPr lang="x-none" b="1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047" y="1401052"/>
            <a:ext cx="9832565" cy="508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469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2047" y="248194"/>
            <a:ext cx="9832566" cy="1656806"/>
          </a:xfrm>
        </p:spPr>
        <p:txBody>
          <a:bodyPr/>
          <a:lstStyle/>
          <a:p>
            <a:pPr algn="ctr"/>
            <a:r>
              <a:rPr lang="x-none" b="1" u="sng" dirty="0" smtClean="0"/>
              <a:t>Liste du matériel supplémentaire en classe de seconde </a:t>
            </a:r>
            <a:endParaRPr lang="x-none" b="1" u="sng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900" y="1721204"/>
            <a:ext cx="9637713" cy="47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892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1" dirty="0" smtClean="0"/>
              <a:t>Questions et remarques?</a:t>
            </a:r>
            <a:endParaRPr lang="x-none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x-none" sz="7200" b="1" dirty="0" smtClean="0"/>
          </a:p>
          <a:p>
            <a:pPr marL="0" indent="0">
              <a:buNone/>
            </a:pPr>
            <a:endParaRPr lang="x-none" sz="7200" b="1" dirty="0"/>
          </a:p>
          <a:p>
            <a:pPr marL="0" indent="0">
              <a:buNone/>
            </a:pPr>
            <a:r>
              <a:rPr lang="x-none" sz="7200" b="1" dirty="0" smtClean="0"/>
              <a:t>                         </a:t>
            </a:r>
            <a:endParaRPr lang="x-none" sz="7200" b="1" dirty="0"/>
          </a:p>
        </p:txBody>
      </p:sp>
    </p:spTree>
    <p:extLst>
      <p:ext uri="{BB962C8B-B14F-4D97-AF65-F5344CB8AC3E}">
        <p14:creationId xmlns:p14="http://schemas.microsoft.com/office/powerpoint/2010/main" xmlns="" val="162730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                    </a:t>
            </a:r>
            <a:r>
              <a:rPr lang="x-none" b="1" u="sng" dirty="0" smtClean="0"/>
              <a:t>FIN</a:t>
            </a:r>
            <a:endParaRPr lang="x-non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4822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527</TotalTime>
  <Words>359</Words>
  <Application>Microsoft Office PowerPoint</Application>
  <PresentationFormat>Personnalisé</PresentationFormat>
  <Paragraphs>76</Paragraphs>
  <Slides>48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Brin</vt:lpstr>
      <vt:lpstr>Présentation du nouveau programme de la classe de seconde </vt:lpstr>
      <vt:lpstr>PLAN DE LA PRÉSENTATION </vt:lpstr>
      <vt:lpstr>Analyse des nouveautés  du Préambule</vt:lpstr>
      <vt:lpstr>DE NOUVEAUX THÈMES DANS LA CONTINUITÉ DU COLLÈGE </vt:lpstr>
      <vt:lpstr>DE NOUVEAUX THÈMES DANS LA CONTINUITÉ DU  COLLÈGE</vt:lpstr>
      <vt:lpstr>Mesures et incertitudes </vt:lpstr>
      <vt:lpstr>Mesures et incertitudes </vt:lpstr>
      <vt:lpstr>Notions et contenus supprimés</vt:lpstr>
      <vt:lpstr>Notions et contenus supprimés</vt:lpstr>
      <vt:lpstr>Notions et contenus supprimés  du thème : santé</vt:lpstr>
      <vt:lpstr>Notions et contenus supprimés  du thème:  santé</vt:lpstr>
      <vt:lpstr>Notions et contenus supprimés  du thème :santé</vt:lpstr>
      <vt:lpstr>Notions et contenus supprimés  du thème : santé</vt:lpstr>
      <vt:lpstr>Notions et contenus supprimés  du thème: santé</vt:lpstr>
      <vt:lpstr>Notions et contenus supprimés  du thème: santé</vt:lpstr>
      <vt:lpstr>Notions et contenus supprimés  du thème: santé</vt:lpstr>
      <vt:lpstr>Notions et contenus supprimés  du thème: santé</vt:lpstr>
      <vt:lpstr>Notions et contenus supprimés  du thème: santé</vt:lpstr>
      <vt:lpstr>Notions et contenus supprimés du thème : pratique du sport</vt:lpstr>
      <vt:lpstr>Notions et contenus supprimés du thème : pratique du sport</vt:lpstr>
      <vt:lpstr>Notions et contenus supprimés du thème : pratique du sport</vt:lpstr>
      <vt:lpstr>Notions et contenus supprimés du thème : pratique du sport</vt:lpstr>
      <vt:lpstr>Notions et contenus supprimés du thème : pratique du sport</vt:lpstr>
      <vt:lpstr>Notions et contenus supprimés du thème : pratique du sport</vt:lpstr>
      <vt:lpstr>Notions et contenus supprimés du thème : pratique du sport</vt:lpstr>
      <vt:lpstr>Notions et contenus supprimés du thème : L’univers</vt:lpstr>
      <vt:lpstr>Notions et contenus supprimés du thème : l’univers</vt:lpstr>
      <vt:lpstr>Diapositive 28</vt:lpstr>
      <vt:lpstr>Nouveautés dans le thème : Constitution et transformations de la matière. </vt:lpstr>
      <vt:lpstr>Nouveautés dans le thème : Constitution et transformations de la matière.</vt:lpstr>
      <vt:lpstr>Nouveautés dans le thème : Constitution et transformations de la matière. </vt:lpstr>
      <vt:lpstr>Nouveautés dans le thème : Constitution et transformations de la matière. </vt:lpstr>
      <vt:lpstr>Nouveautés dans le thème : Constitution et transformations de la matière. </vt:lpstr>
      <vt:lpstr>Diapositive 34</vt:lpstr>
      <vt:lpstr>Diapositive 35</vt:lpstr>
      <vt:lpstr>Nouveautés dans le thème : Constitution et transformations de la matière. </vt:lpstr>
      <vt:lpstr>Nouveautés dans le thème : Mouvement et interactions </vt:lpstr>
      <vt:lpstr>Nouveautés dans le thème : Mouvement et interactions </vt:lpstr>
      <vt:lpstr>Nouveautés dans le thème :Ondes et signaux</vt:lpstr>
      <vt:lpstr>Nouveautés dans le thème :Ondes et signaux </vt:lpstr>
      <vt:lpstr>Nouveautés dans le thème :Ondes et signaux </vt:lpstr>
      <vt:lpstr>Nouveautés dans le thème :Ondes et signaux </vt:lpstr>
      <vt:lpstr>Nouveautés dans le thème :Ondes et signaux </vt:lpstr>
      <vt:lpstr>Liste du matériel supplémentaire en classe de seconde </vt:lpstr>
      <vt:lpstr>Liste du matériel supplémentaire en classe de seconde </vt:lpstr>
      <vt:lpstr>Liste du matériel supplémentaire en classe de seconde </vt:lpstr>
      <vt:lpstr>Questions et remarques?</vt:lpstr>
      <vt:lpstr>                    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nouveau programme de la classe de seconde</dc:title>
  <dc:creator>Célia</dc:creator>
  <cp:lastModifiedBy>Dimitri ODONNAT</cp:lastModifiedBy>
  <cp:revision>44</cp:revision>
  <dcterms:created xsi:type="dcterms:W3CDTF">2019-01-04T20:39:33Z</dcterms:created>
  <dcterms:modified xsi:type="dcterms:W3CDTF">2019-02-25T20:12:33Z</dcterms:modified>
</cp:coreProperties>
</file>