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82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70" r:id="rId7"/>
    <p:sldId id="261" r:id="rId8"/>
    <p:sldId id="262" r:id="rId9"/>
    <p:sldId id="263" r:id="rId10"/>
    <p:sldId id="264" r:id="rId11"/>
    <p:sldId id="265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58"/>
    <p:restoredTop sz="94696"/>
  </p:normalViewPr>
  <p:slideViewPr>
    <p:cSldViewPr snapToGrid="0">
      <p:cViewPr varScale="1">
        <p:scale>
          <a:sx n="105" d="100"/>
          <a:sy n="105" d="100"/>
        </p:scale>
        <p:origin x="8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70" d="100"/>
        <a:sy n="1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//Volumes/Time%20Machine/00-COURS%20/&#127979;%20Projet%20acade&#769;mique/Sondage%20_liaison%203eme-%20lyce&#769;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/Volumes/Time%20Machine/00-COURS%20/&#127979;%20Projet%20acade&#769;mique/Sondage%20_liaison%203eme-%20lyce&#769;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file:////Volumes/Time%20Machine/00-COURS%20/&#127979;%20Projet%20acade&#769;mique/Sondage%20_liaison%203eme-%20lyce&#769;e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oleObject" Target="file:////Volumes/Time%20Machine/00-COURS%20/&#127979;%20Projet%20acade&#769;mique/Sondage%20_liaison%203eme-%20lyce&#769;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/Volumes/Time%20Machine/00-COURS%20/&#127979;%20Projet%20acade&#769;mique/Sondage%20_liaison%203eme-%20lyce&#769;e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oleObject" Target="file:////Volumes/Time%20Machine/00-COURS%20/&#127979;%20Projet%20acade&#769;mique/Sondage%20_liaison%203eme-%20lyce&#769;e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microsoft.com/office/2011/relationships/chartStyle" Target="style5.xml"/><Relationship Id="rId2" Type="http://schemas.microsoft.com/office/2011/relationships/chartColorStyle" Target="colors5.xml"/><Relationship Id="rId3" Type="http://schemas.openxmlformats.org/officeDocument/2006/relationships/oleObject" Target="file:////Volumes/Time%20Machine/00-COURS%20/&#127979;%20Projet%20acade&#769;mique/Sondage%20_liaison%203eme-%20lyce&#769;e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microsoft.com/office/2011/relationships/chartStyle" Target="style6.xml"/><Relationship Id="rId2" Type="http://schemas.microsoft.com/office/2011/relationships/chartColorStyle" Target="colors6.xml"/><Relationship Id="rId3" Type="http://schemas.openxmlformats.org/officeDocument/2006/relationships/oleObject" Target="file:////Volumes/Time%20Machine/00-COURS%20/&#127979;%20Projet%20acade&#769;mique/Sondage%20_liaison%203eme-%20lyce&#769;e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microsoft.com/office/2011/relationships/chartStyle" Target="style7.xml"/><Relationship Id="rId2" Type="http://schemas.microsoft.com/office/2011/relationships/chartColorStyle" Target="colors7.xml"/><Relationship Id="rId3" Type="http://schemas.openxmlformats.org/officeDocument/2006/relationships/oleObject" Target="file:////Volumes/Time%20Machine/00-COURS%20/&#127979;%20Projet%20acade&#769;mique/Sondage%20_liaison%203eme-%20lyce&#769;e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microsoft.com/office/2011/relationships/chartStyle" Target="style8.xml"/><Relationship Id="rId2" Type="http://schemas.microsoft.com/office/2011/relationships/chartColorStyle" Target="colors8.xml"/><Relationship Id="rId3" Type="http://schemas.openxmlformats.org/officeDocument/2006/relationships/oleObject" Target="file:////Volumes/Time%20Machine/00-COURS%20/&#127979;%20Projet%20acade&#769;mique/Sondage%20_liaison%203eme-%20lyce&#769;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PROVENANCE</a:t>
            </a:r>
          </a:p>
        </c:rich>
      </c:tx>
      <c:layout>
        <c:manualLayout>
          <c:xMode val="edge"/>
          <c:yMode val="edge"/>
          <c:x val="0.000762984751775955"/>
          <c:y val="0.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1B1-0941-9982-83282BB4CBF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1B1-0941-9982-83282BB4CBF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1B1-0941-9982-83282BB4CBF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1B1-0941-9982-83282BB4CBFA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0374389777574137"/>
                  <c:y val="-2.49057814288546E-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1B1-0941-9982-83282BB4CBFA}"/>
                </c:ext>
                <c:ext xmlns:c15="http://schemas.microsoft.com/office/drawing/2012/chart" uri="{CE6537A1-D6FC-4f65-9D91-7224C49458BB}">
                  <c15:layout>
                    <c:manualLayout>
                      <c:w val="0.356774969915764"/>
                      <c:h val="0.279553429027113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0.0288808664259928"/>
                  <c:y val="0.038277511961722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D1B1-0941-9982-83282BB4CBFA}"/>
                </c:ext>
                <c:ext xmlns:c15="http://schemas.microsoft.com/office/drawing/2012/chart" uri="{CE6537A1-D6FC-4f65-9D91-7224C49458BB}">
                  <c15:layout>
                    <c:manualLayout>
                      <c:w val="0.210565773141173"/>
                      <c:h val="0.174864433811802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0.221420165439609"/>
                  <c:y val="-1.46197141527502E-1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D1B1-0941-9982-83282BB4CBFA}"/>
                </c:ext>
                <c:ext xmlns:c15="http://schemas.microsoft.com/office/drawing/2012/chart" uri="{CE6537A1-D6FC-4f65-9D91-7224C49458BB}">
                  <c15:layout>
                    <c:manualLayout>
                      <c:w val="0.309771170300463"/>
                      <c:h val="0.176172499968604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Feuil5!$B$2:$B$5</c:f>
              <c:strCache>
                <c:ptCount val="4"/>
                <c:pt idx="0">
                  <c:v>1) Provenance</c:v>
                </c:pt>
                <c:pt idx="1">
                  <c:v>3e générale</c:v>
                </c:pt>
                <c:pt idx="2">
                  <c:v>3e PPM</c:v>
                </c:pt>
                <c:pt idx="3">
                  <c:v>3e SEGPA</c:v>
                </c:pt>
              </c:strCache>
            </c:strRef>
          </c:cat>
          <c:val>
            <c:numRef>
              <c:f>Feuil5!$C$2:$C$5</c:f>
              <c:numCache>
                <c:formatCode>General</c:formatCode>
                <c:ptCount val="4"/>
                <c:pt idx="1">
                  <c:v>49.0</c:v>
                </c:pt>
                <c:pt idx="2">
                  <c:v>3.0</c:v>
                </c:pt>
                <c:pt idx="3">
                  <c:v>3.0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1B1-0941-9982-83282BB4CBFA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/>
              <a:t>Cours vu en 3eme</a:t>
            </a:r>
          </a:p>
        </c:rich>
      </c:tx>
      <c:layout>
        <c:manualLayout>
          <c:xMode val="edge"/>
          <c:yMode val="edge"/>
          <c:x val="0.0433038348082596"/>
          <c:y val="0.0207522613020165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D3A-5942-8D3A-F3056A88D6B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D3A-5942-8D3A-F3056A88D6B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D3A-5942-8D3A-F3056A88D6B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D3A-5942-8D3A-F3056A88D6B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D3A-5942-8D3A-F3056A88D6B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4D3A-5942-8D3A-F3056A88D6B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4D3A-5942-8D3A-F3056A88D6B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4D3A-5942-8D3A-F3056A88D6BC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4D3A-5942-8D3A-F3056A88D6BC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4D3A-5942-8D3A-F3056A88D6BC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0.0765724703737466"/>
                  <c:y val="-0.0051880653255041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4D3A-5942-8D3A-F3056A88D6BC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Feuil5!$E$20:$E$28</c:f>
              <c:strCache>
                <c:ptCount val="9"/>
                <c:pt idx="0">
                  <c:v>4) Cours</c:v>
                </c:pt>
                <c:pt idx="1">
                  <c:v>Electricité</c:v>
                </c:pt>
                <c:pt idx="2">
                  <c:v>Forces</c:v>
                </c:pt>
                <c:pt idx="3">
                  <c:v>Mouvements</c:v>
                </c:pt>
                <c:pt idx="4">
                  <c:v>Energies</c:v>
                </c:pt>
                <c:pt idx="5">
                  <c:v>Atomes</c:v>
                </c:pt>
                <c:pt idx="6">
                  <c:v>Molécules</c:v>
                </c:pt>
                <c:pt idx="7">
                  <c:v>Ions</c:v>
                </c:pt>
                <c:pt idx="8">
                  <c:v>pH</c:v>
                </c:pt>
              </c:strCache>
            </c:strRef>
          </c:cat>
          <c:val>
            <c:numRef>
              <c:f>Feuil5!$F$20:$F$28</c:f>
              <c:numCache>
                <c:formatCode>General</c:formatCode>
                <c:ptCount val="9"/>
                <c:pt idx="1">
                  <c:v>40.0</c:v>
                </c:pt>
                <c:pt idx="2">
                  <c:v>31.0</c:v>
                </c:pt>
                <c:pt idx="3">
                  <c:v>35.0</c:v>
                </c:pt>
                <c:pt idx="4">
                  <c:v>32.0</c:v>
                </c:pt>
                <c:pt idx="5">
                  <c:v>53.0</c:v>
                </c:pt>
                <c:pt idx="6">
                  <c:v>51.0</c:v>
                </c:pt>
                <c:pt idx="7">
                  <c:v>42.0</c:v>
                </c:pt>
                <c:pt idx="8">
                  <c:v>39.0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4D3A-5942-8D3A-F3056A88D6BC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Types de cours 3eme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ABB-F747-9EE2-355118AA851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ABB-F747-9EE2-355118AA851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ABB-F747-9EE2-355118AA8514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0413127742091"/>
                  <c:y val="-0.0059391225905050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ABB-F747-9EE2-355118AA8514}"/>
                </c:ext>
                <c:ext xmlns:c15="http://schemas.microsoft.com/office/drawing/2012/chart" uri="{CE6537A1-D6FC-4f65-9D91-7224C49458BB}">
                  <c15:layout>
                    <c:manualLayout>
                      <c:w val="0.290050703839738"/>
                      <c:h val="0.162791350205742"/>
                    </c:manualLayout>
                  </c15:layout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Feuil5!$E$3:$E$5</c:f>
              <c:strCache>
                <c:ptCount val="3"/>
                <c:pt idx="0">
                  <c:v>en classe entière</c:v>
                </c:pt>
                <c:pt idx="1">
                  <c:v>en groupe</c:v>
                </c:pt>
                <c:pt idx="2">
                  <c:v>Les deux</c:v>
                </c:pt>
              </c:strCache>
            </c:strRef>
          </c:cat>
          <c:val>
            <c:numRef>
              <c:f>Feuil5!$F$3:$F$5</c:f>
              <c:numCache>
                <c:formatCode>General</c:formatCode>
                <c:ptCount val="3"/>
                <c:pt idx="0">
                  <c:v>21.0</c:v>
                </c:pt>
                <c:pt idx="1">
                  <c:v>9.0</c:v>
                </c:pt>
                <c:pt idx="2">
                  <c:v>25.0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CABB-F747-9EE2-355118AA8514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200"/>
              <a:t>Réalisation individuelle d'expériences </a:t>
            </a:r>
          </a:p>
        </c:rich>
      </c:tx>
      <c:layout>
        <c:manualLayout>
          <c:xMode val="edge"/>
          <c:yMode val="edge"/>
          <c:x val="0.0199288992866474"/>
          <c:y val="0.017021276595744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4CC-534B-AE9F-2A9606223B0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4CC-534B-AE9F-2A9606223B0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4CC-534B-AE9F-2A9606223B0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4CC-534B-AE9F-2A9606223B00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.249358129844664"/>
                  <c:y val="0.029899873626907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4CC-534B-AE9F-2A9606223B00}"/>
                </c:ext>
                <c:ext xmlns:c15="http://schemas.microsoft.com/office/drawing/2012/chart" uri="{CE6537A1-D6FC-4f65-9D91-7224C49458BB}">
                  <c15:layout>
                    <c:manualLayout>
                      <c:w val="0.304444792000601"/>
                      <c:h val="0.22476618082314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Feuil5!$B$20:$B$23</c:f>
              <c:strCache>
                <c:ptCount val="4"/>
                <c:pt idx="0">
                  <c:v>3)Expériences</c:v>
                </c:pt>
                <c:pt idx="1">
                  <c:v>oui</c:v>
                </c:pt>
                <c:pt idx="2">
                  <c:v>non</c:v>
                </c:pt>
                <c:pt idx="3">
                  <c:v>professeur</c:v>
                </c:pt>
              </c:strCache>
            </c:strRef>
          </c:cat>
          <c:val>
            <c:numRef>
              <c:f>Feuil5!$C$20:$C$23</c:f>
              <c:numCache>
                <c:formatCode>General</c:formatCode>
                <c:ptCount val="4"/>
                <c:pt idx="1">
                  <c:v>45.0</c:v>
                </c:pt>
                <c:pt idx="2">
                  <c:v>2.0</c:v>
                </c:pt>
                <c:pt idx="3">
                  <c:v>5.0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4CC-534B-AE9F-2A9606223B00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200"/>
              <a:t>Manques</a:t>
            </a:r>
            <a:r>
              <a:rPr lang="fr-FR" sz="1200" baseline="0"/>
              <a:t> en 3eme</a:t>
            </a:r>
            <a:endParaRPr lang="fr-FR" sz="1200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BBE-2C43-88C6-524CC3EAFBA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BBE-2C43-88C6-524CC3EAFBA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BBE-2C43-88C6-524CC3EAFBA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BBE-2C43-88C6-524CC3EAFBA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2BBE-2C43-88C6-524CC3EAFBA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2BBE-2C43-88C6-524CC3EAFBA1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0112201947012999"/>
                  <c:y val="0.017167381974248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BBE-2C43-88C6-524CC3EAFBA1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2BBE-2C43-88C6-524CC3EAFBA1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Feuil5!$L$20:$L$25</c:f>
              <c:strCache>
                <c:ptCount val="6"/>
                <c:pt idx="0">
                  <c:v>6) Manque 3eme</c:v>
                </c:pt>
                <c:pt idx="1">
                  <c:v>cours</c:v>
                </c:pt>
                <c:pt idx="2">
                  <c:v>expériences</c:v>
                </c:pt>
                <c:pt idx="3">
                  <c:v>exercices</c:v>
                </c:pt>
                <c:pt idx="4">
                  <c:v>heures</c:v>
                </c:pt>
                <c:pt idx="5">
                  <c:v>rien</c:v>
                </c:pt>
              </c:strCache>
            </c:strRef>
          </c:cat>
          <c:val>
            <c:numRef>
              <c:f>Feuil5!$M$20:$M$25</c:f>
              <c:numCache>
                <c:formatCode>General</c:formatCode>
                <c:ptCount val="6"/>
                <c:pt idx="1">
                  <c:v>6.0</c:v>
                </c:pt>
                <c:pt idx="2">
                  <c:v>26.0</c:v>
                </c:pt>
                <c:pt idx="3">
                  <c:v>13.0</c:v>
                </c:pt>
                <c:pt idx="4">
                  <c:v>2.0</c:v>
                </c:pt>
                <c:pt idx="5">
                  <c:v>15.0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2BBE-2C43-88C6-524CC3EAFBA1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200"/>
              <a:t>Réalisation individuelle d'expériences </a:t>
            </a:r>
          </a:p>
        </c:rich>
      </c:tx>
      <c:layout>
        <c:manualLayout>
          <c:xMode val="edge"/>
          <c:yMode val="edge"/>
          <c:x val="0.0199288992866474"/>
          <c:y val="0.017021276595744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631-7646-80B4-020FBCAF821D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631-7646-80B4-020FBCAF821D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631-7646-80B4-020FBCAF821D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631-7646-80B4-020FBCAF821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.249358129844664"/>
                  <c:y val="0.029899873626907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631-7646-80B4-020FBCAF821D}"/>
                </c:ext>
                <c:ext xmlns:c15="http://schemas.microsoft.com/office/drawing/2012/chart" uri="{CE6537A1-D6FC-4f65-9D91-7224C49458BB}">
                  <c15:layout>
                    <c:manualLayout>
                      <c:w val="0.304444792000601"/>
                      <c:h val="0.22476618082314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Feuil5!$B$20:$B$23</c:f>
              <c:strCache>
                <c:ptCount val="4"/>
                <c:pt idx="0">
                  <c:v>3)Expériences</c:v>
                </c:pt>
                <c:pt idx="1">
                  <c:v>oui</c:v>
                </c:pt>
                <c:pt idx="2">
                  <c:v>non</c:v>
                </c:pt>
                <c:pt idx="3">
                  <c:v>professeur</c:v>
                </c:pt>
              </c:strCache>
            </c:strRef>
          </c:cat>
          <c:val>
            <c:numRef>
              <c:f>Feuil5!$C$20:$C$23</c:f>
              <c:numCache>
                <c:formatCode>General</c:formatCode>
                <c:ptCount val="4"/>
                <c:pt idx="1">
                  <c:v>45.0</c:v>
                </c:pt>
                <c:pt idx="2">
                  <c:v>2.0</c:v>
                </c:pt>
                <c:pt idx="3">
                  <c:v>5.0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631-7646-80B4-020FBCAF821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200" dirty="0"/>
              <a:t>Niveau post 3eme</a:t>
            </a:r>
          </a:p>
        </c:rich>
      </c:tx>
      <c:layout>
        <c:manualLayout>
          <c:xMode val="edge"/>
          <c:yMode val="edge"/>
          <c:x val="0.0167146461247448"/>
          <c:y val="0.003764896976880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3B7-0042-A0D8-1E7FE5C47CA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3B7-0042-A0D8-1E7FE5C47CA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3B7-0042-A0D8-1E7FE5C47CA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3B7-0042-A0D8-1E7FE5C47CA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3B7-0042-A0D8-1E7FE5C47CA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93B7-0042-A0D8-1E7FE5C47CAE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256608837696464"/>
                  <c:y val="-0.0052910387500364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3B7-0042-A0D8-1E7FE5C47CAE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0.193196182051216"/>
                  <c:y val="-0.0052910387500364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93B7-0042-A0D8-1E7FE5C47CA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Feuil5!$K$3:$K$8</c:f>
              <c:strCache>
                <c:ptCount val="6"/>
                <c:pt idx="0">
                  <c:v>5)Niveau après la 3eme</c:v>
                </c:pt>
                <c:pt idx="1">
                  <c:v>Très bon</c:v>
                </c:pt>
                <c:pt idx="2">
                  <c:v>Bon</c:v>
                </c:pt>
                <c:pt idx="3">
                  <c:v>Moyen</c:v>
                </c:pt>
                <c:pt idx="4">
                  <c:v>Mauvais</c:v>
                </c:pt>
                <c:pt idx="5">
                  <c:v>Sans réponse </c:v>
                </c:pt>
              </c:strCache>
            </c:strRef>
          </c:cat>
          <c:val>
            <c:numRef>
              <c:f>Feuil5!$L$3:$L$8</c:f>
              <c:numCache>
                <c:formatCode>General</c:formatCode>
                <c:ptCount val="6"/>
                <c:pt idx="1">
                  <c:v>3.0</c:v>
                </c:pt>
                <c:pt idx="2">
                  <c:v>11.0</c:v>
                </c:pt>
                <c:pt idx="3">
                  <c:v>32.0</c:v>
                </c:pt>
                <c:pt idx="4">
                  <c:v>7.0</c:v>
                </c:pt>
                <c:pt idx="5">
                  <c:v>2.0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93B7-0042-A0D8-1E7FE5C47CAE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/>
              <a:t>Attentes en 2nde</a:t>
            </a:r>
          </a:p>
        </c:rich>
      </c:tx>
      <c:layout>
        <c:manualLayout>
          <c:xMode val="edge"/>
          <c:yMode val="edge"/>
          <c:x val="0.0694027584966805"/>
          <c:y val="0.02872530876879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B25-744E-8A9E-E4B311A541A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B25-744E-8A9E-E4B311A541A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B25-744E-8A9E-E4B311A541A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B25-744E-8A9E-E4B311A541A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B25-744E-8A9E-E4B311A541A2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1.50657368931505E-16"/>
                  <c:y val="-0.015296364042222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B25-744E-8A9E-E4B311A541A2}"/>
                </c:ext>
                <c:ext xmlns:c15="http://schemas.microsoft.com/office/drawing/2012/chart" uri="{CE6537A1-D6FC-4f65-9D91-7224C49458BB}">
                  <c15:layout>
                    <c:manualLayout>
                      <c:w val="0.228887530764062"/>
                      <c:h val="0.264219194889328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.105791251710165"/>
                  <c:y val="0.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DB25-744E-8A9E-E4B311A541A2}"/>
                </c:ext>
                <c:ext xmlns:c15="http://schemas.microsoft.com/office/drawing/2012/chart" uri="{CE6537A1-D6FC-4f65-9D91-7224C49458BB}">
                  <c15:layout>
                    <c:manualLayout>
                      <c:w val="0.299044635753833"/>
                      <c:h val="0.152045858579695"/>
                    </c:manualLayout>
                  </c15:layout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Feuil5!$B$40:$B$44</c:f>
              <c:strCache>
                <c:ptCount val="5"/>
                <c:pt idx="0">
                  <c:v>plus de cours</c:v>
                </c:pt>
                <c:pt idx="1">
                  <c:v>plus d'expériences</c:v>
                </c:pt>
                <c:pt idx="2">
                  <c:v>plus d'exercices</c:v>
                </c:pt>
                <c:pt idx="3">
                  <c:v>plus d'heures</c:v>
                </c:pt>
                <c:pt idx="4">
                  <c:v>rien</c:v>
                </c:pt>
              </c:strCache>
            </c:strRef>
          </c:cat>
          <c:val>
            <c:numRef>
              <c:f>Feuil5!$C$40:$C$44</c:f>
              <c:numCache>
                <c:formatCode>General</c:formatCode>
                <c:ptCount val="5"/>
                <c:pt idx="0">
                  <c:v>5.0</c:v>
                </c:pt>
                <c:pt idx="1">
                  <c:v>19.0</c:v>
                </c:pt>
                <c:pt idx="2">
                  <c:v>6.0</c:v>
                </c:pt>
                <c:pt idx="3">
                  <c:v>6.0</c:v>
                </c:pt>
                <c:pt idx="4">
                  <c:v>21.0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DB25-744E-8A9E-E4B311A541A2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/>
              <a:t>Difficultés entrée 2nde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44B-8E4B-A1CE-9C8093CE4A1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44B-8E4B-A1CE-9C8093CE4A1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44B-8E4B-A1CE-9C8093CE4A18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0116788303268264"/>
                  <c:y val="0.027720021669635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844B-8E4B-A1CE-9C8093CE4A18}"/>
                </c:ext>
                <c:ext xmlns:c15="http://schemas.microsoft.com/office/drawing/2012/chart" uri="{CE6537A1-D6FC-4f65-9D91-7224C49458BB}">
                  <c15:layout>
                    <c:manualLayout>
                      <c:w val="0.244165412699517"/>
                      <c:h val="0.153097897949286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Feuil5!$K$36:$K$38</c:f>
              <c:strCache>
                <c:ptCount val="3"/>
                <c:pt idx="0">
                  <c:v>oui</c:v>
                </c:pt>
                <c:pt idx="1">
                  <c:v>non</c:v>
                </c:pt>
                <c:pt idx="2">
                  <c:v>sans réponse</c:v>
                </c:pt>
              </c:strCache>
            </c:strRef>
          </c:cat>
          <c:val>
            <c:numRef>
              <c:f>Feuil5!$L$36:$L$38</c:f>
              <c:numCache>
                <c:formatCode>General</c:formatCode>
                <c:ptCount val="3"/>
                <c:pt idx="0">
                  <c:v>10.0</c:v>
                </c:pt>
                <c:pt idx="1">
                  <c:v>43.0</c:v>
                </c:pt>
                <c:pt idx="2">
                  <c:v>2.0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844B-8E4B-A1CE-9C8093CE4A18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400"/>
              <a:t>Appreciation du cours de 2nde</a:t>
            </a:r>
          </a:p>
        </c:rich>
      </c:tx>
      <c:layout>
        <c:manualLayout>
          <c:xMode val="edge"/>
          <c:yMode val="edge"/>
          <c:x val="0.115806282804692"/>
          <c:y val="0.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C8F-5944-8FE5-2F33091B70E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C8F-5944-8FE5-2F33091B70E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C8F-5944-8FE5-2F33091B70E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C8F-5944-8FE5-2F33091B70E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C8F-5944-8FE5-2F33091B70E2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282225197245669"/>
                  <c:y val="-0.022268610289676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C8F-5944-8FE5-2F33091B70E2}"/>
                </c:ext>
                <c:ext xmlns:c15="http://schemas.microsoft.com/office/drawing/2012/chart" uri="{CE6537A1-D6FC-4f65-9D91-7224C49458BB}">
                  <c15:layout>
                    <c:manualLayout>
                      <c:w val="0.338869384093223"/>
                      <c:h val="0.166012489709535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.0416101252349384"/>
                  <c:y val="0.02226861028967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9C8F-5944-8FE5-2F33091B70E2}"/>
                </c:ext>
                <c:ext xmlns:c15="http://schemas.microsoft.com/office/drawing/2012/chart" uri="{CE6537A1-D6FC-4f65-9D91-7224C49458BB}">
                  <c15:layout>
                    <c:manualLayout>
                      <c:w val="0.264929858234973"/>
                      <c:h val="0.220542968335614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0.00361841421120394"/>
                  <c:y val="0.066805830869028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9C8F-5944-8FE5-2F33091B70E2}"/>
                </c:ext>
                <c:ext xmlns:c15="http://schemas.microsoft.com/office/drawing/2012/chart" uri="{CE6537A1-D6FC-4f65-9D91-7224C49458BB}">
                  <c15:layout>
                    <c:manualLayout>
                      <c:w val="0.284595307699825"/>
                      <c:h val="0.232818320578563"/>
                    </c:manualLayout>
                  </c15:layout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Feuil5!$B$57:$B$61</c:f>
              <c:strCache>
                <c:ptCount val="5"/>
                <c:pt idx="0">
                  <c:v>plus faciles</c:v>
                </c:pt>
                <c:pt idx="1">
                  <c:v>plus intéressants</c:v>
                </c:pt>
                <c:pt idx="2">
                  <c:v>moins faciles</c:v>
                </c:pt>
                <c:pt idx="3">
                  <c:v>moins intéressants</c:v>
                </c:pt>
                <c:pt idx="4">
                  <c:v>pareil</c:v>
                </c:pt>
              </c:strCache>
            </c:strRef>
          </c:cat>
          <c:val>
            <c:numRef>
              <c:f>Feuil5!$C$57:$C$61</c:f>
              <c:numCache>
                <c:formatCode>General</c:formatCode>
                <c:ptCount val="5"/>
                <c:pt idx="0">
                  <c:v>18.0</c:v>
                </c:pt>
                <c:pt idx="1">
                  <c:v>27.0</c:v>
                </c:pt>
                <c:pt idx="2">
                  <c:v>6.0</c:v>
                </c:pt>
                <c:pt idx="3">
                  <c:v>10.0</c:v>
                </c:pt>
                <c:pt idx="4">
                  <c:v>1.0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9C8F-5944-8FE5-2F33091B70E2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71B420-BC89-458E-AD69-D43B42028D09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A99A598-0C8D-4F74-BB3E-42E1CF78D396}">
      <dgm:prSet custT="1"/>
      <dgm:spPr/>
      <dgm:t>
        <a:bodyPr/>
        <a:lstStyle/>
        <a:p>
          <a:r>
            <a:rPr lang="fr-FR" sz="1400" dirty="0"/>
            <a:t>Présentation des classes et des établissements</a:t>
          </a:r>
          <a:endParaRPr lang="en-US" sz="1400" dirty="0"/>
        </a:p>
      </dgm:t>
    </dgm:pt>
    <dgm:pt modelId="{663BB31B-CB65-4299-A226-2685EF941711}" type="parTrans" cxnId="{FC71EB99-8F16-41DE-958A-E602D10C420E}">
      <dgm:prSet/>
      <dgm:spPr/>
      <dgm:t>
        <a:bodyPr/>
        <a:lstStyle/>
        <a:p>
          <a:endParaRPr lang="en-US" sz="2000"/>
        </a:p>
      </dgm:t>
    </dgm:pt>
    <dgm:pt modelId="{ABEF985D-4A39-4514-A124-B0422821F33E}" type="sibTrans" cxnId="{FC71EB99-8F16-41DE-958A-E602D10C420E}">
      <dgm:prSet/>
      <dgm:spPr/>
      <dgm:t>
        <a:bodyPr/>
        <a:lstStyle/>
        <a:p>
          <a:endParaRPr lang="en-US" sz="2000"/>
        </a:p>
      </dgm:t>
    </dgm:pt>
    <dgm:pt modelId="{18E50034-46E6-44DD-95E3-C9AFEC82094E}">
      <dgm:prSet custT="1"/>
      <dgm:spPr/>
      <dgm:t>
        <a:bodyPr/>
        <a:lstStyle/>
        <a:p>
          <a:r>
            <a:rPr lang="fr-FR" sz="1400"/>
            <a:t>Points communs</a:t>
          </a:r>
          <a:endParaRPr lang="en-US" sz="1400"/>
        </a:p>
      </dgm:t>
    </dgm:pt>
    <dgm:pt modelId="{FEA23794-A8A2-498C-9F69-D54595498777}" type="parTrans" cxnId="{AA505A38-EC00-4621-9533-65A45BD99CE5}">
      <dgm:prSet/>
      <dgm:spPr/>
      <dgm:t>
        <a:bodyPr/>
        <a:lstStyle/>
        <a:p>
          <a:endParaRPr lang="en-US" sz="2000"/>
        </a:p>
      </dgm:t>
    </dgm:pt>
    <dgm:pt modelId="{2FB668AF-B87E-4D00-A1B4-DE8C36AD26CE}" type="sibTrans" cxnId="{AA505A38-EC00-4621-9533-65A45BD99CE5}">
      <dgm:prSet/>
      <dgm:spPr/>
      <dgm:t>
        <a:bodyPr/>
        <a:lstStyle/>
        <a:p>
          <a:endParaRPr lang="en-US" sz="2000"/>
        </a:p>
      </dgm:t>
    </dgm:pt>
    <dgm:pt modelId="{9DE399C7-13A2-46E0-B70F-43EBA2FEF208}">
      <dgm:prSet custT="1"/>
      <dgm:spPr/>
      <dgm:t>
        <a:bodyPr/>
        <a:lstStyle/>
        <a:p>
          <a:r>
            <a:rPr lang="fr-FR" sz="1400"/>
            <a:t>Différences</a:t>
          </a:r>
          <a:endParaRPr lang="en-US" sz="1400"/>
        </a:p>
      </dgm:t>
    </dgm:pt>
    <dgm:pt modelId="{53C173C6-4358-4BEF-AF6A-845DE51256B0}" type="parTrans" cxnId="{C666F8C2-595A-44D8-BC8F-3DD1F048DC7C}">
      <dgm:prSet/>
      <dgm:spPr/>
      <dgm:t>
        <a:bodyPr/>
        <a:lstStyle/>
        <a:p>
          <a:endParaRPr lang="en-US" sz="2000"/>
        </a:p>
      </dgm:t>
    </dgm:pt>
    <dgm:pt modelId="{48F61A36-A8C6-4444-81BF-B0BD8B86A56A}" type="sibTrans" cxnId="{C666F8C2-595A-44D8-BC8F-3DD1F048DC7C}">
      <dgm:prSet/>
      <dgm:spPr/>
      <dgm:t>
        <a:bodyPr/>
        <a:lstStyle/>
        <a:p>
          <a:endParaRPr lang="en-US" sz="2000"/>
        </a:p>
      </dgm:t>
    </dgm:pt>
    <dgm:pt modelId="{33EB07A5-E39C-47E2-83E7-99D5E03B21C0}">
      <dgm:prSet custT="1"/>
      <dgm:spPr/>
      <dgm:t>
        <a:bodyPr/>
        <a:lstStyle/>
        <a:p>
          <a:r>
            <a:rPr lang="fr-FR" sz="1400"/>
            <a:t>Sondage</a:t>
          </a:r>
          <a:endParaRPr lang="en-US" sz="1400"/>
        </a:p>
      </dgm:t>
    </dgm:pt>
    <dgm:pt modelId="{D96E0AC4-7DC4-4A97-A4DA-5816E244F7A0}" type="parTrans" cxnId="{0B4F03AD-90F0-4843-949F-32AFAE4E59E4}">
      <dgm:prSet/>
      <dgm:spPr/>
      <dgm:t>
        <a:bodyPr/>
        <a:lstStyle/>
        <a:p>
          <a:endParaRPr lang="en-US" sz="2000"/>
        </a:p>
      </dgm:t>
    </dgm:pt>
    <dgm:pt modelId="{9B3EEB61-CDA7-420A-91A8-F34C6F5F4816}" type="sibTrans" cxnId="{0B4F03AD-90F0-4843-949F-32AFAE4E59E4}">
      <dgm:prSet/>
      <dgm:spPr/>
      <dgm:t>
        <a:bodyPr/>
        <a:lstStyle/>
        <a:p>
          <a:endParaRPr lang="en-US" sz="2000"/>
        </a:p>
      </dgm:t>
    </dgm:pt>
    <dgm:pt modelId="{3134484E-2ED3-40E8-B49B-FC897D8760C8}">
      <dgm:prSet custT="1"/>
      <dgm:spPr/>
      <dgm:t>
        <a:bodyPr/>
        <a:lstStyle/>
        <a:p>
          <a:r>
            <a:rPr lang="fr-FR" sz="1400" dirty="0"/>
            <a:t>Immersions dans un cours de 3</a:t>
          </a:r>
          <a:r>
            <a:rPr lang="fr-FR" sz="1400" baseline="30000" dirty="0"/>
            <a:t>ème </a:t>
          </a:r>
          <a:r>
            <a:rPr lang="fr-FR" sz="1400" baseline="0" dirty="0"/>
            <a:t>et un cours de 2</a:t>
          </a:r>
          <a:r>
            <a:rPr lang="fr-FR" sz="1400" baseline="30000" dirty="0"/>
            <a:t>nde</a:t>
          </a:r>
          <a:r>
            <a:rPr lang="fr-FR" sz="1400" baseline="0" dirty="0"/>
            <a:t> Bac Pro</a:t>
          </a:r>
          <a:endParaRPr lang="en-US" sz="1400" baseline="0" dirty="0"/>
        </a:p>
      </dgm:t>
    </dgm:pt>
    <dgm:pt modelId="{E38A77B7-AFF4-4AEA-AF23-DC725635AE4E}" type="parTrans" cxnId="{3A6B8196-19FE-4BF0-AC74-685460314B04}">
      <dgm:prSet/>
      <dgm:spPr/>
      <dgm:t>
        <a:bodyPr/>
        <a:lstStyle/>
        <a:p>
          <a:endParaRPr lang="en-US" sz="2000"/>
        </a:p>
      </dgm:t>
    </dgm:pt>
    <dgm:pt modelId="{6C71A4F1-B230-473B-9F2B-5A4C20CB88EC}" type="sibTrans" cxnId="{3A6B8196-19FE-4BF0-AC74-685460314B04}">
      <dgm:prSet/>
      <dgm:spPr/>
      <dgm:t>
        <a:bodyPr/>
        <a:lstStyle/>
        <a:p>
          <a:endParaRPr lang="en-US" sz="2000"/>
        </a:p>
      </dgm:t>
    </dgm:pt>
    <dgm:pt modelId="{818419DD-279A-4DC4-B708-F29D682921AE}">
      <dgm:prSet custT="1"/>
      <dgm:spPr/>
      <dgm:t>
        <a:bodyPr/>
        <a:lstStyle/>
        <a:p>
          <a:r>
            <a:rPr lang="fr-FR" sz="1400" dirty="0"/>
            <a:t>CONCLUSION et axes d’amélioration</a:t>
          </a:r>
          <a:endParaRPr lang="en-US" sz="1400" dirty="0"/>
        </a:p>
      </dgm:t>
    </dgm:pt>
    <dgm:pt modelId="{163AC9D2-21B1-4081-87F9-79B594F88383}" type="parTrans" cxnId="{33B961D4-2723-4B3A-ACE5-725065023D86}">
      <dgm:prSet/>
      <dgm:spPr/>
      <dgm:t>
        <a:bodyPr/>
        <a:lstStyle/>
        <a:p>
          <a:endParaRPr lang="en-US" sz="2000"/>
        </a:p>
      </dgm:t>
    </dgm:pt>
    <dgm:pt modelId="{A5418202-34A9-4EF5-B2A5-1BBA067C8632}" type="sibTrans" cxnId="{33B961D4-2723-4B3A-ACE5-725065023D86}">
      <dgm:prSet/>
      <dgm:spPr/>
      <dgm:t>
        <a:bodyPr/>
        <a:lstStyle/>
        <a:p>
          <a:endParaRPr lang="en-US" sz="2000"/>
        </a:p>
      </dgm:t>
    </dgm:pt>
    <dgm:pt modelId="{9658B8C1-4735-7847-AFC5-AB36681AF5C0}" type="pres">
      <dgm:prSet presAssocID="{6571B420-BC89-458E-AD69-D43B42028D0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51883C7-EFBC-FA45-9AFD-E57E9310803F}" type="pres">
      <dgm:prSet presAssocID="{2A99A598-0C8D-4F74-BB3E-42E1CF78D396}" presName="parentLin" presStyleCnt="0"/>
      <dgm:spPr/>
    </dgm:pt>
    <dgm:pt modelId="{90E90758-8823-F34A-8655-2A7FF6CA78ED}" type="pres">
      <dgm:prSet presAssocID="{2A99A598-0C8D-4F74-BB3E-42E1CF78D396}" presName="parentLeftMargin" presStyleLbl="node1" presStyleIdx="0" presStyleCnt="6"/>
      <dgm:spPr/>
      <dgm:t>
        <a:bodyPr/>
        <a:lstStyle/>
        <a:p>
          <a:endParaRPr lang="fr-FR"/>
        </a:p>
      </dgm:t>
    </dgm:pt>
    <dgm:pt modelId="{501A085F-F984-8D4B-8324-C400D3D8B916}" type="pres">
      <dgm:prSet presAssocID="{2A99A598-0C8D-4F74-BB3E-42E1CF78D396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237FE50-D8D9-4549-88CA-C1234D263774}" type="pres">
      <dgm:prSet presAssocID="{2A99A598-0C8D-4F74-BB3E-42E1CF78D396}" presName="negativeSpace" presStyleCnt="0"/>
      <dgm:spPr/>
    </dgm:pt>
    <dgm:pt modelId="{24EB069B-8498-FB4C-ADED-0AA1619308B1}" type="pres">
      <dgm:prSet presAssocID="{2A99A598-0C8D-4F74-BB3E-42E1CF78D396}" presName="childText" presStyleLbl="conFgAcc1" presStyleIdx="0" presStyleCnt="6">
        <dgm:presLayoutVars>
          <dgm:bulletEnabled val="1"/>
        </dgm:presLayoutVars>
      </dgm:prSet>
      <dgm:spPr/>
    </dgm:pt>
    <dgm:pt modelId="{27D27234-5339-DF40-A699-9A817BF41E66}" type="pres">
      <dgm:prSet presAssocID="{ABEF985D-4A39-4514-A124-B0422821F33E}" presName="spaceBetweenRectangles" presStyleCnt="0"/>
      <dgm:spPr/>
    </dgm:pt>
    <dgm:pt modelId="{B0DB3C84-2FCE-8C4F-9ED7-9036D35B0134}" type="pres">
      <dgm:prSet presAssocID="{18E50034-46E6-44DD-95E3-C9AFEC82094E}" presName="parentLin" presStyleCnt="0"/>
      <dgm:spPr/>
    </dgm:pt>
    <dgm:pt modelId="{1377F5D9-D2A9-8249-89D1-B19E642A2BC8}" type="pres">
      <dgm:prSet presAssocID="{18E50034-46E6-44DD-95E3-C9AFEC82094E}" presName="parentLeftMargin" presStyleLbl="node1" presStyleIdx="0" presStyleCnt="6"/>
      <dgm:spPr/>
      <dgm:t>
        <a:bodyPr/>
        <a:lstStyle/>
        <a:p>
          <a:endParaRPr lang="fr-FR"/>
        </a:p>
      </dgm:t>
    </dgm:pt>
    <dgm:pt modelId="{1F5061DE-D1EF-F547-908D-8D8C69693C32}" type="pres">
      <dgm:prSet presAssocID="{18E50034-46E6-44DD-95E3-C9AFEC82094E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78BBBF1-FD45-9246-B334-CD65096D765A}" type="pres">
      <dgm:prSet presAssocID="{18E50034-46E6-44DD-95E3-C9AFEC82094E}" presName="negativeSpace" presStyleCnt="0"/>
      <dgm:spPr/>
    </dgm:pt>
    <dgm:pt modelId="{56C1DEE8-833F-8C45-8426-CEFDE753D46B}" type="pres">
      <dgm:prSet presAssocID="{18E50034-46E6-44DD-95E3-C9AFEC82094E}" presName="childText" presStyleLbl="conFgAcc1" presStyleIdx="1" presStyleCnt="6">
        <dgm:presLayoutVars>
          <dgm:bulletEnabled val="1"/>
        </dgm:presLayoutVars>
      </dgm:prSet>
      <dgm:spPr/>
    </dgm:pt>
    <dgm:pt modelId="{4203FF35-50C2-4E46-BB9E-B72A940828ED}" type="pres">
      <dgm:prSet presAssocID="{2FB668AF-B87E-4D00-A1B4-DE8C36AD26CE}" presName="spaceBetweenRectangles" presStyleCnt="0"/>
      <dgm:spPr/>
    </dgm:pt>
    <dgm:pt modelId="{F4856D58-20E9-9049-98EF-BE529D3B2A1C}" type="pres">
      <dgm:prSet presAssocID="{9DE399C7-13A2-46E0-B70F-43EBA2FEF208}" presName="parentLin" presStyleCnt="0"/>
      <dgm:spPr/>
    </dgm:pt>
    <dgm:pt modelId="{EAC4432F-8772-744A-B545-2A434EF0A586}" type="pres">
      <dgm:prSet presAssocID="{9DE399C7-13A2-46E0-B70F-43EBA2FEF208}" presName="parentLeftMargin" presStyleLbl="node1" presStyleIdx="1" presStyleCnt="6"/>
      <dgm:spPr/>
      <dgm:t>
        <a:bodyPr/>
        <a:lstStyle/>
        <a:p>
          <a:endParaRPr lang="fr-FR"/>
        </a:p>
      </dgm:t>
    </dgm:pt>
    <dgm:pt modelId="{C58D4FE9-2C04-814A-A33E-71EEBD3A4EC4}" type="pres">
      <dgm:prSet presAssocID="{9DE399C7-13A2-46E0-B70F-43EBA2FEF208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408F11E-2F77-C74A-983A-4E6530021B2F}" type="pres">
      <dgm:prSet presAssocID="{9DE399C7-13A2-46E0-B70F-43EBA2FEF208}" presName="negativeSpace" presStyleCnt="0"/>
      <dgm:spPr/>
    </dgm:pt>
    <dgm:pt modelId="{24D575BB-590F-2742-80EF-410E5DD5D9B5}" type="pres">
      <dgm:prSet presAssocID="{9DE399C7-13A2-46E0-B70F-43EBA2FEF208}" presName="childText" presStyleLbl="conFgAcc1" presStyleIdx="2" presStyleCnt="6">
        <dgm:presLayoutVars>
          <dgm:bulletEnabled val="1"/>
        </dgm:presLayoutVars>
      </dgm:prSet>
      <dgm:spPr/>
    </dgm:pt>
    <dgm:pt modelId="{C60EF97D-59FD-2047-9550-B78A84BA1B24}" type="pres">
      <dgm:prSet presAssocID="{48F61A36-A8C6-4444-81BF-B0BD8B86A56A}" presName="spaceBetweenRectangles" presStyleCnt="0"/>
      <dgm:spPr/>
    </dgm:pt>
    <dgm:pt modelId="{22AC5FA4-7C39-D942-9E92-971C04A0345C}" type="pres">
      <dgm:prSet presAssocID="{33EB07A5-E39C-47E2-83E7-99D5E03B21C0}" presName="parentLin" presStyleCnt="0"/>
      <dgm:spPr/>
    </dgm:pt>
    <dgm:pt modelId="{47DA1A0C-B6AD-9045-BA83-2ECCDFC4F89D}" type="pres">
      <dgm:prSet presAssocID="{33EB07A5-E39C-47E2-83E7-99D5E03B21C0}" presName="parentLeftMargin" presStyleLbl="node1" presStyleIdx="2" presStyleCnt="6"/>
      <dgm:spPr/>
      <dgm:t>
        <a:bodyPr/>
        <a:lstStyle/>
        <a:p>
          <a:endParaRPr lang="fr-FR"/>
        </a:p>
      </dgm:t>
    </dgm:pt>
    <dgm:pt modelId="{AC4E4B5C-07D9-E241-85E6-1EC5E93AD604}" type="pres">
      <dgm:prSet presAssocID="{33EB07A5-E39C-47E2-83E7-99D5E03B21C0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070C3D8-9107-DF4D-91B5-6FC982F4A902}" type="pres">
      <dgm:prSet presAssocID="{33EB07A5-E39C-47E2-83E7-99D5E03B21C0}" presName="negativeSpace" presStyleCnt="0"/>
      <dgm:spPr/>
    </dgm:pt>
    <dgm:pt modelId="{5F77C125-4060-334F-B119-2B695B11D5C1}" type="pres">
      <dgm:prSet presAssocID="{33EB07A5-E39C-47E2-83E7-99D5E03B21C0}" presName="childText" presStyleLbl="conFgAcc1" presStyleIdx="3" presStyleCnt="6">
        <dgm:presLayoutVars>
          <dgm:bulletEnabled val="1"/>
        </dgm:presLayoutVars>
      </dgm:prSet>
      <dgm:spPr/>
    </dgm:pt>
    <dgm:pt modelId="{82CC71C3-54F6-7F49-84C8-CBA1A0D1DD12}" type="pres">
      <dgm:prSet presAssocID="{9B3EEB61-CDA7-420A-91A8-F34C6F5F4816}" presName="spaceBetweenRectangles" presStyleCnt="0"/>
      <dgm:spPr/>
    </dgm:pt>
    <dgm:pt modelId="{C5720304-7440-9047-9548-AAB47EFBED23}" type="pres">
      <dgm:prSet presAssocID="{3134484E-2ED3-40E8-B49B-FC897D8760C8}" presName="parentLin" presStyleCnt="0"/>
      <dgm:spPr/>
    </dgm:pt>
    <dgm:pt modelId="{920ACCE6-97C3-224F-B079-4170D8AAA588}" type="pres">
      <dgm:prSet presAssocID="{3134484E-2ED3-40E8-B49B-FC897D8760C8}" presName="parentLeftMargin" presStyleLbl="node1" presStyleIdx="3" presStyleCnt="6"/>
      <dgm:spPr/>
      <dgm:t>
        <a:bodyPr/>
        <a:lstStyle/>
        <a:p>
          <a:endParaRPr lang="fr-FR"/>
        </a:p>
      </dgm:t>
    </dgm:pt>
    <dgm:pt modelId="{F6F6F104-4FEF-1843-90A2-74E7CFA23916}" type="pres">
      <dgm:prSet presAssocID="{3134484E-2ED3-40E8-B49B-FC897D8760C8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676884C-2266-C84C-B96F-F9629E57CD9E}" type="pres">
      <dgm:prSet presAssocID="{3134484E-2ED3-40E8-B49B-FC897D8760C8}" presName="negativeSpace" presStyleCnt="0"/>
      <dgm:spPr/>
    </dgm:pt>
    <dgm:pt modelId="{663B14EC-EE11-774D-A50E-32BF21E8C34B}" type="pres">
      <dgm:prSet presAssocID="{3134484E-2ED3-40E8-B49B-FC897D8760C8}" presName="childText" presStyleLbl="conFgAcc1" presStyleIdx="4" presStyleCnt="6">
        <dgm:presLayoutVars>
          <dgm:bulletEnabled val="1"/>
        </dgm:presLayoutVars>
      </dgm:prSet>
      <dgm:spPr/>
    </dgm:pt>
    <dgm:pt modelId="{717B16A8-3CF9-8B45-A9A7-135E7EAECBA4}" type="pres">
      <dgm:prSet presAssocID="{6C71A4F1-B230-473B-9F2B-5A4C20CB88EC}" presName="spaceBetweenRectangles" presStyleCnt="0"/>
      <dgm:spPr/>
    </dgm:pt>
    <dgm:pt modelId="{2E01F7B1-A573-7C40-B8C7-F5E9373187F8}" type="pres">
      <dgm:prSet presAssocID="{818419DD-279A-4DC4-B708-F29D682921AE}" presName="parentLin" presStyleCnt="0"/>
      <dgm:spPr/>
    </dgm:pt>
    <dgm:pt modelId="{B75EE5BB-DCBB-1B4B-B7CF-7D03D4BA482D}" type="pres">
      <dgm:prSet presAssocID="{818419DD-279A-4DC4-B708-F29D682921AE}" presName="parentLeftMargin" presStyleLbl="node1" presStyleIdx="4" presStyleCnt="6"/>
      <dgm:spPr/>
      <dgm:t>
        <a:bodyPr/>
        <a:lstStyle/>
        <a:p>
          <a:endParaRPr lang="fr-FR"/>
        </a:p>
      </dgm:t>
    </dgm:pt>
    <dgm:pt modelId="{29C04F0B-6F1B-E349-9AF6-BED557F472DF}" type="pres">
      <dgm:prSet presAssocID="{818419DD-279A-4DC4-B708-F29D682921AE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CC8F559-DABD-C741-B444-F7C3EA802162}" type="pres">
      <dgm:prSet presAssocID="{818419DD-279A-4DC4-B708-F29D682921AE}" presName="negativeSpace" presStyleCnt="0"/>
      <dgm:spPr/>
    </dgm:pt>
    <dgm:pt modelId="{35589876-48B2-5A45-A241-69F97D688108}" type="pres">
      <dgm:prSet presAssocID="{818419DD-279A-4DC4-B708-F29D682921AE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7C0DBDBF-8155-C64B-97CE-99FA70F527A8}" type="presOf" srcId="{18E50034-46E6-44DD-95E3-C9AFEC82094E}" destId="{1F5061DE-D1EF-F547-908D-8D8C69693C32}" srcOrd="1" destOrd="0" presId="urn:microsoft.com/office/officeart/2005/8/layout/list1"/>
    <dgm:cxn modelId="{4E1D4441-3824-8C4B-A8D5-6D33A98B0B56}" type="presOf" srcId="{3134484E-2ED3-40E8-B49B-FC897D8760C8}" destId="{920ACCE6-97C3-224F-B079-4170D8AAA588}" srcOrd="0" destOrd="0" presId="urn:microsoft.com/office/officeart/2005/8/layout/list1"/>
    <dgm:cxn modelId="{C9840559-382B-BD40-AD86-0261064653A2}" type="presOf" srcId="{818419DD-279A-4DC4-B708-F29D682921AE}" destId="{29C04F0B-6F1B-E349-9AF6-BED557F472DF}" srcOrd="1" destOrd="0" presId="urn:microsoft.com/office/officeart/2005/8/layout/list1"/>
    <dgm:cxn modelId="{BDA68C3E-BED4-DD4E-ADD5-7D4B55BF4A78}" type="presOf" srcId="{33EB07A5-E39C-47E2-83E7-99D5E03B21C0}" destId="{AC4E4B5C-07D9-E241-85E6-1EC5E93AD604}" srcOrd="1" destOrd="0" presId="urn:microsoft.com/office/officeart/2005/8/layout/list1"/>
    <dgm:cxn modelId="{70568639-1628-7E40-A2F6-FC19BB5E41A6}" type="presOf" srcId="{18E50034-46E6-44DD-95E3-C9AFEC82094E}" destId="{1377F5D9-D2A9-8249-89D1-B19E642A2BC8}" srcOrd="0" destOrd="0" presId="urn:microsoft.com/office/officeart/2005/8/layout/list1"/>
    <dgm:cxn modelId="{0DF070F8-3BA0-224E-B093-A94843C09F33}" type="presOf" srcId="{33EB07A5-E39C-47E2-83E7-99D5E03B21C0}" destId="{47DA1A0C-B6AD-9045-BA83-2ECCDFC4F89D}" srcOrd="0" destOrd="0" presId="urn:microsoft.com/office/officeart/2005/8/layout/list1"/>
    <dgm:cxn modelId="{FC71EB99-8F16-41DE-958A-E602D10C420E}" srcId="{6571B420-BC89-458E-AD69-D43B42028D09}" destId="{2A99A598-0C8D-4F74-BB3E-42E1CF78D396}" srcOrd="0" destOrd="0" parTransId="{663BB31B-CB65-4299-A226-2685EF941711}" sibTransId="{ABEF985D-4A39-4514-A124-B0422821F33E}"/>
    <dgm:cxn modelId="{3A6B8196-19FE-4BF0-AC74-685460314B04}" srcId="{6571B420-BC89-458E-AD69-D43B42028D09}" destId="{3134484E-2ED3-40E8-B49B-FC897D8760C8}" srcOrd="4" destOrd="0" parTransId="{E38A77B7-AFF4-4AEA-AF23-DC725635AE4E}" sibTransId="{6C71A4F1-B230-473B-9F2B-5A4C20CB88EC}"/>
    <dgm:cxn modelId="{33B961D4-2723-4B3A-ACE5-725065023D86}" srcId="{6571B420-BC89-458E-AD69-D43B42028D09}" destId="{818419DD-279A-4DC4-B708-F29D682921AE}" srcOrd="5" destOrd="0" parTransId="{163AC9D2-21B1-4081-87F9-79B594F88383}" sibTransId="{A5418202-34A9-4EF5-B2A5-1BBA067C8632}"/>
    <dgm:cxn modelId="{E30A3A9F-C557-5A49-8456-CBCA7189C712}" type="presOf" srcId="{9DE399C7-13A2-46E0-B70F-43EBA2FEF208}" destId="{EAC4432F-8772-744A-B545-2A434EF0A586}" srcOrd="0" destOrd="0" presId="urn:microsoft.com/office/officeart/2005/8/layout/list1"/>
    <dgm:cxn modelId="{44BF7652-9B9C-C941-8234-2D3CC06EF5DB}" type="presOf" srcId="{2A99A598-0C8D-4F74-BB3E-42E1CF78D396}" destId="{90E90758-8823-F34A-8655-2A7FF6CA78ED}" srcOrd="0" destOrd="0" presId="urn:microsoft.com/office/officeart/2005/8/layout/list1"/>
    <dgm:cxn modelId="{65392CCF-D532-9448-9FC1-8B5A9F7206B6}" type="presOf" srcId="{818419DD-279A-4DC4-B708-F29D682921AE}" destId="{B75EE5BB-DCBB-1B4B-B7CF-7D03D4BA482D}" srcOrd="0" destOrd="0" presId="urn:microsoft.com/office/officeart/2005/8/layout/list1"/>
    <dgm:cxn modelId="{03364DE1-328B-3C43-801F-606BA7CEBD78}" type="presOf" srcId="{3134484E-2ED3-40E8-B49B-FC897D8760C8}" destId="{F6F6F104-4FEF-1843-90A2-74E7CFA23916}" srcOrd="1" destOrd="0" presId="urn:microsoft.com/office/officeart/2005/8/layout/list1"/>
    <dgm:cxn modelId="{AA505A38-EC00-4621-9533-65A45BD99CE5}" srcId="{6571B420-BC89-458E-AD69-D43B42028D09}" destId="{18E50034-46E6-44DD-95E3-C9AFEC82094E}" srcOrd="1" destOrd="0" parTransId="{FEA23794-A8A2-498C-9F69-D54595498777}" sibTransId="{2FB668AF-B87E-4D00-A1B4-DE8C36AD26CE}"/>
    <dgm:cxn modelId="{0B4F03AD-90F0-4843-949F-32AFAE4E59E4}" srcId="{6571B420-BC89-458E-AD69-D43B42028D09}" destId="{33EB07A5-E39C-47E2-83E7-99D5E03B21C0}" srcOrd="3" destOrd="0" parTransId="{D96E0AC4-7DC4-4A97-A4DA-5816E244F7A0}" sibTransId="{9B3EEB61-CDA7-420A-91A8-F34C6F5F4816}"/>
    <dgm:cxn modelId="{D5172AE8-E13B-E44A-AD54-0DA85B6F53AE}" type="presOf" srcId="{6571B420-BC89-458E-AD69-D43B42028D09}" destId="{9658B8C1-4735-7847-AFC5-AB36681AF5C0}" srcOrd="0" destOrd="0" presId="urn:microsoft.com/office/officeart/2005/8/layout/list1"/>
    <dgm:cxn modelId="{747AE2DA-24C4-E34D-8222-A1F9B729F29B}" type="presOf" srcId="{9DE399C7-13A2-46E0-B70F-43EBA2FEF208}" destId="{C58D4FE9-2C04-814A-A33E-71EEBD3A4EC4}" srcOrd="1" destOrd="0" presId="urn:microsoft.com/office/officeart/2005/8/layout/list1"/>
    <dgm:cxn modelId="{F0D4B93A-F710-6044-9860-22BE73AEE828}" type="presOf" srcId="{2A99A598-0C8D-4F74-BB3E-42E1CF78D396}" destId="{501A085F-F984-8D4B-8324-C400D3D8B916}" srcOrd="1" destOrd="0" presId="urn:microsoft.com/office/officeart/2005/8/layout/list1"/>
    <dgm:cxn modelId="{C666F8C2-595A-44D8-BC8F-3DD1F048DC7C}" srcId="{6571B420-BC89-458E-AD69-D43B42028D09}" destId="{9DE399C7-13A2-46E0-B70F-43EBA2FEF208}" srcOrd="2" destOrd="0" parTransId="{53C173C6-4358-4BEF-AF6A-845DE51256B0}" sibTransId="{48F61A36-A8C6-4444-81BF-B0BD8B86A56A}"/>
    <dgm:cxn modelId="{3526E288-5521-F840-915A-F3CE31A63BAF}" type="presParOf" srcId="{9658B8C1-4735-7847-AFC5-AB36681AF5C0}" destId="{C51883C7-EFBC-FA45-9AFD-E57E9310803F}" srcOrd="0" destOrd="0" presId="urn:microsoft.com/office/officeart/2005/8/layout/list1"/>
    <dgm:cxn modelId="{DADE5E51-E74B-7645-A524-DB34FE7305E3}" type="presParOf" srcId="{C51883C7-EFBC-FA45-9AFD-E57E9310803F}" destId="{90E90758-8823-F34A-8655-2A7FF6CA78ED}" srcOrd="0" destOrd="0" presId="urn:microsoft.com/office/officeart/2005/8/layout/list1"/>
    <dgm:cxn modelId="{326A5582-4F7E-EB41-9515-CA4C65FA3A59}" type="presParOf" srcId="{C51883C7-EFBC-FA45-9AFD-E57E9310803F}" destId="{501A085F-F984-8D4B-8324-C400D3D8B916}" srcOrd="1" destOrd="0" presId="urn:microsoft.com/office/officeart/2005/8/layout/list1"/>
    <dgm:cxn modelId="{292C5788-7A99-124B-A143-8BA9366E64C1}" type="presParOf" srcId="{9658B8C1-4735-7847-AFC5-AB36681AF5C0}" destId="{7237FE50-D8D9-4549-88CA-C1234D263774}" srcOrd="1" destOrd="0" presId="urn:microsoft.com/office/officeart/2005/8/layout/list1"/>
    <dgm:cxn modelId="{F49C6077-0506-194F-AB30-70685884DB57}" type="presParOf" srcId="{9658B8C1-4735-7847-AFC5-AB36681AF5C0}" destId="{24EB069B-8498-FB4C-ADED-0AA1619308B1}" srcOrd="2" destOrd="0" presId="urn:microsoft.com/office/officeart/2005/8/layout/list1"/>
    <dgm:cxn modelId="{758AE7C9-3588-5F4E-8981-E5D773942121}" type="presParOf" srcId="{9658B8C1-4735-7847-AFC5-AB36681AF5C0}" destId="{27D27234-5339-DF40-A699-9A817BF41E66}" srcOrd="3" destOrd="0" presId="urn:microsoft.com/office/officeart/2005/8/layout/list1"/>
    <dgm:cxn modelId="{92B68B7A-61BF-CE4F-9283-CB17C78B4D1F}" type="presParOf" srcId="{9658B8C1-4735-7847-AFC5-AB36681AF5C0}" destId="{B0DB3C84-2FCE-8C4F-9ED7-9036D35B0134}" srcOrd="4" destOrd="0" presId="urn:microsoft.com/office/officeart/2005/8/layout/list1"/>
    <dgm:cxn modelId="{509E37CA-3DBD-244E-85E9-77EC531F95AD}" type="presParOf" srcId="{B0DB3C84-2FCE-8C4F-9ED7-9036D35B0134}" destId="{1377F5D9-D2A9-8249-89D1-B19E642A2BC8}" srcOrd="0" destOrd="0" presId="urn:microsoft.com/office/officeart/2005/8/layout/list1"/>
    <dgm:cxn modelId="{7C56A0FB-7355-5F49-8FAD-6FD78D5E7DD4}" type="presParOf" srcId="{B0DB3C84-2FCE-8C4F-9ED7-9036D35B0134}" destId="{1F5061DE-D1EF-F547-908D-8D8C69693C32}" srcOrd="1" destOrd="0" presId="urn:microsoft.com/office/officeart/2005/8/layout/list1"/>
    <dgm:cxn modelId="{D21DA9B9-A719-B946-B60F-BD4A2D59C670}" type="presParOf" srcId="{9658B8C1-4735-7847-AFC5-AB36681AF5C0}" destId="{C78BBBF1-FD45-9246-B334-CD65096D765A}" srcOrd="5" destOrd="0" presId="urn:microsoft.com/office/officeart/2005/8/layout/list1"/>
    <dgm:cxn modelId="{F218A3E2-E7DC-1744-BDB7-19798F6D94C2}" type="presParOf" srcId="{9658B8C1-4735-7847-AFC5-AB36681AF5C0}" destId="{56C1DEE8-833F-8C45-8426-CEFDE753D46B}" srcOrd="6" destOrd="0" presId="urn:microsoft.com/office/officeart/2005/8/layout/list1"/>
    <dgm:cxn modelId="{2CA91097-0124-5547-B1F1-DA5DE2FFE691}" type="presParOf" srcId="{9658B8C1-4735-7847-AFC5-AB36681AF5C0}" destId="{4203FF35-50C2-4E46-BB9E-B72A940828ED}" srcOrd="7" destOrd="0" presId="urn:microsoft.com/office/officeart/2005/8/layout/list1"/>
    <dgm:cxn modelId="{CA3D93DE-B3CE-434E-8937-C6ECB55607A9}" type="presParOf" srcId="{9658B8C1-4735-7847-AFC5-AB36681AF5C0}" destId="{F4856D58-20E9-9049-98EF-BE529D3B2A1C}" srcOrd="8" destOrd="0" presId="urn:microsoft.com/office/officeart/2005/8/layout/list1"/>
    <dgm:cxn modelId="{5A2CEA22-89BD-BE4D-8F1C-C6CEA17C7ADE}" type="presParOf" srcId="{F4856D58-20E9-9049-98EF-BE529D3B2A1C}" destId="{EAC4432F-8772-744A-B545-2A434EF0A586}" srcOrd="0" destOrd="0" presId="urn:microsoft.com/office/officeart/2005/8/layout/list1"/>
    <dgm:cxn modelId="{D9EA8373-7AD4-4948-8AC7-E70E00115CD1}" type="presParOf" srcId="{F4856D58-20E9-9049-98EF-BE529D3B2A1C}" destId="{C58D4FE9-2C04-814A-A33E-71EEBD3A4EC4}" srcOrd="1" destOrd="0" presId="urn:microsoft.com/office/officeart/2005/8/layout/list1"/>
    <dgm:cxn modelId="{5551949D-9ED3-E446-B7B2-E0864AAA37AE}" type="presParOf" srcId="{9658B8C1-4735-7847-AFC5-AB36681AF5C0}" destId="{A408F11E-2F77-C74A-983A-4E6530021B2F}" srcOrd="9" destOrd="0" presId="urn:microsoft.com/office/officeart/2005/8/layout/list1"/>
    <dgm:cxn modelId="{5544DA44-C5A6-F843-A88A-09A8E947276B}" type="presParOf" srcId="{9658B8C1-4735-7847-AFC5-AB36681AF5C0}" destId="{24D575BB-590F-2742-80EF-410E5DD5D9B5}" srcOrd="10" destOrd="0" presId="urn:microsoft.com/office/officeart/2005/8/layout/list1"/>
    <dgm:cxn modelId="{F0A89978-BDEC-FD41-BCEA-80BB4F020B5A}" type="presParOf" srcId="{9658B8C1-4735-7847-AFC5-AB36681AF5C0}" destId="{C60EF97D-59FD-2047-9550-B78A84BA1B24}" srcOrd="11" destOrd="0" presId="urn:microsoft.com/office/officeart/2005/8/layout/list1"/>
    <dgm:cxn modelId="{83F33B29-637C-474D-9D9E-808C79F61A22}" type="presParOf" srcId="{9658B8C1-4735-7847-AFC5-AB36681AF5C0}" destId="{22AC5FA4-7C39-D942-9E92-971C04A0345C}" srcOrd="12" destOrd="0" presId="urn:microsoft.com/office/officeart/2005/8/layout/list1"/>
    <dgm:cxn modelId="{066F9E19-C722-6640-8188-E8DD378C5D04}" type="presParOf" srcId="{22AC5FA4-7C39-D942-9E92-971C04A0345C}" destId="{47DA1A0C-B6AD-9045-BA83-2ECCDFC4F89D}" srcOrd="0" destOrd="0" presId="urn:microsoft.com/office/officeart/2005/8/layout/list1"/>
    <dgm:cxn modelId="{053E8208-9CDA-114E-93FF-84A514E09F3D}" type="presParOf" srcId="{22AC5FA4-7C39-D942-9E92-971C04A0345C}" destId="{AC4E4B5C-07D9-E241-85E6-1EC5E93AD604}" srcOrd="1" destOrd="0" presId="urn:microsoft.com/office/officeart/2005/8/layout/list1"/>
    <dgm:cxn modelId="{AD7F45ED-6634-7F4C-94E6-B7775B0319FD}" type="presParOf" srcId="{9658B8C1-4735-7847-AFC5-AB36681AF5C0}" destId="{B070C3D8-9107-DF4D-91B5-6FC982F4A902}" srcOrd="13" destOrd="0" presId="urn:microsoft.com/office/officeart/2005/8/layout/list1"/>
    <dgm:cxn modelId="{3373065A-2EF0-3B4E-AEA3-EB24926EB86D}" type="presParOf" srcId="{9658B8C1-4735-7847-AFC5-AB36681AF5C0}" destId="{5F77C125-4060-334F-B119-2B695B11D5C1}" srcOrd="14" destOrd="0" presId="urn:microsoft.com/office/officeart/2005/8/layout/list1"/>
    <dgm:cxn modelId="{6DC33FFD-4D8C-C448-9491-E80E1665C732}" type="presParOf" srcId="{9658B8C1-4735-7847-AFC5-AB36681AF5C0}" destId="{82CC71C3-54F6-7F49-84C8-CBA1A0D1DD12}" srcOrd="15" destOrd="0" presId="urn:microsoft.com/office/officeart/2005/8/layout/list1"/>
    <dgm:cxn modelId="{A47BAFAF-CBA2-2A48-B32E-4D68516C2D42}" type="presParOf" srcId="{9658B8C1-4735-7847-AFC5-AB36681AF5C0}" destId="{C5720304-7440-9047-9548-AAB47EFBED23}" srcOrd="16" destOrd="0" presId="urn:microsoft.com/office/officeart/2005/8/layout/list1"/>
    <dgm:cxn modelId="{AF95C011-74F7-E043-A812-99DA2914D5A3}" type="presParOf" srcId="{C5720304-7440-9047-9548-AAB47EFBED23}" destId="{920ACCE6-97C3-224F-B079-4170D8AAA588}" srcOrd="0" destOrd="0" presId="urn:microsoft.com/office/officeart/2005/8/layout/list1"/>
    <dgm:cxn modelId="{31D1616F-3757-7A4B-87C2-78E90BA07A33}" type="presParOf" srcId="{C5720304-7440-9047-9548-AAB47EFBED23}" destId="{F6F6F104-4FEF-1843-90A2-74E7CFA23916}" srcOrd="1" destOrd="0" presId="urn:microsoft.com/office/officeart/2005/8/layout/list1"/>
    <dgm:cxn modelId="{7E43D6A6-B263-1648-85CF-310AD009ED64}" type="presParOf" srcId="{9658B8C1-4735-7847-AFC5-AB36681AF5C0}" destId="{6676884C-2266-C84C-B96F-F9629E57CD9E}" srcOrd="17" destOrd="0" presId="urn:microsoft.com/office/officeart/2005/8/layout/list1"/>
    <dgm:cxn modelId="{8A11F859-067D-6743-87BD-FA6BD9B03B12}" type="presParOf" srcId="{9658B8C1-4735-7847-AFC5-AB36681AF5C0}" destId="{663B14EC-EE11-774D-A50E-32BF21E8C34B}" srcOrd="18" destOrd="0" presId="urn:microsoft.com/office/officeart/2005/8/layout/list1"/>
    <dgm:cxn modelId="{5123D4EC-B4BB-0F4F-B85A-69BAA03D58D5}" type="presParOf" srcId="{9658B8C1-4735-7847-AFC5-AB36681AF5C0}" destId="{717B16A8-3CF9-8B45-A9A7-135E7EAECBA4}" srcOrd="19" destOrd="0" presId="urn:microsoft.com/office/officeart/2005/8/layout/list1"/>
    <dgm:cxn modelId="{04938366-1539-D142-AEDA-CEE23D57C54D}" type="presParOf" srcId="{9658B8C1-4735-7847-AFC5-AB36681AF5C0}" destId="{2E01F7B1-A573-7C40-B8C7-F5E9373187F8}" srcOrd="20" destOrd="0" presId="urn:microsoft.com/office/officeart/2005/8/layout/list1"/>
    <dgm:cxn modelId="{34F85A2C-FBC3-054A-B58F-8E549AA6E3B2}" type="presParOf" srcId="{2E01F7B1-A573-7C40-B8C7-F5E9373187F8}" destId="{B75EE5BB-DCBB-1B4B-B7CF-7D03D4BA482D}" srcOrd="0" destOrd="0" presId="urn:microsoft.com/office/officeart/2005/8/layout/list1"/>
    <dgm:cxn modelId="{D5FBCCD6-E452-FF46-9D39-5D47808D43D5}" type="presParOf" srcId="{2E01F7B1-A573-7C40-B8C7-F5E9373187F8}" destId="{29C04F0B-6F1B-E349-9AF6-BED557F472DF}" srcOrd="1" destOrd="0" presId="urn:microsoft.com/office/officeart/2005/8/layout/list1"/>
    <dgm:cxn modelId="{2A5C110D-3060-3D45-8147-3C57316CA9DE}" type="presParOf" srcId="{9658B8C1-4735-7847-AFC5-AB36681AF5C0}" destId="{7CC8F559-DABD-C741-B444-F7C3EA802162}" srcOrd="21" destOrd="0" presId="urn:microsoft.com/office/officeart/2005/8/layout/list1"/>
    <dgm:cxn modelId="{93AEF30F-2D44-BD43-B955-5382FF4BF52B}" type="presParOf" srcId="{9658B8C1-4735-7847-AFC5-AB36681AF5C0}" destId="{35589876-48B2-5A45-A241-69F97D688108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7E4AD4-F549-C640-9A55-CA2D187F4FF1}" type="doc">
      <dgm:prSet loTypeId="urn:microsoft.com/office/officeart/2005/8/layout/cycle8" loCatId="" qsTypeId="urn:microsoft.com/office/officeart/2005/8/quickstyle/simple1" qsCatId="simple" csTypeId="urn:microsoft.com/office/officeart/2005/8/colors/colorful1" csCatId="colorful" phldr="1"/>
      <dgm:spPr/>
    </dgm:pt>
    <dgm:pt modelId="{DFCAC7CA-63A0-A746-A5F2-65719F2126E5}">
      <dgm:prSet phldrT="[Texte]"/>
      <dgm:spPr/>
      <dgm:t>
        <a:bodyPr/>
        <a:lstStyle/>
        <a:p>
          <a:r>
            <a:rPr lang="fr-FR" dirty="0"/>
            <a:t>Analyser</a:t>
          </a:r>
        </a:p>
      </dgm:t>
    </dgm:pt>
    <dgm:pt modelId="{6EC58171-ED9C-9D46-A902-25371ED80F1A}" type="parTrans" cxnId="{C5543345-212D-EC43-A93B-4F4D34A126B0}">
      <dgm:prSet/>
      <dgm:spPr/>
      <dgm:t>
        <a:bodyPr/>
        <a:lstStyle/>
        <a:p>
          <a:endParaRPr lang="fr-FR"/>
        </a:p>
      </dgm:t>
    </dgm:pt>
    <dgm:pt modelId="{238DD10A-A9CB-8947-8E89-C62566608A64}" type="sibTrans" cxnId="{C5543345-212D-EC43-A93B-4F4D34A126B0}">
      <dgm:prSet/>
      <dgm:spPr/>
      <dgm:t>
        <a:bodyPr/>
        <a:lstStyle/>
        <a:p>
          <a:endParaRPr lang="fr-FR"/>
        </a:p>
      </dgm:t>
    </dgm:pt>
    <dgm:pt modelId="{AB4827B3-86D9-E94B-A6C4-37509437E668}">
      <dgm:prSet phldrT="[Texte]"/>
      <dgm:spPr/>
      <dgm:t>
        <a:bodyPr/>
        <a:lstStyle/>
        <a:p>
          <a:r>
            <a:rPr lang="fr-FR" dirty="0"/>
            <a:t>Réaliser</a:t>
          </a:r>
        </a:p>
      </dgm:t>
    </dgm:pt>
    <dgm:pt modelId="{15DF7C0A-F306-CB40-8105-A2A044BE53AF}" type="parTrans" cxnId="{623109E2-BF2A-A74D-8E73-4073982BE86E}">
      <dgm:prSet/>
      <dgm:spPr/>
      <dgm:t>
        <a:bodyPr/>
        <a:lstStyle/>
        <a:p>
          <a:endParaRPr lang="fr-FR"/>
        </a:p>
      </dgm:t>
    </dgm:pt>
    <dgm:pt modelId="{2F216380-E49E-9843-B74C-9A10ED7D9F2E}" type="sibTrans" cxnId="{623109E2-BF2A-A74D-8E73-4073982BE86E}">
      <dgm:prSet/>
      <dgm:spPr/>
      <dgm:t>
        <a:bodyPr/>
        <a:lstStyle/>
        <a:p>
          <a:endParaRPr lang="fr-FR"/>
        </a:p>
      </dgm:t>
    </dgm:pt>
    <dgm:pt modelId="{CB60C164-985E-804C-8EC0-2548736C9DC3}">
      <dgm:prSet phldrT="[Texte]"/>
      <dgm:spPr/>
      <dgm:t>
        <a:bodyPr/>
        <a:lstStyle/>
        <a:p>
          <a:r>
            <a:rPr lang="fr-FR" dirty="0"/>
            <a:t>Valider </a:t>
          </a:r>
        </a:p>
      </dgm:t>
    </dgm:pt>
    <dgm:pt modelId="{E64B96F2-1C4D-3542-9E14-A674B8D66C80}" type="parTrans" cxnId="{624DD8CE-5F19-2645-B19C-C71740BC3F37}">
      <dgm:prSet/>
      <dgm:spPr/>
      <dgm:t>
        <a:bodyPr/>
        <a:lstStyle/>
        <a:p>
          <a:endParaRPr lang="fr-FR"/>
        </a:p>
      </dgm:t>
    </dgm:pt>
    <dgm:pt modelId="{7269E1BF-5BF3-ED42-9900-B69B26F736B2}" type="sibTrans" cxnId="{624DD8CE-5F19-2645-B19C-C71740BC3F37}">
      <dgm:prSet/>
      <dgm:spPr/>
      <dgm:t>
        <a:bodyPr/>
        <a:lstStyle/>
        <a:p>
          <a:endParaRPr lang="fr-FR"/>
        </a:p>
      </dgm:t>
    </dgm:pt>
    <dgm:pt modelId="{A26600E8-0B05-CD46-8CCD-B2B61B63D8D1}">
      <dgm:prSet phldrT="[Texte]"/>
      <dgm:spPr/>
      <dgm:t>
        <a:bodyPr/>
        <a:lstStyle/>
        <a:p>
          <a:r>
            <a:rPr lang="fr-FR" dirty="0"/>
            <a:t>S’approprier</a:t>
          </a:r>
        </a:p>
      </dgm:t>
    </dgm:pt>
    <dgm:pt modelId="{926D55A2-096B-B24D-8110-349236C2268A}" type="parTrans" cxnId="{5A3256BB-799F-8246-918C-E3266FD8A424}">
      <dgm:prSet/>
      <dgm:spPr/>
      <dgm:t>
        <a:bodyPr/>
        <a:lstStyle/>
        <a:p>
          <a:endParaRPr lang="fr-FR"/>
        </a:p>
      </dgm:t>
    </dgm:pt>
    <dgm:pt modelId="{1821FE01-1115-A945-8841-13FCABCDD573}" type="sibTrans" cxnId="{5A3256BB-799F-8246-918C-E3266FD8A424}">
      <dgm:prSet/>
      <dgm:spPr/>
      <dgm:t>
        <a:bodyPr/>
        <a:lstStyle/>
        <a:p>
          <a:endParaRPr lang="fr-FR"/>
        </a:p>
      </dgm:t>
    </dgm:pt>
    <dgm:pt modelId="{CAEBF0B1-D398-5B42-9125-102F18A161EE}">
      <dgm:prSet phldrT="[Texte]"/>
      <dgm:spPr/>
      <dgm:t>
        <a:bodyPr/>
        <a:lstStyle/>
        <a:p>
          <a:r>
            <a:rPr lang="fr-FR" dirty="0"/>
            <a:t>Communiquer</a:t>
          </a:r>
        </a:p>
      </dgm:t>
    </dgm:pt>
    <dgm:pt modelId="{605504B8-A7F1-0649-AE4E-7F17B3A703C7}" type="parTrans" cxnId="{1C6673E2-3A34-B14D-97A8-071E9578FA13}">
      <dgm:prSet/>
      <dgm:spPr/>
      <dgm:t>
        <a:bodyPr/>
        <a:lstStyle/>
        <a:p>
          <a:endParaRPr lang="fr-FR"/>
        </a:p>
      </dgm:t>
    </dgm:pt>
    <dgm:pt modelId="{5A858DFA-EADB-8046-8358-F58259E5E6C6}" type="sibTrans" cxnId="{1C6673E2-3A34-B14D-97A8-071E9578FA13}">
      <dgm:prSet/>
      <dgm:spPr/>
      <dgm:t>
        <a:bodyPr/>
        <a:lstStyle/>
        <a:p>
          <a:endParaRPr lang="fr-FR"/>
        </a:p>
      </dgm:t>
    </dgm:pt>
    <dgm:pt modelId="{EAEAB009-096D-4140-BEA8-566B793C3B7C}" type="pres">
      <dgm:prSet presAssocID="{F67E4AD4-F549-C640-9A55-CA2D187F4FF1}" presName="compositeShape" presStyleCnt="0">
        <dgm:presLayoutVars>
          <dgm:chMax val="7"/>
          <dgm:dir/>
          <dgm:resizeHandles val="exact"/>
        </dgm:presLayoutVars>
      </dgm:prSet>
      <dgm:spPr/>
    </dgm:pt>
    <dgm:pt modelId="{D09799D0-9699-A940-BA56-BA0999676633}" type="pres">
      <dgm:prSet presAssocID="{F67E4AD4-F549-C640-9A55-CA2D187F4FF1}" presName="wedge1" presStyleLbl="node1" presStyleIdx="0" presStyleCnt="5"/>
      <dgm:spPr/>
      <dgm:t>
        <a:bodyPr/>
        <a:lstStyle/>
        <a:p>
          <a:endParaRPr lang="fr-FR"/>
        </a:p>
      </dgm:t>
    </dgm:pt>
    <dgm:pt modelId="{276EAFF3-B5C5-AA4D-86B9-CCEE8C44EFF1}" type="pres">
      <dgm:prSet presAssocID="{F67E4AD4-F549-C640-9A55-CA2D187F4FF1}" presName="dummy1a" presStyleCnt="0"/>
      <dgm:spPr/>
    </dgm:pt>
    <dgm:pt modelId="{CC77B88B-9B9C-9840-BAF9-00CEF7A7C667}" type="pres">
      <dgm:prSet presAssocID="{F67E4AD4-F549-C640-9A55-CA2D187F4FF1}" presName="dummy1b" presStyleCnt="0"/>
      <dgm:spPr/>
    </dgm:pt>
    <dgm:pt modelId="{2E116074-0437-7642-B137-462DF64B4692}" type="pres">
      <dgm:prSet presAssocID="{F67E4AD4-F549-C640-9A55-CA2D187F4FF1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C0D28FA-CBC1-8942-A825-FB05F30BFE72}" type="pres">
      <dgm:prSet presAssocID="{F67E4AD4-F549-C640-9A55-CA2D187F4FF1}" presName="wedge2" presStyleLbl="node1" presStyleIdx="1" presStyleCnt="5"/>
      <dgm:spPr/>
      <dgm:t>
        <a:bodyPr/>
        <a:lstStyle/>
        <a:p>
          <a:endParaRPr lang="fr-FR"/>
        </a:p>
      </dgm:t>
    </dgm:pt>
    <dgm:pt modelId="{1936777E-2D5E-B34B-A23F-8FF0A7E52FD3}" type="pres">
      <dgm:prSet presAssocID="{F67E4AD4-F549-C640-9A55-CA2D187F4FF1}" presName="dummy2a" presStyleCnt="0"/>
      <dgm:spPr/>
    </dgm:pt>
    <dgm:pt modelId="{C1B61607-9161-3F4A-A88C-176641F57E54}" type="pres">
      <dgm:prSet presAssocID="{F67E4AD4-F549-C640-9A55-CA2D187F4FF1}" presName="dummy2b" presStyleCnt="0"/>
      <dgm:spPr/>
    </dgm:pt>
    <dgm:pt modelId="{FDA117E8-B996-8644-B227-6150891A6455}" type="pres">
      <dgm:prSet presAssocID="{F67E4AD4-F549-C640-9A55-CA2D187F4FF1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64A066F-CF91-FD40-9F06-D6BE0DE7F012}" type="pres">
      <dgm:prSet presAssocID="{F67E4AD4-F549-C640-9A55-CA2D187F4FF1}" presName="wedge3" presStyleLbl="node1" presStyleIdx="2" presStyleCnt="5"/>
      <dgm:spPr/>
      <dgm:t>
        <a:bodyPr/>
        <a:lstStyle/>
        <a:p>
          <a:endParaRPr lang="fr-FR"/>
        </a:p>
      </dgm:t>
    </dgm:pt>
    <dgm:pt modelId="{DD315EF2-DC4B-3E49-BC22-40C8F5CBD142}" type="pres">
      <dgm:prSet presAssocID="{F67E4AD4-F549-C640-9A55-CA2D187F4FF1}" presName="dummy3a" presStyleCnt="0"/>
      <dgm:spPr/>
    </dgm:pt>
    <dgm:pt modelId="{4A637463-A884-5A4C-9671-75F263ABD7E6}" type="pres">
      <dgm:prSet presAssocID="{F67E4AD4-F549-C640-9A55-CA2D187F4FF1}" presName="dummy3b" presStyleCnt="0"/>
      <dgm:spPr/>
    </dgm:pt>
    <dgm:pt modelId="{CF0D0800-0BD8-2247-B65C-E57CEE6FACEF}" type="pres">
      <dgm:prSet presAssocID="{F67E4AD4-F549-C640-9A55-CA2D187F4FF1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17A81B7-078E-8A44-96AC-7A2DD83EC91E}" type="pres">
      <dgm:prSet presAssocID="{F67E4AD4-F549-C640-9A55-CA2D187F4FF1}" presName="wedge4" presStyleLbl="node1" presStyleIdx="3" presStyleCnt="5"/>
      <dgm:spPr/>
      <dgm:t>
        <a:bodyPr/>
        <a:lstStyle/>
        <a:p>
          <a:endParaRPr lang="fr-FR"/>
        </a:p>
      </dgm:t>
    </dgm:pt>
    <dgm:pt modelId="{ADAF71AB-988A-4F47-8C2F-507F54178BBA}" type="pres">
      <dgm:prSet presAssocID="{F67E4AD4-F549-C640-9A55-CA2D187F4FF1}" presName="dummy4a" presStyleCnt="0"/>
      <dgm:spPr/>
    </dgm:pt>
    <dgm:pt modelId="{C3DBDFEB-4E7F-984F-B44B-6351DF32E011}" type="pres">
      <dgm:prSet presAssocID="{F67E4AD4-F549-C640-9A55-CA2D187F4FF1}" presName="dummy4b" presStyleCnt="0"/>
      <dgm:spPr/>
    </dgm:pt>
    <dgm:pt modelId="{11650F45-8696-344C-93F3-7D67E1C6967C}" type="pres">
      <dgm:prSet presAssocID="{F67E4AD4-F549-C640-9A55-CA2D187F4FF1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704F5CD-AD19-9C4F-98E5-C2382E702A95}" type="pres">
      <dgm:prSet presAssocID="{F67E4AD4-F549-C640-9A55-CA2D187F4FF1}" presName="wedge5" presStyleLbl="node1" presStyleIdx="4" presStyleCnt="5"/>
      <dgm:spPr/>
      <dgm:t>
        <a:bodyPr/>
        <a:lstStyle/>
        <a:p>
          <a:endParaRPr lang="fr-FR"/>
        </a:p>
      </dgm:t>
    </dgm:pt>
    <dgm:pt modelId="{0930CCC0-BFBD-F24E-97BF-E6F3A20A3D63}" type="pres">
      <dgm:prSet presAssocID="{F67E4AD4-F549-C640-9A55-CA2D187F4FF1}" presName="dummy5a" presStyleCnt="0"/>
      <dgm:spPr/>
    </dgm:pt>
    <dgm:pt modelId="{67FA9A41-A563-8C46-8252-5AD10FC3DA70}" type="pres">
      <dgm:prSet presAssocID="{F67E4AD4-F549-C640-9A55-CA2D187F4FF1}" presName="dummy5b" presStyleCnt="0"/>
      <dgm:spPr/>
    </dgm:pt>
    <dgm:pt modelId="{005CD9F0-F6EC-6A49-8C6F-EA05241CD970}" type="pres">
      <dgm:prSet presAssocID="{F67E4AD4-F549-C640-9A55-CA2D187F4FF1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E28A878-124D-4941-9F9B-EB24C8E3673E}" type="pres">
      <dgm:prSet presAssocID="{238DD10A-A9CB-8947-8E89-C62566608A64}" presName="arrowWedge1" presStyleLbl="fgSibTrans2D1" presStyleIdx="0" presStyleCnt="5"/>
      <dgm:spPr/>
    </dgm:pt>
    <dgm:pt modelId="{D43FCADE-93D0-2F42-A155-B2ACFD7F5BE7}" type="pres">
      <dgm:prSet presAssocID="{2F216380-E49E-9843-B74C-9A10ED7D9F2E}" presName="arrowWedge2" presStyleLbl="fgSibTrans2D1" presStyleIdx="1" presStyleCnt="5"/>
      <dgm:spPr/>
    </dgm:pt>
    <dgm:pt modelId="{77AF77E1-9494-314B-9A7F-001301BE020C}" type="pres">
      <dgm:prSet presAssocID="{7269E1BF-5BF3-ED42-9900-B69B26F736B2}" presName="arrowWedge3" presStyleLbl="fgSibTrans2D1" presStyleIdx="2" presStyleCnt="5"/>
      <dgm:spPr/>
    </dgm:pt>
    <dgm:pt modelId="{2A4AF1B3-7133-FD4E-BE6E-D2D45A5900C8}" type="pres">
      <dgm:prSet presAssocID="{5A858DFA-EADB-8046-8358-F58259E5E6C6}" presName="arrowWedge4" presStyleLbl="fgSibTrans2D1" presStyleIdx="3" presStyleCnt="5"/>
      <dgm:spPr/>
    </dgm:pt>
    <dgm:pt modelId="{99D02C46-08F6-F649-A84D-B8545E3AAECE}" type="pres">
      <dgm:prSet presAssocID="{1821FE01-1115-A945-8841-13FCABCDD573}" presName="arrowWedge5" presStyleLbl="fgSibTrans2D1" presStyleIdx="4" presStyleCnt="5"/>
      <dgm:spPr/>
    </dgm:pt>
  </dgm:ptLst>
  <dgm:cxnLst>
    <dgm:cxn modelId="{A34A2B6A-C27A-C740-80FC-F1B08F72C8F8}" type="presOf" srcId="{A26600E8-0B05-CD46-8CCD-B2B61B63D8D1}" destId="{005CD9F0-F6EC-6A49-8C6F-EA05241CD970}" srcOrd="1" destOrd="0" presId="urn:microsoft.com/office/officeart/2005/8/layout/cycle8"/>
    <dgm:cxn modelId="{53D93AD9-4355-8D4E-A635-2DF06C11C191}" type="presOf" srcId="{DFCAC7CA-63A0-A746-A5F2-65719F2126E5}" destId="{D09799D0-9699-A940-BA56-BA0999676633}" srcOrd="0" destOrd="0" presId="urn:microsoft.com/office/officeart/2005/8/layout/cycle8"/>
    <dgm:cxn modelId="{623109E2-BF2A-A74D-8E73-4073982BE86E}" srcId="{F67E4AD4-F549-C640-9A55-CA2D187F4FF1}" destId="{AB4827B3-86D9-E94B-A6C4-37509437E668}" srcOrd="1" destOrd="0" parTransId="{15DF7C0A-F306-CB40-8105-A2A044BE53AF}" sibTransId="{2F216380-E49E-9843-B74C-9A10ED7D9F2E}"/>
    <dgm:cxn modelId="{1C6673E2-3A34-B14D-97A8-071E9578FA13}" srcId="{F67E4AD4-F549-C640-9A55-CA2D187F4FF1}" destId="{CAEBF0B1-D398-5B42-9125-102F18A161EE}" srcOrd="3" destOrd="0" parTransId="{605504B8-A7F1-0649-AE4E-7F17B3A703C7}" sibTransId="{5A858DFA-EADB-8046-8358-F58259E5E6C6}"/>
    <dgm:cxn modelId="{5A3256BB-799F-8246-918C-E3266FD8A424}" srcId="{F67E4AD4-F549-C640-9A55-CA2D187F4FF1}" destId="{A26600E8-0B05-CD46-8CCD-B2B61B63D8D1}" srcOrd="4" destOrd="0" parTransId="{926D55A2-096B-B24D-8110-349236C2268A}" sibTransId="{1821FE01-1115-A945-8841-13FCABCDD573}"/>
    <dgm:cxn modelId="{C10893B7-3DD4-8749-9C3F-923B2B12E856}" type="presOf" srcId="{CAEBF0B1-D398-5B42-9125-102F18A161EE}" destId="{11650F45-8696-344C-93F3-7D67E1C6967C}" srcOrd="1" destOrd="0" presId="urn:microsoft.com/office/officeart/2005/8/layout/cycle8"/>
    <dgm:cxn modelId="{2A31EC9A-AE0C-E649-8EE5-FD003BB8AC2D}" type="presOf" srcId="{AB4827B3-86D9-E94B-A6C4-37509437E668}" destId="{CC0D28FA-CBC1-8942-A825-FB05F30BFE72}" srcOrd="0" destOrd="0" presId="urn:microsoft.com/office/officeart/2005/8/layout/cycle8"/>
    <dgm:cxn modelId="{C5543345-212D-EC43-A93B-4F4D34A126B0}" srcId="{F67E4AD4-F549-C640-9A55-CA2D187F4FF1}" destId="{DFCAC7CA-63A0-A746-A5F2-65719F2126E5}" srcOrd="0" destOrd="0" parTransId="{6EC58171-ED9C-9D46-A902-25371ED80F1A}" sibTransId="{238DD10A-A9CB-8947-8E89-C62566608A64}"/>
    <dgm:cxn modelId="{9C25D785-0652-8B4D-8428-C7248F22984F}" type="presOf" srcId="{CB60C164-985E-804C-8EC0-2548736C9DC3}" destId="{CF0D0800-0BD8-2247-B65C-E57CEE6FACEF}" srcOrd="1" destOrd="0" presId="urn:microsoft.com/office/officeart/2005/8/layout/cycle8"/>
    <dgm:cxn modelId="{4596B24E-34B3-0B44-82A0-D5F4B4C70696}" type="presOf" srcId="{CAEBF0B1-D398-5B42-9125-102F18A161EE}" destId="{217A81B7-078E-8A44-96AC-7A2DD83EC91E}" srcOrd="0" destOrd="0" presId="urn:microsoft.com/office/officeart/2005/8/layout/cycle8"/>
    <dgm:cxn modelId="{624DD8CE-5F19-2645-B19C-C71740BC3F37}" srcId="{F67E4AD4-F549-C640-9A55-CA2D187F4FF1}" destId="{CB60C164-985E-804C-8EC0-2548736C9DC3}" srcOrd="2" destOrd="0" parTransId="{E64B96F2-1C4D-3542-9E14-A674B8D66C80}" sibTransId="{7269E1BF-5BF3-ED42-9900-B69B26F736B2}"/>
    <dgm:cxn modelId="{9EB5E5FF-E9C4-B440-BE43-841777BBAB89}" type="presOf" srcId="{F67E4AD4-F549-C640-9A55-CA2D187F4FF1}" destId="{EAEAB009-096D-4140-BEA8-566B793C3B7C}" srcOrd="0" destOrd="0" presId="urn:microsoft.com/office/officeart/2005/8/layout/cycle8"/>
    <dgm:cxn modelId="{D199CE83-F069-8540-B307-561F4281AC8F}" type="presOf" srcId="{DFCAC7CA-63A0-A746-A5F2-65719F2126E5}" destId="{2E116074-0437-7642-B137-462DF64B4692}" srcOrd="1" destOrd="0" presId="urn:microsoft.com/office/officeart/2005/8/layout/cycle8"/>
    <dgm:cxn modelId="{4172298D-AA90-CD47-AADB-180230FD31D2}" type="presOf" srcId="{CB60C164-985E-804C-8EC0-2548736C9DC3}" destId="{164A066F-CF91-FD40-9F06-D6BE0DE7F012}" srcOrd="0" destOrd="0" presId="urn:microsoft.com/office/officeart/2005/8/layout/cycle8"/>
    <dgm:cxn modelId="{07388589-FCB7-4243-8E7F-EF9F97669EA0}" type="presOf" srcId="{AB4827B3-86D9-E94B-A6C4-37509437E668}" destId="{FDA117E8-B996-8644-B227-6150891A6455}" srcOrd="1" destOrd="0" presId="urn:microsoft.com/office/officeart/2005/8/layout/cycle8"/>
    <dgm:cxn modelId="{5E01935D-ED82-6A41-8343-18DF612C78DA}" type="presOf" srcId="{A26600E8-0B05-CD46-8CCD-B2B61B63D8D1}" destId="{4704F5CD-AD19-9C4F-98E5-C2382E702A95}" srcOrd="0" destOrd="0" presId="urn:microsoft.com/office/officeart/2005/8/layout/cycle8"/>
    <dgm:cxn modelId="{37295606-8A5B-B94B-91B5-062B37D0553F}" type="presParOf" srcId="{EAEAB009-096D-4140-BEA8-566B793C3B7C}" destId="{D09799D0-9699-A940-BA56-BA0999676633}" srcOrd="0" destOrd="0" presId="urn:microsoft.com/office/officeart/2005/8/layout/cycle8"/>
    <dgm:cxn modelId="{3CF43670-3F5C-9D48-9804-1D8C1565036E}" type="presParOf" srcId="{EAEAB009-096D-4140-BEA8-566B793C3B7C}" destId="{276EAFF3-B5C5-AA4D-86B9-CCEE8C44EFF1}" srcOrd="1" destOrd="0" presId="urn:microsoft.com/office/officeart/2005/8/layout/cycle8"/>
    <dgm:cxn modelId="{08EF1D6A-6F44-5F41-99B1-6BDA706CFE73}" type="presParOf" srcId="{EAEAB009-096D-4140-BEA8-566B793C3B7C}" destId="{CC77B88B-9B9C-9840-BAF9-00CEF7A7C667}" srcOrd="2" destOrd="0" presId="urn:microsoft.com/office/officeart/2005/8/layout/cycle8"/>
    <dgm:cxn modelId="{187B8B71-A1A9-3445-8160-AA332D9943F1}" type="presParOf" srcId="{EAEAB009-096D-4140-BEA8-566B793C3B7C}" destId="{2E116074-0437-7642-B137-462DF64B4692}" srcOrd="3" destOrd="0" presId="urn:microsoft.com/office/officeart/2005/8/layout/cycle8"/>
    <dgm:cxn modelId="{1B7CE112-AF7F-574E-8316-FE4C399FF9E0}" type="presParOf" srcId="{EAEAB009-096D-4140-BEA8-566B793C3B7C}" destId="{CC0D28FA-CBC1-8942-A825-FB05F30BFE72}" srcOrd="4" destOrd="0" presId="urn:microsoft.com/office/officeart/2005/8/layout/cycle8"/>
    <dgm:cxn modelId="{CCD6E083-C226-8946-A0CB-8C1D0E2D799F}" type="presParOf" srcId="{EAEAB009-096D-4140-BEA8-566B793C3B7C}" destId="{1936777E-2D5E-B34B-A23F-8FF0A7E52FD3}" srcOrd="5" destOrd="0" presId="urn:microsoft.com/office/officeart/2005/8/layout/cycle8"/>
    <dgm:cxn modelId="{20C8C7CC-941C-CC4E-B33A-0E3910A26693}" type="presParOf" srcId="{EAEAB009-096D-4140-BEA8-566B793C3B7C}" destId="{C1B61607-9161-3F4A-A88C-176641F57E54}" srcOrd="6" destOrd="0" presId="urn:microsoft.com/office/officeart/2005/8/layout/cycle8"/>
    <dgm:cxn modelId="{2E230247-397B-364C-9EB8-5B5AA937FF8A}" type="presParOf" srcId="{EAEAB009-096D-4140-BEA8-566B793C3B7C}" destId="{FDA117E8-B996-8644-B227-6150891A6455}" srcOrd="7" destOrd="0" presId="urn:microsoft.com/office/officeart/2005/8/layout/cycle8"/>
    <dgm:cxn modelId="{189C4F88-CF57-8D42-9BC9-D3955B6AAF1E}" type="presParOf" srcId="{EAEAB009-096D-4140-BEA8-566B793C3B7C}" destId="{164A066F-CF91-FD40-9F06-D6BE0DE7F012}" srcOrd="8" destOrd="0" presId="urn:microsoft.com/office/officeart/2005/8/layout/cycle8"/>
    <dgm:cxn modelId="{D2EC481D-6634-E148-ADFB-F28FAA33A4C1}" type="presParOf" srcId="{EAEAB009-096D-4140-BEA8-566B793C3B7C}" destId="{DD315EF2-DC4B-3E49-BC22-40C8F5CBD142}" srcOrd="9" destOrd="0" presId="urn:microsoft.com/office/officeart/2005/8/layout/cycle8"/>
    <dgm:cxn modelId="{42DF9295-5308-9F44-8827-74841BCD2935}" type="presParOf" srcId="{EAEAB009-096D-4140-BEA8-566B793C3B7C}" destId="{4A637463-A884-5A4C-9671-75F263ABD7E6}" srcOrd="10" destOrd="0" presId="urn:microsoft.com/office/officeart/2005/8/layout/cycle8"/>
    <dgm:cxn modelId="{486E20B7-95E3-5644-B0B8-1FDB011B5394}" type="presParOf" srcId="{EAEAB009-096D-4140-BEA8-566B793C3B7C}" destId="{CF0D0800-0BD8-2247-B65C-E57CEE6FACEF}" srcOrd="11" destOrd="0" presId="urn:microsoft.com/office/officeart/2005/8/layout/cycle8"/>
    <dgm:cxn modelId="{7931488D-6D81-E844-A6F1-8E146FF75B21}" type="presParOf" srcId="{EAEAB009-096D-4140-BEA8-566B793C3B7C}" destId="{217A81B7-078E-8A44-96AC-7A2DD83EC91E}" srcOrd="12" destOrd="0" presId="urn:microsoft.com/office/officeart/2005/8/layout/cycle8"/>
    <dgm:cxn modelId="{A41BD884-4B98-7847-B776-350E7C8248F4}" type="presParOf" srcId="{EAEAB009-096D-4140-BEA8-566B793C3B7C}" destId="{ADAF71AB-988A-4F47-8C2F-507F54178BBA}" srcOrd="13" destOrd="0" presId="urn:microsoft.com/office/officeart/2005/8/layout/cycle8"/>
    <dgm:cxn modelId="{E7444439-909B-E144-9E59-EBD64DBE7F29}" type="presParOf" srcId="{EAEAB009-096D-4140-BEA8-566B793C3B7C}" destId="{C3DBDFEB-4E7F-984F-B44B-6351DF32E011}" srcOrd="14" destOrd="0" presId="urn:microsoft.com/office/officeart/2005/8/layout/cycle8"/>
    <dgm:cxn modelId="{E6B0DA91-D54B-AD4F-8666-181B8AFAA6CF}" type="presParOf" srcId="{EAEAB009-096D-4140-BEA8-566B793C3B7C}" destId="{11650F45-8696-344C-93F3-7D67E1C6967C}" srcOrd="15" destOrd="0" presId="urn:microsoft.com/office/officeart/2005/8/layout/cycle8"/>
    <dgm:cxn modelId="{C13803AD-473D-2748-9DBC-E2712F8544EA}" type="presParOf" srcId="{EAEAB009-096D-4140-BEA8-566B793C3B7C}" destId="{4704F5CD-AD19-9C4F-98E5-C2382E702A95}" srcOrd="16" destOrd="0" presId="urn:microsoft.com/office/officeart/2005/8/layout/cycle8"/>
    <dgm:cxn modelId="{0FB0A0B8-0E64-9243-8D26-DD33E3768101}" type="presParOf" srcId="{EAEAB009-096D-4140-BEA8-566B793C3B7C}" destId="{0930CCC0-BFBD-F24E-97BF-E6F3A20A3D63}" srcOrd="17" destOrd="0" presId="urn:microsoft.com/office/officeart/2005/8/layout/cycle8"/>
    <dgm:cxn modelId="{D582BE32-BC92-D44A-9486-0586F46E72B7}" type="presParOf" srcId="{EAEAB009-096D-4140-BEA8-566B793C3B7C}" destId="{67FA9A41-A563-8C46-8252-5AD10FC3DA70}" srcOrd="18" destOrd="0" presId="urn:microsoft.com/office/officeart/2005/8/layout/cycle8"/>
    <dgm:cxn modelId="{0BC7035E-8CF4-0F4C-A593-C3AFBDA13A48}" type="presParOf" srcId="{EAEAB009-096D-4140-BEA8-566B793C3B7C}" destId="{005CD9F0-F6EC-6A49-8C6F-EA05241CD970}" srcOrd="19" destOrd="0" presId="urn:microsoft.com/office/officeart/2005/8/layout/cycle8"/>
    <dgm:cxn modelId="{1B0DAABD-88D2-8B4D-B215-652B40D4416E}" type="presParOf" srcId="{EAEAB009-096D-4140-BEA8-566B793C3B7C}" destId="{EE28A878-124D-4941-9F9B-EB24C8E3673E}" srcOrd="20" destOrd="0" presId="urn:microsoft.com/office/officeart/2005/8/layout/cycle8"/>
    <dgm:cxn modelId="{FF1E155E-05C7-454B-A185-EEC8C2631379}" type="presParOf" srcId="{EAEAB009-096D-4140-BEA8-566B793C3B7C}" destId="{D43FCADE-93D0-2F42-A155-B2ACFD7F5BE7}" srcOrd="21" destOrd="0" presId="urn:microsoft.com/office/officeart/2005/8/layout/cycle8"/>
    <dgm:cxn modelId="{3D5B6104-8C31-C04B-9F20-2CC77460D83C}" type="presParOf" srcId="{EAEAB009-096D-4140-BEA8-566B793C3B7C}" destId="{77AF77E1-9494-314B-9A7F-001301BE020C}" srcOrd="22" destOrd="0" presId="urn:microsoft.com/office/officeart/2005/8/layout/cycle8"/>
    <dgm:cxn modelId="{BE667AA2-E93E-CA4A-8157-9549DCAAECF8}" type="presParOf" srcId="{EAEAB009-096D-4140-BEA8-566B793C3B7C}" destId="{2A4AF1B3-7133-FD4E-BE6E-D2D45A5900C8}" srcOrd="23" destOrd="0" presId="urn:microsoft.com/office/officeart/2005/8/layout/cycle8"/>
    <dgm:cxn modelId="{7EDAB29C-D4E2-8941-A16D-A5DE9CE296FB}" type="presParOf" srcId="{EAEAB009-096D-4140-BEA8-566B793C3B7C}" destId="{99D02C46-08F6-F649-A84D-B8545E3AAECE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7897A7F-C7C7-844D-8007-4B2C858B4285}" type="doc">
      <dgm:prSet loTypeId="urn:microsoft.com/office/officeart/2005/8/layout/cycle4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FF267C03-79E6-E34B-91D2-58EAB6124348}">
      <dgm:prSet phldrT="[Texte]"/>
      <dgm:spPr/>
      <dgm:t>
        <a:bodyPr/>
        <a:lstStyle/>
        <a:p>
          <a:r>
            <a:rPr lang="fr-FR" dirty="0"/>
            <a:t>Organisation et transformation de la matière</a:t>
          </a:r>
        </a:p>
      </dgm:t>
    </dgm:pt>
    <dgm:pt modelId="{6498149B-E1FE-C640-B665-43A990848583}" type="parTrans" cxnId="{E80D4642-461D-BE45-9884-CFA15B16535A}">
      <dgm:prSet/>
      <dgm:spPr/>
      <dgm:t>
        <a:bodyPr/>
        <a:lstStyle/>
        <a:p>
          <a:endParaRPr lang="fr-FR"/>
        </a:p>
      </dgm:t>
    </dgm:pt>
    <dgm:pt modelId="{1D19DF14-39E0-6640-8220-522C7B119099}" type="sibTrans" cxnId="{E80D4642-461D-BE45-9884-CFA15B16535A}">
      <dgm:prSet/>
      <dgm:spPr/>
      <dgm:t>
        <a:bodyPr/>
        <a:lstStyle/>
        <a:p>
          <a:endParaRPr lang="fr-FR"/>
        </a:p>
      </dgm:t>
    </dgm:pt>
    <dgm:pt modelId="{8057CC62-F6D9-5B4A-A3C2-FF7285B43872}">
      <dgm:prSet phldrT="[Texte]"/>
      <dgm:spPr/>
      <dgm:t>
        <a:bodyPr/>
        <a:lstStyle/>
        <a:p>
          <a:r>
            <a:rPr lang="fr-FR" dirty="0"/>
            <a:t>Mouvements et interactions</a:t>
          </a:r>
        </a:p>
      </dgm:t>
    </dgm:pt>
    <dgm:pt modelId="{111AB242-2644-924A-9CB2-C6DF80EA21C2}" type="parTrans" cxnId="{479FF6CB-0846-7443-8D26-E84A36F2D6B5}">
      <dgm:prSet/>
      <dgm:spPr/>
      <dgm:t>
        <a:bodyPr/>
        <a:lstStyle/>
        <a:p>
          <a:endParaRPr lang="fr-FR"/>
        </a:p>
      </dgm:t>
    </dgm:pt>
    <dgm:pt modelId="{A964E779-10E3-3441-9977-071DC0261CFB}" type="sibTrans" cxnId="{479FF6CB-0846-7443-8D26-E84A36F2D6B5}">
      <dgm:prSet/>
      <dgm:spPr/>
      <dgm:t>
        <a:bodyPr/>
        <a:lstStyle/>
        <a:p>
          <a:endParaRPr lang="fr-FR"/>
        </a:p>
      </dgm:t>
    </dgm:pt>
    <dgm:pt modelId="{75C9CCEA-9C0C-9147-A442-5F8C957CF46D}">
      <dgm:prSet phldrT="[Texte]"/>
      <dgm:spPr/>
      <dgm:t>
        <a:bodyPr/>
        <a:lstStyle/>
        <a:p>
          <a:r>
            <a:rPr lang="fr-FR" dirty="0"/>
            <a:t>Signaux</a:t>
          </a:r>
        </a:p>
      </dgm:t>
    </dgm:pt>
    <dgm:pt modelId="{063FB485-DB2E-9642-B446-59A6BF5D110A}" type="parTrans" cxnId="{007B1F69-ECDB-EA4B-B925-B70F371ABE9E}">
      <dgm:prSet/>
      <dgm:spPr/>
      <dgm:t>
        <a:bodyPr/>
        <a:lstStyle/>
        <a:p>
          <a:endParaRPr lang="fr-FR"/>
        </a:p>
      </dgm:t>
    </dgm:pt>
    <dgm:pt modelId="{48981A9E-830B-2145-94F4-B8699B7AB7C0}" type="sibTrans" cxnId="{007B1F69-ECDB-EA4B-B925-B70F371ABE9E}">
      <dgm:prSet/>
      <dgm:spPr/>
      <dgm:t>
        <a:bodyPr/>
        <a:lstStyle/>
        <a:p>
          <a:endParaRPr lang="fr-FR"/>
        </a:p>
      </dgm:t>
    </dgm:pt>
    <dgm:pt modelId="{ECBFFB08-D780-3B49-A027-7EF234C70E3E}">
      <dgm:prSet phldrT="[Texte]"/>
      <dgm:spPr/>
      <dgm:t>
        <a:bodyPr/>
        <a:lstStyle/>
        <a:p>
          <a:endParaRPr lang="fr-FR"/>
        </a:p>
      </dgm:t>
    </dgm:pt>
    <dgm:pt modelId="{01459D9B-2AC4-3046-AAB7-62A1587B061B}" type="parTrans" cxnId="{95227A93-0BA8-4945-926A-4688BF9AB1F1}">
      <dgm:prSet/>
      <dgm:spPr/>
      <dgm:t>
        <a:bodyPr/>
        <a:lstStyle/>
        <a:p>
          <a:endParaRPr lang="fr-FR"/>
        </a:p>
      </dgm:t>
    </dgm:pt>
    <dgm:pt modelId="{38448D03-12DC-B94F-9DF9-59B0B61C1FAB}" type="sibTrans" cxnId="{95227A93-0BA8-4945-926A-4688BF9AB1F1}">
      <dgm:prSet/>
      <dgm:spPr/>
      <dgm:t>
        <a:bodyPr/>
        <a:lstStyle/>
        <a:p>
          <a:endParaRPr lang="fr-FR"/>
        </a:p>
      </dgm:t>
    </dgm:pt>
    <dgm:pt modelId="{DFCBD5BA-0FA1-4840-8A6C-D8A8C2682C0F}">
      <dgm:prSet phldrT="[Texte]"/>
      <dgm:spPr/>
      <dgm:t>
        <a:bodyPr/>
        <a:lstStyle/>
        <a:p>
          <a:pPr>
            <a:buClr>
              <a:schemeClr val="accent2"/>
            </a:buClr>
            <a:buFont typeface="Courier New" panose="02070309020205020404" pitchFamily="49" charset="0"/>
            <a:buChar char="o"/>
          </a:pPr>
          <a:r>
            <a:rPr lang="fr-FR" dirty="0"/>
            <a:t> États de la matière</a:t>
          </a:r>
        </a:p>
      </dgm:t>
    </dgm:pt>
    <dgm:pt modelId="{4FA192BF-90B1-A542-8A6C-FAF008613BD9}" type="parTrans" cxnId="{4B624920-C613-794F-B7B0-4F1622A227BE}">
      <dgm:prSet/>
      <dgm:spPr/>
      <dgm:t>
        <a:bodyPr/>
        <a:lstStyle/>
        <a:p>
          <a:endParaRPr lang="fr-FR"/>
        </a:p>
      </dgm:t>
    </dgm:pt>
    <dgm:pt modelId="{7D8C5CF1-25EF-994C-8C36-A3FF00E4B29F}" type="sibTrans" cxnId="{4B624920-C613-794F-B7B0-4F1622A227BE}">
      <dgm:prSet/>
      <dgm:spPr/>
      <dgm:t>
        <a:bodyPr/>
        <a:lstStyle/>
        <a:p>
          <a:endParaRPr lang="fr-FR"/>
        </a:p>
      </dgm:t>
    </dgm:pt>
    <dgm:pt modelId="{5C57326B-4DD0-AF40-AD2F-B54FFC0E3176}">
      <dgm:prSet phldrT="[Texte]"/>
      <dgm:spPr/>
      <dgm:t>
        <a:bodyPr/>
        <a:lstStyle/>
        <a:p>
          <a:pPr>
            <a:buClr>
              <a:schemeClr val="accent2"/>
            </a:buClr>
            <a:buFont typeface="Courier New" panose="02070309020205020404" pitchFamily="49" charset="0"/>
            <a:buChar char="o"/>
          </a:pPr>
          <a:r>
            <a:rPr lang="fr-FR" dirty="0"/>
            <a:t> Transformations chimiques</a:t>
          </a:r>
        </a:p>
      </dgm:t>
    </dgm:pt>
    <dgm:pt modelId="{499F6AC2-C106-FD46-8FC7-6763790D0974}" type="parTrans" cxnId="{CADF401C-48CB-784A-9DA8-0EEF73925997}">
      <dgm:prSet/>
      <dgm:spPr/>
      <dgm:t>
        <a:bodyPr/>
        <a:lstStyle/>
        <a:p>
          <a:endParaRPr lang="fr-FR"/>
        </a:p>
      </dgm:t>
    </dgm:pt>
    <dgm:pt modelId="{F4F55488-E734-554C-8AA5-C9C895FE2EEF}" type="sibTrans" cxnId="{CADF401C-48CB-784A-9DA8-0EEF73925997}">
      <dgm:prSet/>
      <dgm:spPr/>
      <dgm:t>
        <a:bodyPr/>
        <a:lstStyle/>
        <a:p>
          <a:endParaRPr lang="fr-FR"/>
        </a:p>
      </dgm:t>
    </dgm:pt>
    <dgm:pt modelId="{10126A4B-EB21-0E41-B158-8B0AE02CA0AB}">
      <dgm:prSet phldrT="[Texte]"/>
      <dgm:spPr/>
      <dgm:t>
        <a:bodyPr/>
        <a:lstStyle/>
        <a:p>
          <a:pPr>
            <a:buClr>
              <a:schemeClr val="accent2"/>
            </a:buClr>
            <a:buFont typeface="Courier New" panose="02070309020205020404" pitchFamily="49" charset="0"/>
            <a:buChar char="o"/>
          </a:pPr>
          <a:r>
            <a:rPr lang="fr-FR" dirty="0"/>
            <a:t> Propriétés acido-basiques</a:t>
          </a:r>
        </a:p>
      </dgm:t>
    </dgm:pt>
    <dgm:pt modelId="{643F3AE6-EB83-FD4F-9D90-0E671EAA8C81}" type="parTrans" cxnId="{5BF992BC-747A-C749-B983-B1CC5871B498}">
      <dgm:prSet/>
      <dgm:spPr/>
      <dgm:t>
        <a:bodyPr/>
        <a:lstStyle/>
        <a:p>
          <a:endParaRPr lang="fr-FR"/>
        </a:p>
      </dgm:t>
    </dgm:pt>
    <dgm:pt modelId="{CF4EEBE6-CEB0-0743-804E-9B1375C516E2}" type="sibTrans" cxnId="{5BF992BC-747A-C749-B983-B1CC5871B498}">
      <dgm:prSet/>
      <dgm:spPr/>
      <dgm:t>
        <a:bodyPr/>
        <a:lstStyle/>
        <a:p>
          <a:endParaRPr lang="fr-FR"/>
        </a:p>
      </dgm:t>
    </dgm:pt>
    <dgm:pt modelId="{6E90DD13-7E63-3542-AEC1-C0F59933A19C}">
      <dgm:prSet phldrT="[Texte]"/>
      <dgm:spPr/>
      <dgm:t>
        <a:bodyPr/>
        <a:lstStyle/>
        <a:p>
          <a:pPr>
            <a:buClr>
              <a:schemeClr val="accent2"/>
            </a:buClr>
            <a:buFont typeface="Courier New" panose="02070309020205020404" pitchFamily="49" charset="0"/>
            <a:buChar char="o"/>
          </a:pPr>
          <a:r>
            <a:rPr lang="fr-FR" dirty="0"/>
            <a:t> L’Univers</a:t>
          </a:r>
        </a:p>
      </dgm:t>
    </dgm:pt>
    <dgm:pt modelId="{F6AD23E8-E3E4-F14C-A04A-77ED117A8121}" type="parTrans" cxnId="{2604D85F-B733-1246-993F-7E8ED650D236}">
      <dgm:prSet/>
      <dgm:spPr/>
      <dgm:t>
        <a:bodyPr/>
        <a:lstStyle/>
        <a:p>
          <a:endParaRPr lang="fr-FR"/>
        </a:p>
      </dgm:t>
    </dgm:pt>
    <dgm:pt modelId="{8EEE375F-458E-FF46-826D-2779B8BA5670}" type="sibTrans" cxnId="{2604D85F-B733-1246-993F-7E8ED650D236}">
      <dgm:prSet/>
      <dgm:spPr/>
      <dgm:t>
        <a:bodyPr/>
        <a:lstStyle/>
        <a:p>
          <a:endParaRPr lang="fr-FR"/>
        </a:p>
      </dgm:t>
    </dgm:pt>
    <dgm:pt modelId="{1EEFE222-173F-FE48-B15A-B8DBB3ED5B66}">
      <dgm:prSet phldrT="[Texte]"/>
      <dgm:spPr/>
      <dgm:t>
        <a:bodyPr/>
        <a:lstStyle/>
        <a:p>
          <a:pPr>
            <a:buClr>
              <a:schemeClr val="accent3"/>
            </a:buClr>
            <a:buFont typeface="Courier New" panose="02070309020205020404" pitchFamily="49" charset="0"/>
            <a:buChar char="o"/>
          </a:pPr>
          <a:r>
            <a:rPr lang="fr-FR" dirty="0"/>
            <a:t> Caractéristiques</a:t>
          </a:r>
        </a:p>
      </dgm:t>
    </dgm:pt>
    <dgm:pt modelId="{318F5D53-6F09-AF4F-858F-89143ADEDFFE}" type="parTrans" cxnId="{734590A5-519C-964E-BDA8-C309B4979F53}">
      <dgm:prSet/>
      <dgm:spPr/>
      <dgm:t>
        <a:bodyPr/>
        <a:lstStyle/>
        <a:p>
          <a:endParaRPr lang="fr-FR"/>
        </a:p>
      </dgm:t>
    </dgm:pt>
    <dgm:pt modelId="{E243D468-5705-1A40-8D4E-3C861FFB591D}" type="sibTrans" cxnId="{734590A5-519C-964E-BDA8-C309B4979F53}">
      <dgm:prSet/>
      <dgm:spPr/>
      <dgm:t>
        <a:bodyPr/>
        <a:lstStyle/>
        <a:p>
          <a:endParaRPr lang="fr-FR"/>
        </a:p>
      </dgm:t>
    </dgm:pt>
    <dgm:pt modelId="{93A136FB-733C-0745-9AEC-8D56DBCA33D4}">
      <dgm:prSet phldrT="[Texte]"/>
      <dgm:spPr/>
      <dgm:t>
        <a:bodyPr/>
        <a:lstStyle/>
        <a:p>
          <a:pPr>
            <a:buClr>
              <a:schemeClr val="accent3"/>
            </a:buClr>
            <a:buFont typeface="Courier New" panose="02070309020205020404" pitchFamily="49" charset="0"/>
            <a:buChar char="o"/>
          </a:pPr>
          <a:r>
            <a:rPr lang="fr-FR" dirty="0"/>
            <a:t> Modélisation</a:t>
          </a:r>
        </a:p>
      </dgm:t>
    </dgm:pt>
    <dgm:pt modelId="{6024D08C-DE6D-3A40-90D6-4BC95802343B}" type="parTrans" cxnId="{EEAB0ACE-38CF-2E4E-B8D5-02E6DCFE68CE}">
      <dgm:prSet/>
      <dgm:spPr/>
      <dgm:t>
        <a:bodyPr/>
        <a:lstStyle/>
        <a:p>
          <a:endParaRPr lang="fr-FR"/>
        </a:p>
      </dgm:t>
    </dgm:pt>
    <dgm:pt modelId="{75643EC1-DF74-B14E-894E-C785DD01133C}" type="sibTrans" cxnId="{EEAB0ACE-38CF-2E4E-B8D5-02E6DCFE68CE}">
      <dgm:prSet/>
      <dgm:spPr/>
      <dgm:t>
        <a:bodyPr/>
        <a:lstStyle/>
        <a:p>
          <a:endParaRPr lang="fr-FR"/>
        </a:p>
      </dgm:t>
    </dgm:pt>
    <dgm:pt modelId="{469BF443-7C14-D84A-8247-6D0EA12D6C80}">
      <dgm:prSet phldrT="[Texte]"/>
      <dgm:spPr/>
      <dgm:t>
        <a:bodyPr/>
        <a:lstStyle/>
        <a:p>
          <a:pPr>
            <a:buClr>
              <a:schemeClr val="accent3"/>
            </a:buClr>
            <a:buFont typeface="Courier New" panose="02070309020205020404" pitchFamily="49" charset="0"/>
            <a:buChar char="o"/>
          </a:pPr>
          <a:r>
            <a:rPr lang="fr-FR" dirty="0"/>
            <a:t> Forces </a:t>
          </a:r>
        </a:p>
      </dgm:t>
    </dgm:pt>
    <dgm:pt modelId="{EE9C8BA2-968C-7E4A-BEC8-FED79C1686B0}" type="parTrans" cxnId="{5BED651B-13FA-4E41-A61C-80B7DD6C9FA9}">
      <dgm:prSet/>
      <dgm:spPr/>
      <dgm:t>
        <a:bodyPr/>
        <a:lstStyle/>
        <a:p>
          <a:endParaRPr lang="fr-FR"/>
        </a:p>
      </dgm:t>
    </dgm:pt>
    <dgm:pt modelId="{789AA124-6B82-9041-B05C-6B43BB810F12}" type="sibTrans" cxnId="{5BED651B-13FA-4E41-A61C-80B7DD6C9FA9}">
      <dgm:prSet/>
      <dgm:spPr/>
      <dgm:t>
        <a:bodyPr/>
        <a:lstStyle/>
        <a:p>
          <a:endParaRPr lang="fr-FR"/>
        </a:p>
      </dgm:t>
    </dgm:pt>
    <dgm:pt modelId="{9DCF573A-A0DB-E044-8981-0EE3C64FCC40}">
      <dgm:prSet phldrT="[Texte]"/>
      <dgm:spPr/>
      <dgm:t>
        <a:bodyPr/>
        <a:lstStyle/>
        <a:p>
          <a:endParaRPr lang="fr-FR" dirty="0"/>
        </a:p>
      </dgm:t>
    </dgm:pt>
    <dgm:pt modelId="{0A69039C-C91A-FC4A-88A9-BC346684B2A7}" type="parTrans" cxnId="{8FB9AFD8-2C2E-2C4F-A0AA-47D51B365920}">
      <dgm:prSet/>
      <dgm:spPr/>
      <dgm:t>
        <a:bodyPr/>
        <a:lstStyle/>
        <a:p>
          <a:endParaRPr lang="fr-FR"/>
        </a:p>
      </dgm:t>
    </dgm:pt>
    <dgm:pt modelId="{16D5DD49-9799-134C-8D62-615A64919271}" type="sibTrans" cxnId="{8FB9AFD8-2C2E-2C4F-A0AA-47D51B365920}">
      <dgm:prSet/>
      <dgm:spPr/>
      <dgm:t>
        <a:bodyPr/>
        <a:lstStyle/>
        <a:p>
          <a:endParaRPr lang="fr-FR"/>
        </a:p>
      </dgm:t>
    </dgm:pt>
    <dgm:pt modelId="{EABC5FA3-E640-4349-8041-8F397E09D7D0}">
      <dgm:prSet phldrT="[Texte]"/>
      <dgm:spPr/>
      <dgm:t>
        <a:bodyPr/>
        <a:lstStyle/>
        <a:p>
          <a:r>
            <a:rPr lang="fr-FR" dirty="0"/>
            <a:t>L’énergie et ses conversions</a:t>
          </a:r>
        </a:p>
      </dgm:t>
    </dgm:pt>
    <dgm:pt modelId="{03E4D8B7-F9F5-DD46-BAF0-72FC536E6643}" type="parTrans" cxnId="{CA640910-4315-A94D-A72C-A2A0A7785F1B}">
      <dgm:prSet/>
      <dgm:spPr/>
      <dgm:t>
        <a:bodyPr/>
        <a:lstStyle/>
        <a:p>
          <a:endParaRPr lang="fr-FR"/>
        </a:p>
      </dgm:t>
    </dgm:pt>
    <dgm:pt modelId="{51E109C1-6F23-2F4A-A122-609123F21A29}" type="sibTrans" cxnId="{CA640910-4315-A94D-A72C-A2A0A7785F1B}">
      <dgm:prSet/>
      <dgm:spPr/>
      <dgm:t>
        <a:bodyPr/>
        <a:lstStyle/>
        <a:p>
          <a:endParaRPr lang="fr-FR"/>
        </a:p>
      </dgm:t>
    </dgm:pt>
    <dgm:pt modelId="{B34FBEDF-065D-D041-B8CC-7CEE3F0775BB}">
      <dgm:prSet/>
      <dgm:spPr>
        <a:ln>
          <a:solidFill>
            <a:schemeClr val="accent5"/>
          </a:solidFill>
        </a:ln>
      </dgm:spPr>
      <dgm:t>
        <a:bodyPr/>
        <a:lstStyle/>
        <a:p>
          <a:pPr>
            <a:buClr>
              <a:schemeClr val="accent5"/>
            </a:buClr>
            <a:buFont typeface="Courier New" panose="02070309020205020404" pitchFamily="49" charset="0"/>
            <a:buChar char="o"/>
          </a:pPr>
          <a:r>
            <a:rPr lang="fr-FR" dirty="0"/>
            <a:t> Transferts </a:t>
          </a:r>
        </a:p>
      </dgm:t>
    </dgm:pt>
    <dgm:pt modelId="{B829BFA5-E3A6-0F4B-BF1F-D5268837F2DE}" type="parTrans" cxnId="{69FFF2E4-ACBA-7A4E-8BF6-1DBEE1C5A336}">
      <dgm:prSet/>
      <dgm:spPr/>
      <dgm:t>
        <a:bodyPr/>
        <a:lstStyle/>
        <a:p>
          <a:endParaRPr lang="fr-FR"/>
        </a:p>
      </dgm:t>
    </dgm:pt>
    <dgm:pt modelId="{20B8D511-EDDF-8844-87ED-EAF2BA952A06}" type="sibTrans" cxnId="{69FFF2E4-ACBA-7A4E-8BF6-1DBEE1C5A336}">
      <dgm:prSet/>
      <dgm:spPr/>
      <dgm:t>
        <a:bodyPr/>
        <a:lstStyle/>
        <a:p>
          <a:endParaRPr lang="fr-FR"/>
        </a:p>
      </dgm:t>
    </dgm:pt>
    <dgm:pt modelId="{74C8E165-85AC-124D-9B2D-B7929FBDA05F}">
      <dgm:prSet/>
      <dgm:spPr>
        <a:ln>
          <a:solidFill>
            <a:schemeClr val="accent5"/>
          </a:solidFill>
        </a:ln>
      </dgm:spPr>
      <dgm:t>
        <a:bodyPr/>
        <a:lstStyle/>
        <a:p>
          <a:pPr>
            <a:buClr>
              <a:schemeClr val="accent5"/>
            </a:buClr>
            <a:buFont typeface="Courier New" panose="02070309020205020404" pitchFamily="49" charset="0"/>
            <a:buChar char="o"/>
          </a:pPr>
          <a:r>
            <a:rPr lang="fr-FR" dirty="0"/>
            <a:t> Conversion</a:t>
          </a:r>
        </a:p>
      </dgm:t>
    </dgm:pt>
    <dgm:pt modelId="{8E275F91-8AE1-5945-8B8A-CFAD5559E5F9}" type="parTrans" cxnId="{D2C0AA65-155A-BD4A-BAB4-A049CAFA671E}">
      <dgm:prSet/>
      <dgm:spPr/>
      <dgm:t>
        <a:bodyPr/>
        <a:lstStyle/>
        <a:p>
          <a:endParaRPr lang="fr-FR"/>
        </a:p>
      </dgm:t>
    </dgm:pt>
    <dgm:pt modelId="{29B628F3-65FA-7D44-8596-EE6611725673}" type="sibTrans" cxnId="{D2C0AA65-155A-BD4A-BAB4-A049CAFA671E}">
      <dgm:prSet/>
      <dgm:spPr/>
      <dgm:t>
        <a:bodyPr/>
        <a:lstStyle/>
        <a:p>
          <a:endParaRPr lang="fr-FR"/>
        </a:p>
      </dgm:t>
    </dgm:pt>
    <dgm:pt modelId="{CC1BFCE8-0C17-6B4E-862F-843C121C4A86}">
      <dgm:prSet/>
      <dgm:spPr>
        <a:ln>
          <a:solidFill>
            <a:schemeClr val="accent5"/>
          </a:solidFill>
        </a:ln>
      </dgm:spPr>
      <dgm:t>
        <a:bodyPr/>
        <a:lstStyle/>
        <a:p>
          <a:pPr>
            <a:buClr>
              <a:schemeClr val="accent5"/>
            </a:buClr>
            <a:buFont typeface="Courier New" panose="02070309020205020404" pitchFamily="49" charset="0"/>
            <a:buChar char="o"/>
          </a:pPr>
          <a:r>
            <a:rPr lang="fr-FR" dirty="0"/>
            <a:t> Conservation</a:t>
          </a:r>
        </a:p>
      </dgm:t>
    </dgm:pt>
    <dgm:pt modelId="{29015D8F-CB96-7844-BE6D-E3C82DE492A2}" type="parTrans" cxnId="{0DBAC898-B45D-D74B-AB5A-E70B6A7A2026}">
      <dgm:prSet/>
      <dgm:spPr/>
      <dgm:t>
        <a:bodyPr/>
        <a:lstStyle/>
        <a:p>
          <a:endParaRPr lang="fr-FR"/>
        </a:p>
      </dgm:t>
    </dgm:pt>
    <dgm:pt modelId="{F6EB90D9-11A3-B848-84E5-EC08A1223794}" type="sibTrans" cxnId="{0DBAC898-B45D-D74B-AB5A-E70B6A7A2026}">
      <dgm:prSet/>
      <dgm:spPr/>
      <dgm:t>
        <a:bodyPr/>
        <a:lstStyle/>
        <a:p>
          <a:endParaRPr lang="fr-FR"/>
        </a:p>
      </dgm:t>
    </dgm:pt>
    <dgm:pt modelId="{9CBDB1EE-8F12-E94F-A2E5-2B389A79D8D8}">
      <dgm:prSet/>
      <dgm:spPr>
        <a:ln>
          <a:solidFill>
            <a:schemeClr val="accent5"/>
          </a:solidFill>
        </a:ln>
      </dgm:spPr>
      <dgm:t>
        <a:bodyPr/>
        <a:lstStyle/>
        <a:p>
          <a:pPr>
            <a:buClr>
              <a:schemeClr val="accent5"/>
            </a:buClr>
            <a:buFont typeface="Courier New" panose="02070309020205020404" pitchFamily="49" charset="0"/>
            <a:buChar char="o"/>
          </a:pPr>
          <a:r>
            <a:rPr lang="fr-FR" dirty="0"/>
            <a:t> Lois de l'électricité</a:t>
          </a:r>
        </a:p>
      </dgm:t>
    </dgm:pt>
    <dgm:pt modelId="{EB23DDB4-59A6-1742-B2A9-AB9BE8F45BE3}" type="parTrans" cxnId="{BC84AA4E-A0DD-4848-9CE1-271A31556799}">
      <dgm:prSet/>
      <dgm:spPr/>
      <dgm:t>
        <a:bodyPr/>
        <a:lstStyle/>
        <a:p>
          <a:endParaRPr lang="fr-FR"/>
        </a:p>
      </dgm:t>
    </dgm:pt>
    <dgm:pt modelId="{6B105AC5-ADF4-5B4A-A8F1-6F578303AF25}" type="sibTrans" cxnId="{BC84AA4E-A0DD-4848-9CE1-271A31556799}">
      <dgm:prSet/>
      <dgm:spPr/>
      <dgm:t>
        <a:bodyPr/>
        <a:lstStyle/>
        <a:p>
          <a:endParaRPr lang="fr-FR"/>
        </a:p>
      </dgm:t>
    </dgm:pt>
    <dgm:pt modelId="{DC51FF96-D3D1-2747-B8B0-B7CFB33470ED}">
      <dgm:prSet/>
      <dgm:spPr>
        <a:ln>
          <a:solidFill>
            <a:schemeClr val="accent5"/>
          </a:solidFill>
        </a:ln>
      </dgm:spPr>
      <dgm:t>
        <a:bodyPr/>
        <a:lstStyle/>
        <a:p>
          <a:pPr>
            <a:buClr>
              <a:schemeClr val="accent5"/>
            </a:buClr>
            <a:buFont typeface="Courier New" panose="02070309020205020404" pitchFamily="49" charset="0"/>
            <a:buChar char="o"/>
          </a:pPr>
          <a:r>
            <a:rPr lang="fr-FR" dirty="0"/>
            <a:t> Circuits électriques</a:t>
          </a:r>
        </a:p>
      </dgm:t>
    </dgm:pt>
    <dgm:pt modelId="{03188768-05EB-8840-AD0E-10EEEDF6C1EC}" type="parTrans" cxnId="{D2232003-85C2-B345-B4BF-A1EF88034F85}">
      <dgm:prSet/>
      <dgm:spPr/>
      <dgm:t>
        <a:bodyPr/>
        <a:lstStyle/>
        <a:p>
          <a:endParaRPr lang="fr-FR"/>
        </a:p>
      </dgm:t>
    </dgm:pt>
    <dgm:pt modelId="{004EA310-9829-0E49-83B9-9D84F0F4DD40}" type="sibTrans" cxnId="{D2232003-85C2-B345-B4BF-A1EF88034F85}">
      <dgm:prSet/>
      <dgm:spPr/>
      <dgm:t>
        <a:bodyPr/>
        <a:lstStyle/>
        <a:p>
          <a:endParaRPr lang="fr-FR"/>
        </a:p>
      </dgm:t>
    </dgm:pt>
    <dgm:pt modelId="{21E6C684-B6A3-8847-96DD-1D8E2082A97B}">
      <dgm:prSet/>
      <dgm:spPr/>
      <dgm:t>
        <a:bodyPr/>
        <a:lstStyle/>
        <a:p>
          <a:pPr>
            <a:buClr>
              <a:schemeClr val="accent4"/>
            </a:buClr>
            <a:buFont typeface="Courier New" panose="02070309020205020404" pitchFamily="49" charset="0"/>
            <a:buChar char="o"/>
          </a:pPr>
          <a:r>
            <a:rPr lang="fr-FR" dirty="0"/>
            <a:t> Signaux lumineux</a:t>
          </a:r>
        </a:p>
      </dgm:t>
    </dgm:pt>
    <dgm:pt modelId="{AAE6EDBD-11B7-D645-BABA-D5B570E4151C}" type="parTrans" cxnId="{C15906DC-E385-D842-813D-FD8292CC51BC}">
      <dgm:prSet/>
      <dgm:spPr/>
      <dgm:t>
        <a:bodyPr/>
        <a:lstStyle/>
        <a:p>
          <a:endParaRPr lang="fr-FR"/>
        </a:p>
      </dgm:t>
    </dgm:pt>
    <dgm:pt modelId="{3DCC61FE-2BFC-7449-9D4B-7B1FCAFF1D06}" type="sibTrans" cxnId="{C15906DC-E385-D842-813D-FD8292CC51BC}">
      <dgm:prSet/>
      <dgm:spPr/>
      <dgm:t>
        <a:bodyPr/>
        <a:lstStyle/>
        <a:p>
          <a:endParaRPr lang="fr-FR"/>
        </a:p>
      </dgm:t>
    </dgm:pt>
    <dgm:pt modelId="{834C3652-C162-3843-873A-CD2DFA23530E}">
      <dgm:prSet/>
      <dgm:spPr/>
      <dgm:t>
        <a:bodyPr/>
        <a:lstStyle/>
        <a:p>
          <a:pPr>
            <a:buClr>
              <a:schemeClr val="accent4"/>
            </a:buClr>
            <a:buFont typeface="Courier New" panose="02070309020205020404" pitchFamily="49" charset="0"/>
            <a:buChar char="o"/>
          </a:pPr>
          <a:r>
            <a:rPr lang="fr-FR" dirty="0"/>
            <a:t> Signaux sonores </a:t>
          </a:r>
        </a:p>
      </dgm:t>
    </dgm:pt>
    <dgm:pt modelId="{8B9A27AD-33FA-3944-9DCE-AE280138FA37}" type="parTrans" cxnId="{5DAAF19E-B2FB-9642-AB94-DBB163F508E6}">
      <dgm:prSet/>
      <dgm:spPr/>
      <dgm:t>
        <a:bodyPr/>
        <a:lstStyle/>
        <a:p>
          <a:endParaRPr lang="fr-FR"/>
        </a:p>
      </dgm:t>
    </dgm:pt>
    <dgm:pt modelId="{B29CB1AC-0130-144F-B539-49F2625F1F64}" type="sibTrans" cxnId="{5DAAF19E-B2FB-9642-AB94-DBB163F508E6}">
      <dgm:prSet/>
      <dgm:spPr/>
      <dgm:t>
        <a:bodyPr/>
        <a:lstStyle/>
        <a:p>
          <a:endParaRPr lang="fr-FR"/>
        </a:p>
      </dgm:t>
    </dgm:pt>
    <dgm:pt modelId="{BF576EF0-FA38-BC40-9C61-8F5466F5ABEE}">
      <dgm:prSet/>
      <dgm:spPr/>
      <dgm:t>
        <a:bodyPr/>
        <a:lstStyle/>
        <a:p>
          <a:pPr>
            <a:buClr>
              <a:schemeClr val="accent4"/>
            </a:buClr>
            <a:buFont typeface="Courier New" panose="02070309020205020404" pitchFamily="49" charset="0"/>
            <a:buChar char="o"/>
          </a:pPr>
          <a:r>
            <a:rPr lang="fr-FR" dirty="0"/>
            <a:t> Signal et information</a:t>
          </a:r>
        </a:p>
      </dgm:t>
    </dgm:pt>
    <dgm:pt modelId="{06DD5A14-A52B-134E-B6D8-AAB6BCDE9244}" type="parTrans" cxnId="{A0141A63-C5AC-8F48-94B9-0A0EE80F81E5}">
      <dgm:prSet/>
      <dgm:spPr/>
      <dgm:t>
        <a:bodyPr/>
        <a:lstStyle/>
        <a:p>
          <a:endParaRPr lang="fr-FR"/>
        </a:p>
      </dgm:t>
    </dgm:pt>
    <dgm:pt modelId="{A3D2B78A-9EA2-8241-B68D-B224B148EB4A}" type="sibTrans" cxnId="{A0141A63-C5AC-8F48-94B9-0A0EE80F81E5}">
      <dgm:prSet/>
      <dgm:spPr/>
      <dgm:t>
        <a:bodyPr/>
        <a:lstStyle/>
        <a:p>
          <a:endParaRPr lang="fr-FR"/>
        </a:p>
      </dgm:t>
    </dgm:pt>
    <dgm:pt modelId="{CFCBCDED-BF0A-944E-B4E7-E9597E7279BB}" type="pres">
      <dgm:prSet presAssocID="{67897A7F-C7C7-844D-8007-4B2C858B4285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8373D1E2-5ADF-7C4C-B287-0796E3C97F42}" type="pres">
      <dgm:prSet presAssocID="{67897A7F-C7C7-844D-8007-4B2C858B4285}" presName="children" presStyleCnt="0"/>
      <dgm:spPr/>
    </dgm:pt>
    <dgm:pt modelId="{9EE6FCAA-3878-424B-A3E7-4221E61427D9}" type="pres">
      <dgm:prSet presAssocID="{67897A7F-C7C7-844D-8007-4B2C858B4285}" presName="child1group" presStyleCnt="0"/>
      <dgm:spPr/>
    </dgm:pt>
    <dgm:pt modelId="{D8BFE508-D3D0-D549-B6C3-35ECD2A75FED}" type="pres">
      <dgm:prSet presAssocID="{67897A7F-C7C7-844D-8007-4B2C858B4285}" presName="child1" presStyleLbl="bgAcc1" presStyleIdx="0" presStyleCnt="4" custScaleX="110822"/>
      <dgm:spPr/>
      <dgm:t>
        <a:bodyPr/>
        <a:lstStyle/>
        <a:p>
          <a:endParaRPr lang="fr-FR"/>
        </a:p>
      </dgm:t>
    </dgm:pt>
    <dgm:pt modelId="{9C38DCC4-448C-824C-A0CB-1BA7D85E803D}" type="pres">
      <dgm:prSet presAssocID="{67897A7F-C7C7-844D-8007-4B2C858B4285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7A12167-DDD8-D043-ACBB-9E538FC867F6}" type="pres">
      <dgm:prSet presAssocID="{67897A7F-C7C7-844D-8007-4B2C858B4285}" presName="child2group" presStyleCnt="0"/>
      <dgm:spPr/>
    </dgm:pt>
    <dgm:pt modelId="{7EECAF9A-66FE-3C41-8046-727AA98DED52}" type="pres">
      <dgm:prSet presAssocID="{67897A7F-C7C7-844D-8007-4B2C858B4285}" presName="child2" presStyleLbl="bgAcc1" presStyleIdx="1" presStyleCnt="4" custLinFactNeighborX="2572" custLinFactNeighborY="-535"/>
      <dgm:spPr/>
      <dgm:t>
        <a:bodyPr/>
        <a:lstStyle/>
        <a:p>
          <a:endParaRPr lang="fr-FR"/>
        </a:p>
      </dgm:t>
    </dgm:pt>
    <dgm:pt modelId="{A28CEE3B-B04B-EE4E-8925-CA91CF51F8A2}" type="pres">
      <dgm:prSet presAssocID="{67897A7F-C7C7-844D-8007-4B2C858B4285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04001C0-4D44-2247-B7B0-2AFBFFBE9EFE}" type="pres">
      <dgm:prSet presAssocID="{67897A7F-C7C7-844D-8007-4B2C858B4285}" presName="child3group" presStyleCnt="0"/>
      <dgm:spPr/>
    </dgm:pt>
    <dgm:pt modelId="{1BD8D657-5A10-DA41-AB08-AC80D2CE5288}" type="pres">
      <dgm:prSet presAssocID="{67897A7F-C7C7-844D-8007-4B2C858B4285}" presName="child3" presStyleLbl="bgAcc1" presStyleIdx="2" presStyleCnt="4" custLinFactNeighborX="5657" custLinFactNeighborY="1248"/>
      <dgm:spPr/>
      <dgm:t>
        <a:bodyPr/>
        <a:lstStyle/>
        <a:p>
          <a:endParaRPr lang="fr-FR"/>
        </a:p>
      </dgm:t>
    </dgm:pt>
    <dgm:pt modelId="{AF5F0728-B1A2-C944-B249-E8737C6B3211}" type="pres">
      <dgm:prSet presAssocID="{67897A7F-C7C7-844D-8007-4B2C858B4285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BF74B98-AC9D-9A4C-9BD7-6A4E9F404DB2}" type="pres">
      <dgm:prSet presAssocID="{67897A7F-C7C7-844D-8007-4B2C858B4285}" presName="child4group" presStyleCnt="0"/>
      <dgm:spPr/>
    </dgm:pt>
    <dgm:pt modelId="{AADEEF31-268E-0D4D-BA2C-4567DF776FF1}" type="pres">
      <dgm:prSet presAssocID="{67897A7F-C7C7-844D-8007-4B2C858B4285}" presName="child4" presStyleLbl="bgAcc1" presStyleIdx="3" presStyleCnt="4"/>
      <dgm:spPr/>
      <dgm:t>
        <a:bodyPr/>
        <a:lstStyle/>
        <a:p>
          <a:endParaRPr lang="fr-FR"/>
        </a:p>
      </dgm:t>
    </dgm:pt>
    <dgm:pt modelId="{15FD84B4-3E94-5B49-9A22-379023B9BC6D}" type="pres">
      <dgm:prSet presAssocID="{67897A7F-C7C7-844D-8007-4B2C858B4285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48937BB-69B0-1245-98CF-843BC5B018FB}" type="pres">
      <dgm:prSet presAssocID="{67897A7F-C7C7-844D-8007-4B2C858B4285}" presName="childPlaceholder" presStyleCnt="0"/>
      <dgm:spPr/>
    </dgm:pt>
    <dgm:pt modelId="{290766B0-46DE-7448-A1F8-ED957673831E}" type="pres">
      <dgm:prSet presAssocID="{67897A7F-C7C7-844D-8007-4B2C858B4285}" presName="circle" presStyleCnt="0"/>
      <dgm:spPr/>
    </dgm:pt>
    <dgm:pt modelId="{A750D505-E8BA-2E48-A674-191587969C07}" type="pres">
      <dgm:prSet presAssocID="{67897A7F-C7C7-844D-8007-4B2C858B4285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1D140F8-68CF-1647-A887-035578B65DF6}" type="pres">
      <dgm:prSet presAssocID="{67897A7F-C7C7-844D-8007-4B2C858B4285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846F50B-96EC-144E-8E4B-634629A962BC}" type="pres">
      <dgm:prSet presAssocID="{67897A7F-C7C7-844D-8007-4B2C858B4285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0CADCE3-6981-A648-96A7-0972EBDE10B2}" type="pres">
      <dgm:prSet presAssocID="{67897A7F-C7C7-844D-8007-4B2C858B4285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DCC62CF-3736-EB42-A418-4C03CE2EE185}" type="pres">
      <dgm:prSet presAssocID="{67897A7F-C7C7-844D-8007-4B2C858B4285}" presName="quadrantPlaceholder" presStyleCnt="0"/>
      <dgm:spPr/>
    </dgm:pt>
    <dgm:pt modelId="{5DE453C1-AC1D-214C-8682-A5FE3A8FEC26}" type="pres">
      <dgm:prSet presAssocID="{67897A7F-C7C7-844D-8007-4B2C858B4285}" presName="center1" presStyleLbl="fgShp" presStyleIdx="0" presStyleCnt="2"/>
      <dgm:spPr/>
    </dgm:pt>
    <dgm:pt modelId="{4C726060-7048-8F4C-8B2B-4251006DB142}" type="pres">
      <dgm:prSet presAssocID="{67897A7F-C7C7-844D-8007-4B2C858B4285}" presName="center2" presStyleLbl="fgShp" presStyleIdx="1" presStyleCnt="2"/>
      <dgm:spPr/>
    </dgm:pt>
  </dgm:ptLst>
  <dgm:cxnLst>
    <dgm:cxn modelId="{C15906DC-E385-D842-813D-FD8292CC51BC}" srcId="{75C9CCEA-9C0C-9147-A442-5F8C957CF46D}" destId="{21E6C684-B6A3-8847-96DD-1D8E2082A97B}" srcOrd="0" destOrd="0" parTransId="{AAE6EDBD-11B7-D645-BABA-D5B570E4151C}" sibTransId="{3DCC61FE-2BFC-7449-9D4B-7B1FCAFF1D06}"/>
    <dgm:cxn modelId="{95227A93-0BA8-4945-926A-4688BF9AB1F1}" srcId="{67897A7F-C7C7-844D-8007-4B2C858B4285}" destId="{ECBFFB08-D780-3B49-A027-7EF234C70E3E}" srcOrd="4" destOrd="0" parTransId="{01459D9B-2AC4-3046-AAB7-62A1587B061B}" sibTransId="{38448D03-12DC-B94F-9DF9-59B0B61C1FAB}"/>
    <dgm:cxn modelId="{7A789E3C-A257-A14A-B2F7-7DE1A066862B}" type="presOf" srcId="{75C9CCEA-9C0C-9147-A442-5F8C957CF46D}" destId="{9846F50B-96EC-144E-8E4B-634629A962BC}" srcOrd="0" destOrd="0" presId="urn:microsoft.com/office/officeart/2005/8/layout/cycle4"/>
    <dgm:cxn modelId="{11734C92-5C22-AE41-9C85-D339F7CF53C5}" type="presOf" srcId="{93A136FB-733C-0745-9AEC-8D56DBCA33D4}" destId="{7EECAF9A-66FE-3C41-8046-727AA98DED52}" srcOrd="0" destOrd="1" presId="urn:microsoft.com/office/officeart/2005/8/layout/cycle4"/>
    <dgm:cxn modelId="{CCD5D0DA-DB12-BD4F-A802-D7240A93F24B}" type="presOf" srcId="{CC1BFCE8-0C17-6B4E-862F-843C121C4A86}" destId="{AADEEF31-268E-0D4D-BA2C-4567DF776FF1}" srcOrd="0" destOrd="2" presId="urn:microsoft.com/office/officeart/2005/8/layout/cycle4"/>
    <dgm:cxn modelId="{36592A7C-E1B5-3045-8B41-398FF9DE4814}" type="presOf" srcId="{93A136FB-733C-0745-9AEC-8D56DBCA33D4}" destId="{A28CEE3B-B04B-EE4E-8925-CA91CF51F8A2}" srcOrd="1" destOrd="1" presId="urn:microsoft.com/office/officeart/2005/8/layout/cycle4"/>
    <dgm:cxn modelId="{4636B281-295B-FF47-835C-6E76F6E477C3}" type="presOf" srcId="{B34FBEDF-065D-D041-B8CC-7CEE3F0775BB}" destId="{15FD84B4-3E94-5B49-9A22-379023B9BC6D}" srcOrd="1" destOrd="0" presId="urn:microsoft.com/office/officeart/2005/8/layout/cycle4"/>
    <dgm:cxn modelId="{A53EFB47-9A32-CE4B-AD30-07279B14A3BC}" type="presOf" srcId="{EABC5FA3-E640-4349-8041-8F397E09D7D0}" destId="{40CADCE3-6981-A648-96A7-0972EBDE10B2}" srcOrd="0" destOrd="0" presId="urn:microsoft.com/office/officeart/2005/8/layout/cycle4"/>
    <dgm:cxn modelId="{69FFF2E4-ACBA-7A4E-8BF6-1DBEE1C5A336}" srcId="{EABC5FA3-E640-4349-8041-8F397E09D7D0}" destId="{B34FBEDF-065D-D041-B8CC-7CEE3F0775BB}" srcOrd="0" destOrd="0" parTransId="{B829BFA5-E3A6-0F4B-BF1F-D5268837F2DE}" sibTransId="{20B8D511-EDDF-8844-87ED-EAF2BA952A06}"/>
    <dgm:cxn modelId="{F07F9B68-0055-904F-B4A4-D1DC1D39545A}" type="presOf" srcId="{67897A7F-C7C7-844D-8007-4B2C858B4285}" destId="{CFCBCDED-BF0A-944E-B4E7-E9597E7279BB}" srcOrd="0" destOrd="0" presId="urn:microsoft.com/office/officeart/2005/8/layout/cycle4"/>
    <dgm:cxn modelId="{2604D85F-B733-1246-993F-7E8ED650D236}" srcId="{FF267C03-79E6-E34B-91D2-58EAB6124348}" destId="{6E90DD13-7E63-3542-AEC1-C0F59933A19C}" srcOrd="3" destOrd="0" parTransId="{F6AD23E8-E3E4-F14C-A04A-77ED117A8121}" sibTransId="{8EEE375F-458E-FF46-826D-2779B8BA5670}"/>
    <dgm:cxn modelId="{6A59F872-450B-5E4C-8C40-73446F5F1715}" type="presOf" srcId="{5C57326B-4DD0-AF40-AD2F-B54FFC0E3176}" destId="{9C38DCC4-448C-824C-A0CB-1BA7D85E803D}" srcOrd="1" destOrd="1" presId="urn:microsoft.com/office/officeart/2005/8/layout/cycle4"/>
    <dgm:cxn modelId="{5B9C0BB6-9F36-ED42-BEBA-F292B4D3662A}" type="presOf" srcId="{FF267C03-79E6-E34B-91D2-58EAB6124348}" destId="{A750D505-E8BA-2E48-A674-191587969C07}" srcOrd="0" destOrd="0" presId="urn:microsoft.com/office/officeart/2005/8/layout/cycle4"/>
    <dgm:cxn modelId="{B7F6626A-6069-6A4E-91BA-1071B0B9BA2A}" type="presOf" srcId="{469BF443-7C14-D84A-8247-6D0EA12D6C80}" destId="{A28CEE3B-B04B-EE4E-8925-CA91CF51F8A2}" srcOrd="1" destOrd="2" presId="urn:microsoft.com/office/officeart/2005/8/layout/cycle4"/>
    <dgm:cxn modelId="{AC8292DE-F6B2-894E-AC79-AFE021D32571}" type="presOf" srcId="{9CBDB1EE-8F12-E94F-A2E5-2B389A79D8D8}" destId="{15FD84B4-3E94-5B49-9A22-379023B9BC6D}" srcOrd="1" destOrd="4" presId="urn:microsoft.com/office/officeart/2005/8/layout/cycle4"/>
    <dgm:cxn modelId="{D2C0AA65-155A-BD4A-BAB4-A049CAFA671E}" srcId="{EABC5FA3-E640-4349-8041-8F397E09D7D0}" destId="{74C8E165-85AC-124D-9B2D-B7929FBDA05F}" srcOrd="1" destOrd="0" parTransId="{8E275F91-8AE1-5945-8B8A-CFAD5559E5F9}" sibTransId="{29B628F3-65FA-7D44-8596-EE6611725673}"/>
    <dgm:cxn modelId="{CA640910-4315-A94D-A72C-A2A0A7785F1B}" srcId="{67897A7F-C7C7-844D-8007-4B2C858B4285}" destId="{EABC5FA3-E640-4349-8041-8F397E09D7D0}" srcOrd="3" destOrd="0" parTransId="{03E4D8B7-F9F5-DD46-BAF0-72FC536E6643}" sibTransId="{51E109C1-6F23-2F4A-A122-609123F21A29}"/>
    <dgm:cxn modelId="{04CE5DE0-5D27-AA4D-9A04-D91EA58C82CF}" type="presOf" srcId="{834C3652-C162-3843-873A-CD2DFA23530E}" destId="{AF5F0728-B1A2-C944-B249-E8737C6B3211}" srcOrd="1" destOrd="1" presId="urn:microsoft.com/office/officeart/2005/8/layout/cycle4"/>
    <dgm:cxn modelId="{14299627-8B4C-BE4C-9863-4C9792680318}" type="presOf" srcId="{10126A4B-EB21-0E41-B158-8B0AE02CA0AB}" destId="{D8BFE508-D3D0-D549-B6C3-35ECD2A75FED}" srcOrd="0" destOrd="2" presId="urn:microsoft.com/office/officeart/2005/8/layout/cycle4"/>
    <dgm:cxn modelId="{4B624920-C613-794F-B7B0-4F1622A227BE}" srcId="{FF267C03-79E6-E34B-91D2-58EAB6124348}" destId="{DFCBD5BA-0FA1-4840-8A6C-D8A8C2682C0F}" srcOrd="0" destOrd="0" parTransId="{4FA192BF-90B1-A542-8A6C-FAF008613BD9}" sibTransId="{7D8C5CF1-25EF-994C-8C36-A3FF00E4B29F}"/>
    <dgm:cxn modelId="{8FB9AFD8-2C2E-2C4F-A0AA-47D51B365920}" srcId="{67897A7F-C7C7-844D-8007-4B2C858B4285}" destId="{9DCF573A-A0DB-E044-8981-0EE3C64FCC40}" srcOrd="5" destOrd="0" parTransId="{0A69039C-C91A-FC4A-88A9-BC346684B2A7}" sibTransId="{16D5DD49-9799-134C-8D62-615A64919271}"/>
    <dgm:cxn modelId="{D6810EF0-28BE-E74D-9083-08891932E268}" type="presOf" srcId="{1EEFE222-173F-FE48-B15A-B8DBB3ED5B66}" destId="{7EECAF9A-66FE-3C41-8046-727AA98DED52}" srcOrd="0" destOrd="0" presId="urn:microsoft.com/office/officeart/2005/8/layout/cycle4"/>
    <dgm:cxn modelId="{5A3DDC9A-F08D-2147-AE2B-BF9826836873}" type="presOf" srcId="{21E6C684-B6A3-8847-96DD-1D8E2082A97B}" destId="{1BD8D657-5A10-DA41-AB08-AC80D2CE5288}" srcOrd="0" destOrd="0" presId="urn:microsoft.com/office/officeart/2005/8/layout/cycle4"/>
    <dgm:cxn modelId="{A4EA88CD-1C3C-1E4D-8A57-EDE04DABF55B}" type="presOf" srcId="{21E6C684-B6A3-8847-96DD-1D8E2082A97B}" destId="{AF5F0728-B1A2-C944-B249-E8737C6B3211}" srcOrd="1" destOrd="0" presId="urn:microsoft.com/office/officeart/2005/8/layout/cycle4"/>
    <dgm:cxn modelId="{DEC3C939-59D0-6744-B174-9FE46A9AD33B}" type="presOf" srcId="{DC51FF96-D3D1-2747-B8B0-B7CFB33470ED}" destId="{15FD84B4-3E94-5B49-9A22-379023B9BC6D}" srcOrd="1" destOrd="3" presId="urn:microsoft.com/office/officeart/2005/8/layout/cycle4"/>
    <dgm:cxn modelId="{9830DB4A-5F8F-DC44-8709-D72F35C7FF7F}" type="presOf" srcId="{BF576EF0-FA38-BC40-9C61-8F5466F5ABEE}" destId="{AF5F0728-B1A2-C944-B249-E8737C6B3211}" srcOrd="1" destOrd="2" presId="urn:microsoft.com/office/officeart/2005/8/layout/cycle4"/>
    <dgm:cxn modelId="{5BED651B-13FA-4E41-A61C-80B7DD6C9FA9}" srcId="{8057CC62-F6D9-5B4A-A3C2-FF7285B43872}" destId="{469BF443-7C14-D84A-8247-6D0EA12D6C80}" srcOrd="2" destOrd="0" parTransId="{EE9C8BA2-968C-7E4A-BEC8-FED79C1686B0}" sibTransId="{789AA124-6B82-9041-B05C-6B43BB810F12}"/>
    <dgm:cxn modelId="{5BF992BC-747A-C749-B983-B1CC5871B498}" srcId="{FF267C03-79E6-E34B-91D2-58EAB6124348}" destId="{10126A4B-EB21-0E41-B158-8B0AE02CA0AB}" srcOrd="2" destOrd="0" parTransId="{643F3AE6-EB83-FD4F-9D90-0E671EAA8C81}" sibTransId="{CF4EEBE6-CEB0-0743-804E-9B1375C516E2}"/>
    <dgm:cxn modelId="{C92CA475-C056-7D43-A954-1DB63C9888F2}" type="presOf" srcId="{CC1BFCE8-0C17-6B4E-862F-843C121C4A86}" destId="{15FD84B4-3E94-5B49-9A22-379023B9BC6D}" srcOrd="1" destOrd="2" presId="urn:microsoft.com/office/officeart/2005/8/layout/cycle4"/>
    <dgm:cxn modelId="{92C6233D-6E2E-F748-85DD-CDAC4CD176C9}" type="presOf" srcId="{BF576EF0-FA38-BC40-9C61-8F5466F5ABEE}" destId="{1BD8D657-5A10-DA41-AB08-AC80D2CE5288}" srcOrd="0" destOrd="2" presId="urn:microsoft.com/office/officeart/2005/8/layout/cycle4"/>
    <dgm:cxn modelId="{A591B085-6C38-394F-A1AF-E0C6819D0330}" type="presOf" srcId="{DFCBD5BA-0FA1-4840-8A6C-D8A8C2682C0F}" destId="{9C38DCC4-448C-824C-A0CB-1BA7D85E803D}" srcOrd="1" destOrd="0" presId="urn:microsoft.com/office/officeart/2005/8/layout/cycle4"/>
    <dgm:cxn modelId="{BA23C482-10E5-D449-8234-595C273712DC}" type="presOf" srcId="{834C3652-C162-3843-873A-CD2DFA23530E}" destId="{1BD8D657-5A10-DA41-AB08-AC80D2CE5288}" srcOrd="0" destOrd="1" presId="urn:microsoft.com/office/officeart/2005/8/layout/cycle4"/>
    <dgm:cxn modelId="{A0141A63-C5AC-8F48-94B9-0A0EE80F81E5}" srcId="{75C9CCEA-9C0C-9147-A442-5F8C957CF46D}" destId="{BF576EF0-FA38-BC40-9C61-8F5466F5ABEE}" srcOrd="2" destOrd="0" parTransId="{06DD5A14-A52B-134E-B6D8-AAB6BCDE9244}" sibTransId="{A3D2B78A-9EA2-8241-B68D-B224B148EB4A}"/>
    <dgm:cxn modelId="{0DBAC898-B45D-D74B-AB5A-E70B6A7A2026}" srcId="{EABC5FA3-E640-4349-8041-8F397E09D7D0}" destId="{CC1BFCE8-0C17-6B4E-862F-843C121C4A86}" srcOrd="2" destOrd="0" parTransId="{29015D8F-CB96-7844-BE6D-E3C82DE492A2}" sibTransId="{F6EB90D9-11A3-B848-84E5-EC08A1223794}"/>
    <dgm:cxn modelId="{F8534589-9434-9A48-AA9B-38D740F8986C}" type="presOf" srcId="{10126A4B-EB21-0E41-B158-8B0AE02CA0AB}" destId="{9C38DCC4-448C-824C-A0CB-1BA7D85E803D}" srcOrd="1" destOrd="2" presId="urn:microsoft.com/office/officeart/2005/8/layout/cycle4"/>
    <dgm:cxn modelId="{48D9EEED-8E54-3240-AD87-7368EDEE1753}" type="presOf" srcId="{DC51FF96-D3D1-2747-B8B0-B7CFB33470ED}" destId="{AADEEF31-268E-0D4D-BA2C-4567DF776FF1}" srcOrd="0" destOrd="3" presId="urn:microsoft.com/office/officeart/2005/8/layout/cycle4"/>
    <dgm:cxn modelId="{D1BC303E-8FC7-844E-A0DC-8FF1D9A731A3}" type="presOf" srcId="{9CBDB1EE-8F12-E94F-A2E5-2B389A79D8D8}" destId="{AADEEF31-268E-0D4D-BA2C-4567DF776FF1}" srcOrd="0" destOrd="4" presId="urn:microsoft.com/office/officeart/2005/8/layout/cycle4"/>
    <dgm:cxn modelId="{A8EFA4E5-55FD-A647-BBDB-966F3977BDE2}" type="presOf" srcId="{B34FBEDF-065D-D041-B8CC-7CEE3F0775BB}" destId="{AADEEF31-268E-0D4D-BA2C-4567DF776FF1}" srcOrd="0" destOrd="0" presId="urn:microsoft.com/office/officeart/2005/8/layout/cycle4"/>
    <dgm:cxn modelId="{CAFD81E1-4B36-974C-8A68-A17760C1A100}" type="presOf" srcId="{6E90DD13-7E63-3542-AEC1-C0F59933A19C}" destId="{9C38DCC4-448C-824C-A0CB-1BA7D85E803D}" srcOrd="1" destOrd="3" presId="urn:microsoft.com/office/officeart/2005/8/layout/cycle4"/>
    <dgm:cxn modelId="{1E3D89D6-4A41-B84B-8836-F211280505D0}" type="presOf" srcId="{5C57326B-4DD0-AF40-AD2F-B54FFC0E3176}" destId="{D8BFE508-D3D0-D549-B6C3-35ECD2A75FED}" srcOrd="0" destOrd="1" presId="urn:microsoft.com/office/officeart/2005/8/layout/cycle4"/>
    <dgm:cxn modelId="{D4695515-B64F-7347-8789-94C34CE9443B}" type="presOf" srcId="{6E90DD13-7E63-3542-AEC1-C0F59933A19C}" destId="{D8BFE508-D3D0-D549-B6C3-35ECD2A75FED}" srcOrd="0" destOrd="3" presId="urn:microsoft.com/office/officeart/2005/8/layout/cycle4"/>
    <dgm:cxn modelId="{30E5896B-CE50-5C41-9F53-9F672D93CFDD}" type="presOf" srcId="{1EEFE222-173F-FE48-B15A-B8DBB3ED5B66}" destId="{A28CEE3B-B04B-EE4E-8925-CA91CF51F8A2}" srcOrd="1" destOrd="0" presId="urn:microsoft.com/office/officeart/2005/8/layout/cycle4"/>
    <dgm:cxn modelId="{E80D4642-461D-BE45-9884-CFA15B16535A}" srcId="{67897A7F-C7C7-844D-8007-4B2C858B4285}" destId="{FF267C03-79E6-E34B-91D2-58EAB6124348}" srcOrd="0" destOrd="0" parTransId="{6498149B-E1FE-C640-B665-43A990848583}" sibTransId="{1D19DF14-39E0-6640-8220-522C7B119099}"/>
    <dgm:cxn modelId="{CADF401C-48CB-784A-9DA8-0EEF73925997}" srcId="{FF267C03-79E6-E34B-91D2-58EAB6124348}" destId="{5C57326B-4DD0-AF40-AD2F-B54FFC0E3176}" srcOrd="1" destOrd="0" parTransId="{499F6AC2-C106-FD46-8FC7-6763790D0974}" sibTransId="{F4F55488-E734-554C-8AA5-C9C895FE2EEF}"/>
    <dgm:cxn modelId="{EEAB0ACE-38CF-2E4E-B8D5-02E6DCFE68CE}" srcId="{8057CC62-F6D9-5B4A-A3C2-FF7285B43872}" destId="{93A136FB-733C-0745-9AEC-8D56DBCA33D4}" srcOrd="1" destOrd="0" parTransId="{6024D08C-DE6D-3A40-90D6-4BC95802343B}" sibTransId="{75643EC1-DF74-B14E-894E-C785DD01133C}"/>
    <dgm:cxn modelId="{FED68AED-ACFF-1C4E-A1C8-3C4F9D7F5B3D}" type="presOf" srcId="{8057CC62-F6D9-5B4A-A3C2-FF7285B43872}" destId="{41D140F8-68CF-1647-A887-035578B65DF6}" srcOrd="0" destOrd="0" presId="urn:microsoft.com/office/officeart/2005/8/layout/cycle4"/>
    <dgm:cxn modelId="{734590A5-519C-964E-BDA8-C309B4979F53}" srcId="{8057CC62-F6D9-5B4A-A3C2-FF7285B43872}" destId="{1EEFE222-173F-FE48-B15A-B8DBB3ED5B66}" srcOrd="0" destOrd="0" parTransId="{318F5D53-6F09-AF4F-858F-89143ADEDFFE}" sibTransId="{E243D468-5705-1A40-8D4E-3C861FFB591D}"/>
    <dgm:cxn modelId="{55F59091-94BD-B04B-8782-AFBF971F3822}" type="presOf" srcId="{74C8E165-85AC-124D-9B2D-B7929FBDA05F}" destId="{AADEEF31-268E-0D4D-BA2C-4567DF776FF1}" srcOrd="0" destOrd="1" presId="urn:microsoft.com/office/officeart/2005/8/layout/cycle4"/>
    <dgm:cxn modelId="{BC84AA4E-A0DD-4848-9CE1-271A31556799}" srcId="{EABC5FA3-E640-4349-8041-8F397E09D7D0}" destId="{9CBDB1EE-8F12-E94F-A2E5-2B389A79D8D8}" srcOrd="4" destOrd="0" parTransId="{EB23DDB4-59A6-1742-B2A9-AB9BE8F45BE3}" sibTransId="{6B105AC5-ADF4-5B4A-A8F1-6F578303AF25}"/>
    <dgm:cxn modelId="{007B1F69-ECDB-EA4B-B925-B70F371ABE9E}" srcId="{67897A7F-C7C7-844D-8007-4B2C858B4285}" destId="{75C9CCEA-9C0C-9147-A442-5F8C957CF46D}" srcOrd="2" destOrd="0" parTransId="{063FB485-DB2E-9642-B446-59A6BF5D110A}" sibTransId="{48981A9E-830B-2145-94F4-B8699B7AB7C0}"/>
    <dgm:cxn modelId="{C013B5B5-E900-DF4D-8E2C-06855E6CA5FE}" type="presOf" srcId="{469BF443-7C14-D84A-8247-6D0EA12D6C80}" destId="{7EECAF9A-66FE-3C41-8046-727AA98DED52}" srcOrd="0" destOrd="2" presId="urn:microsoft.com/office/officeart/2005/8/layout/cycle4"/>
    <dgm:cxn modelId="{E384B166-DC6B-DF44-A22B-5CA2FDC4BC4B}" type="presOf" srcId="{DFCBD5BA-0FA1-4840-8A6C-D8A8C2682C0F}" destId="{D8BFE508-D3D0-D549-B6C3-35ECD2A75FED}" srcOrd="0" destOrd="0" presId="urn:microsoft.com/office/officeart/2005/8/layout/cycle4"/>
    <dgm:cxn modelId="{479FF6CB-0846-7443-8D26-E84A36F2D6B5}" srcId="{67897A7F-C7C7-844D-8007-4B2C858B4285}" destId="{8057CC62-F6D9-5B4A-A3C2-FF7285B43872}" srcOrd="1" destOrd="0" parTransId="{111AB242-2644-924A-9CB2-C6DF80EA21C2}" sibTransId="{A964E779-10E3-3441-9977-071DC0261CFB}"/>
    <dgm:cxn modelId="{5DAAF19E-B2FB-9642-AB94-DBB163F508E6}" srcId="{75C9CCEA-9C0C-9147-A442-5F8C957CF46D}" destId="{834C3652-C162-3843-873A-CD2DFA23530E}" srcOrd="1" destOrd="0" parTransId="{8B9A27AD-33FA-3944-9DCE-AE280138FA37}" sibTransId="{B29CB1AC-0130-144F-B539-49F2625F1F64}"/>
    <dgm:cxn modelId="{D2232003-85C2-B345-B4BF-A1EF88034F85}" srcId="{EABC5FA3-E640-4349-8041-8F397E09D7D0}" destId="{DC51FF96-D3D1-2747-B8B0-B7CFB33470ED}" srcOrd="3" destOrd="0" parTransId="{03188768-05EB-8840-AD0E-10EEEDF6C1EC}" sibTransId="{004EA310-9829-0E49-83B9-9D84F0F4DD40}"/>
    <dgm:cxn modelId="{53976EF5-6B32-6F49-997C-6848AB3C527C}" type="presOf" srcId="{74C8E165-85AC-124D-9B2D-B7929FBDA05F}" destId="{15FD84B4-3E94-5B49-9A22-379023B9BC6D}" srcOrd="1" destOrd="1" presId="urn:microsoft.com/office/officeart/2005/8/layout/cycle4"/>
    <dgm:cxn modelId="{CB9121EE-6845-D945-8EB1-ECC2794EB00F}" type="presParOf" srcId="{CFCBCDED-BF0A-944E-B4E7-E9597E7279BB}" destId="{8373D1E2-5ADF-7C4C-B287-0796E3C97F42}" srcOrd="0" destOrd="0" presId="urn:microsoft.com/office/officeart/2005/8/layout/cycle4"/>
    <dgm:cxn modelId="{37509826-6E3D-104D-9D5A-02F386044764}" type="presParOf" srcId="{8373D1E2-5ADF-7C4C-B287-0796E3C97F42}" destId="{9EE6FCAA-3878-424B-A3E7-4221E61427D9}" srcOrd="0" destOrd="0" presId="urn:microsoft.com/office/officeart/2005/8/layout/cycle4"/>
    <dgm:cxn modelId="{9B1E6B72-A2AD-9248-98E2-C5037CBE26C4}" type="presParOf" srcId="{9EE6FCAA-3878-424B-A3E7-4221E61427D9}" destId="{D8BFE508-D3D0-D549-B6C3-35ECD2A75FED}" srcOrd="0" destOrd="0" presId="urn:microsoft.com/office/officeart/2005/8/layout/cycle4"/>
    <dgm:cxn modelId="{D99DA86A-B5C1-FC4B-86E0-001FDDD34DCA}" type="presParOf" srcId="{9EE6FCAA-3878-424B-A3E7-4221E61427D9}" destId="{9C38DCC4-448C-824C-A0CB-1BA7D85E803D}" srcOrd="1" destOrd="0" presId="urn:microsoft.com/office/officeart/2005/8/layout/cycle4"/>
    <dgm:cxn modelId="{203EF3CC-1898-B945-8F69-B62A778F390F}" type="presParOf" srcId="{8373D1E2-5ADF-7C4C-B287-0796E3C97F42}" destId="{47A12167-DDD8-D043-ACBB-9E538FC867F6}" srcOrd="1" destOrd="0" presId="urn:microsoft.com/office/officeart/2005/8/layout/cycle4"/>
    <dgm:cxn modelId="{9D0C15E1-8C69-FA47-9642-D1B9E99D698E}" type="presParOf" srcId="{47A12167-DDD8-D043-ACBB-9E538FC867F6}" destId="{7EECAF9A-66FE-3C41-8046-727AA98DED52}" srcOrd="0" destOrd="0" presId="urn:microsoft.com/office/officeart/2005/8/layout/cycle4"/>
    <dgm:cxn modelId="{7174570E-B9C8-7841-B025-25150B3CEBE1}" type="presParOf" srcId="{47A12167-DDD8-D043-ACBB-9E538FC867F6}" destId="{A28CEE3B-B04B-EE4E-8925-CA91CF51F8A2}" srcOrd="1" destOrd="0" presId="urn:microsoft.com/office/officeart/2005/8/layout/cycle4"/>
    <dgm:cxn modelId="{2BC935A2-DFD7-6F4F-8EB4-6D9CDC29A963}" type="presParOf" srcId="{8373D1E2-5ADF-7C4C-B287-0796E3C97F42}" destId="{004001C0-4D44-2247-B7B0-2AFBFFBE9EFE}" srcOrd="2" destOrd="0" presId="urn:microsoft.com/office/officeart/2005/8/layout/cycle4"/>
    <dgm:cxn modelId="{0CA2B726-C528-AE4C-947E-13F3C65FD9D1}" type="presParOf" srcId="{004001C0-4D44-2247-B7B0-2AFBFFBE9EFE}" destId="{1BD8D657-5A10-DA41-AB08-AC80D2CE5288}" srcOrd="0" destOrd="0" presId="urn:microsoft.com/office/officeart/2005/8/layout/cycle4"/>
    <dgm:cxn modelId="{10A33041-272D-904F-B63D-0CA525D27685}" type="presParOf" srcId="{004001C0-4D44-2247-B7B0-2AFBFFBE9EFE}" destId="{AF5F0728-B1A2-C944-B249-E8737C6B3211}" srcOrd="1" destOrd="0" presId="urn:microsoft.com/office/officeart/2005/8/layout/cycle4"/>
    <dgm:cxn modelId="{EFD885CA-2296-8346-A89B-54D6AA044FF3}" type="presParOf" srcId="{8373D1E2-5ADF-7C4C-B287-0796E3C97F42}" destId="{6BF74B98-AC9D-9A4C-9BD7-6A4E9F404DB2}" srcOrd="3" destOrd="0" presId="urn:microsoft.com/office/officeart/2005/8/layout/cycle4"/>
    <dgm:cxn modelId="{3056FF95-DC8F-9B48-956C-2610F5795DDF}" type="presParOf" srcId="{6BF74B98-AC9D-9A4C-9BD7-6A4E9F404DB2}" destId="{AADEEF31-268E-0D4D-BA2C-4567DF776FF1}" srcOrd="0" destOrd="0" presId="urn:microsoft.com/office/officeart/2005/8/layout/cycle4"/>
    <dgm:cxn modelId="{7B395A07-4E36-A843-9108-AB553E1608E2}" type="presParOf" srcId="{6BF74B98-AC9D-9A4C-9BD7-6A4E9F404DB2}" destId="{15FD84B4-3E94-5B49-9A22-379023B9BC6D}" srcOrd="1" destOrd="0" presId="urn:microsoft.com/office/officeart/2005/8/layout/cycle4"/>
    <dgm:cxn modelId="{6475B9C2-E2FC-E84D-ABF0-F478215AAD04}" type="presParOf" srcId="{8373D1E2-5ADF-7C4C-B287-0796E3C97F42}" destId="{D48937BB-69B0-1245-98CF-843BC5B018FB}" srcOrd="4" destOrd="0" presId="urn:microsoft.com/office/officeart/2005/8/layout/cycle4"/>
    <dgm:cxn modelId="{5C481315-636F-1A4C-A6DE-C978A4AA4A03}" type="presParOf" srcId="{CFCBCDED-BF0A-944E-B4E7-E9597E7279BB}" destId="{290766B0-46DE-7448-A1F8-ED957673831E}" srcOrd="1" destOrd="0" presId="urn:microsoft.com/office/officeart/2005/8/layout/cycle4"/>
    <dgm:cxn modelId="{61B5A7CA-6847-2F4F-B21B-09FDD4BB38CA}" type="presParOf" srcId="{290766B0-46DE-7448-A1F8-ED957673831E}" destId="{A750D505-E8BA-2E48-A674-191587969C07}" srcOrd="0" destOrd="0" presId="urn:microsoft.com/office/officeart/2005/8/layout/cycle4"/>
    <dgm:cxn modelId="{4B1A2B42-0853-D248-A89F-B112B5E9A69C}" type="presParOf" srcId="{290766B0-46DE-7448-A1F8-ED957673831E}" destId="{41D140F8-68CF-1647-A887-035578B65DF6}" srcOrd="1" destOrd="0" presId="urn:microsoft.com/office/officeart/2005/8/layout/cycle4"/>
    <dgm:cxn modelId="{7D8CE4D6-F67E-AC4C-B745-E9C55CF64050}" type="presParOf" srcId="{290766B0-46DE-7448-A1F8-ED957673831E}" destId="{9846F50B-96EC-144E-8E4B-634629A962BC}" srcOrd="2" destOrd="0" presId="urn:microsoft.com/office/officeart/2005/8/layout/cycle4"/>
    <dgm:cxn modelId="{51E44B1D-4FC2-F642-A552-659A1A12CCD1}" type="presParOf" srcId="{290766B0-46DE-7448-A1F8-ED957673831E}" destId="{40CADCE3-6981-A648-96A7-0972EBDE10B2}" srcOrd="3" destOrd="0" presId="urn:microsoft.com/office/officeart/2005/8/layout/cycle4"/>
    <dgm:cxn modelId="{DECAEA1E-C613-5E43-A986-BBD3949F9BB8}" type="presParOf" srcId="{290766B0-46DE-7448-A1F8-ED957673831E}" destId="{BDCC62CF-3736-EB42-A418-4C03CE2EE185}" srcOrd="4" destOrd="0" presId="urn:microsoft.com/office/officeart/2005/8/layout/cycle4"/>
    <dgm:cxn modelId="{FD4DE2CC-E6FF-794F-9BF9-6069F079C7FE}" type="presParOf" srcId="{CFCBCDED-BF0A-944E-B4E7-E9597E7279BB}" destId="{5DE453C1-AC1D-214C-8682-A5FE3A8FEC26}" srcOrd="2" destOrd="0" presId="urn:microsoft.com/office/officeart/2005/8/layout/cycle4"/>
    <dgm:cxn modelId="{23A5813E-6E54-FE48-92C4-15F8F9A07922}" type="presParOf" srcId="{CFCBCDED-BF0A-944E-B4E7-E9597E7279BB}" destId="{4C726060-7048-8F4C-8B2B-4251006DB142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EB069B-8498-FB4C-ADED-0AA1619308B1}">
      <dsp:nvSpPr>
        <dsp:cNvPr id="0" name=""/>
        <dsp:cNvSpPr/>
      </dsp:nvSpPr>
      <dsp:spPr>
        <a:xfrm>
          <a:off x="0" y="399558"/>
          <a:ext cx="592333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1A085F-F984-8D4B-8324-C400D3D8B916}">
      <dsp:nvSpPr>
        <dsp:cNvPr id="0" name=""/>
        <dsp:cNvSpPr/>
      </dsp:nvSpPr>
      <dsp:spPr>
        <a:xfrm>
          <a:off x="296166" y="104358"/>
          <a:ext cx="4146331" cy="590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721" tIns="0" rIns="156721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/>
            <a:t>Présentation des classes et des établissements</a:t>
          </a:r>
          <a:endParaRPr lang="en-US" sz="1400" kern="1200" dirty="0"/>
        </a:p>
      </dsp:txBody>
      <dsp:txXfrm>
        <a:off x="324987" y="133179"/>
        <a:ext cx="4088689" cy="532758"/>
      </dsp:txXfrm>
    </dsp:sp>
    <dsp:sp modelId="{56C1DEE8-833F-8C45-8426-CEFDE753D46B}">
      <dsp:nvSpPr>
        <dsp:cNvPr id="0" name=""/>
        <dsp:cNvSpPr/>
      </dsp:nvSpPr>
      <dsp:spPr>
        <a:xfrm>
          <a:off x="0" y="1306758"/>
          <a:ext cx="592333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5061DE-D1EF-F547-908D-8D8C69693C32}">
      <dsp:nvSpPr>
        <dsp:cNvPr id="0" name=""/>
        <dsp:cNvSpPr/>
      </dsp:nvSpPr>
      <dsp:spPr>
        <a:xfrm>
          <a:off x="296166" y="1011558"/>
          <a:ext cx="4146331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721" tIns="0" rIns="156721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/>
            <a:t>Points communs</a:t>
          </a:r>
          <a:endParaRPr lang="en-US" sz="1400" kern="1200"/>
        </a:p>
      </dsp:txBody>
      <dsp:txXfrm>
        <a:off x="324987" y="1040379"/>
        <a:ext cx="4088689" cy="532758"/>
      </dsp:txXfrm>
    </dsp:sp>
    <dsp:sp modelId="{24D575BB-590F-2742-80EF-410E5DD5D9B5}">
      <dsp:nvSpPr>
        <dsp:cNvPr id="0" name=""/>
        <dsp:cNvSpPr/>
      </dsp:nvSpPr>
      <dsp:spPr>
        <a:xfrm>
          <a:off x="0" y="2213959"/>
          <a:ext cx="592333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8D4FE9-2C04-814A-A33E-71EEBD3A4EC4}">
      <dsp:nvSpPr>
        <dsp:cNvPr id="0" name=""/>
        <dsp:cNvSpPr/>
      </dsp:nvSpPr>
      <dsp:spPr>
        <a:xfrm>
          <a:off x="296166" y="1918759"/>
          <a:ext cx="4146331" cy="5904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721" tIns="0" rIns="156721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/>
            <a:t>Différences</a:t>
          </a:r>
          <a:endParaRPr lang="en-US" sz="1400" kern="1200"/>
        </a:p>
      </dsp:txBody>
      <dsp:txXfrm>
        <a:off x="324987" y="1947580"/>
        <a:ext cx="4088689" cy="532758"/>
      </dsp:txXfrm>
    </dsp:sp>
    <dsp:sp modelId="{5F77C125-4060-334F-B119-2B695B11D5C1}">
      <dsp:nvSpPr>
        <dsp:cNvPr id="0" name=""/>
        <dsp:cNvSpPr/>
      </dsp:nvSpPr>
      <dsp:spPr>
        <a:xfrm>
          <a:off x="0" y="3121159"/>
          <a:ext cx="592333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4E4B5C-07D9-E241-85E6-1EC5E93AD604}">
      <dsp:nvSpPr>
        <dsp:cNvPr id="0" name=""/>
        <dsp:cNvSpPr/>
      </dsp:nvSpPr>
      <dsp:spPr>
        <a:xfrm>
          <a:off x="296166" y="2825959"/>
          <a:ext cx="4146331" cy="5904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721" tIns="0" rIns="156721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/>
            <a:t>Sondage</a:t>
          </a:r>
          <a:endParaRPr lang="en-US" sz="1400" kern="1200"/>
        </a:p>
      </dsp:txBody>
      <dsp:txXfrm>
        <a:off x="324987" y="2854780"/>
        <a:ext cx="4088689" cy="532758"/>
      </dsp:txXfrm>
    </dsp:sp>
    <dsp:sp modelId="{663B14EC-EE11-774D-A50E-32BF21E8C34B}">
      <dsp:nvSpPr>
        <dsp:cNvPr id="0" name=""/>
        <dsp:cNvSpPr/>
      </dsp:nvSpPr>
      <dsp:spPr>
        <a:xfrm>
          <a:off x="0" y="4028359"/>
          <a:ext cx="592333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F6F104-4FEF-1843-90A2-74E7CFA23916}">
      <dsp:nvSpPr>
        <dsp:cNvPr id="0" name=""/>
        <dsp:cNvSpPr/>
      </dsp:nvSpPr>
      <dsp:spPr>
        <a:xfrm>
          <a:off x="296166" y="3733159"/>
          <a:ext cx="4146331" cy="59040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721" tIns="0" rIns="156721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/>
            <a:t>Immersions dans un cours de 3</a:t>
          </a:r>
          <a:r>
            <a:rPr lang="fr-FR" sz="1400" kern="1200" baseline="30000" dirty="0"/>
            <a:t>ème </a:t>
          </a:r>
          <a:r>
            <a:rPr lang="fr-FR" sz="1400" kern="1200" baseline="0" dirty="0"/>
            <a:t>et un cours de 2</a:t>
          </a:r>
          <a:r>
            <a:rPr lang="fr-FR" sz="1400" kern="1200" baseline="30000" dirty="0"/>
            <a:t>nde</a:t>
          </a:r>
          <a:r>
            <a:rPr lang="fr-FR" sz="1400" kern="1200" baseline="0" dirty="0"/>
            <a:t> Bac Pro</a:t>
          </a:r>
          <a:endParaRPr lang="en-US" sz="1400" kern="1200" baseline="0" dirty="0"/>
        </a:p>
      </dsp:txBody>
      <dsp:txXfrm>
        <a:off x="324987" y="3761980"/>
        <a:ext cx="4088689" cy="532758"/>
      </dsp:txXfrm>
    </dsp:sp>
    <dsp:sp modelId="{35589876-48B2-5A45-A241-69F97D688108}">
      <dsp:nvSpPr>
        <dsp:cNvPr id="0" name=""/>
        <dsp:cNvSpPr/>
      </dsp:nvSpPr>
      <dsp:spPr>
        <a:xfrm>
          <a:off x="0" y="4935559"/>
          <a:ext cx="592333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C04F0B-6F1B-E349-9AF6-BED557F472DF}">
      <dsp:nvSpPr>
        <dsp:cNvPr id="0" name=""/>
        <dsp:cNvSpPr/>
      </dsp:nvSpPr>
      <dsp:spPr>
        <a:xfrm>
          <a:off x="296166" y="4640359"/>
          <a:ext cx="4146331" cy="590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721" tIns="0" rIns="156721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/>
            <a:t>CONCLUSION et axes d’amélioration</a:t>
          </a:r>
          <a:endParaRPr lang="en-US" sz="1400" kern="1200" dirty="0"/>
        </a:p>
      </dsp:txBody>
      <dsp:txXfrm>
        <a:off x="324987" y="4669180"/>
        <a:ext cx="4088689" cy="5327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9799D0-9699-A940-BA56-BA0999676633}">
      <dsp:nvSpPr>
        <dsp:cNvPr id="0" name=""/>
        <dsp:cNvSpPr/>
      </dsp:nvSpPr>
      <dsp:spPr>
        <a:xfrm>
          <a:off x="478634" y="195001"/>
          <a:ext cx="2646221" cy="2646221"/>
        </a:xfrm>
        <a:prstGeom prst="pie">
          <a:avLst>
            <a:gd name="adj1" fmla="val 16200000"/>
            <a:gd name="adj2" fmla="val 2052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/>
            <a:t>Analyser</a:t>
          </a:r>
        </a:p>
      </dsp:txBody>
      <dsp:txXfrm>
        <a:off x="1859079" y="639818"/>
        <a:ext cx="850571" cy="567047"/>
      </dsp:txXfrm>
    </dsp:sp>
    <dsp:sp modelId="{CC0D28FA-CBC1-8942-A825-FB05F30BFE72}">
      <dsp:nvSpPr>
        <dsp:cNvPr id="0" name=""/>
        <dsp:cNvSpPr/>
      </dsp:nvSpPr>
      <dsp:spPr>
        <a:xfrm>
          <a:off x="501316" y="265567"/>
          <a:ext cx="2646221" cy="2646221"/>
        </a:xfrm>
        <a:prstGeom prst="pie">
          <a:avLst>
            <a:gd name="adj1" fmla="val 20520000"/>
            <a:gd name="adj2" fmla="val 324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/>
            <a:t>Réaliser</a:t>
          </a:r>
        </a:p>
      </dsp:txBody>
      <dsp:txXfrm>
        <a:off x="2205608" y="1474638"/>
        <a:ext cx="787566" cy="630052"/>
      </dsp:txXfrm>
    </dsp:sp>
    <dsp:sp modelId="{164A066F-CF91-FD40-9F06-D6BE0DE7F012}">
      <dsp:nvSpPr>
        <dsp:cNvPr id="0" name=""/>
        <dsp:cNvSpPr/>
      </dsp:nvSpPr>
      <dsp:spPr>
        <a:xfrm>
          <a:off x="441461" y="309040"/>
          <a:ext cx="2646221" cy="2646221"/>
        </a:xfrm>
        <a:prstGeom prst="pie">
          <a:avLst>
            <a:gd name="adj1" fmla="val 3240000"/>
            <a:gd name="adj2" fmla="val 756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/>
            <a:t>Valider </a:t>
          </a:r>
        </a:p>
      </dsp:txBody>
      <dsp:txXfrm>
        <a:off x="1386540" y="2167696"/>
        <a:ext cx="756063" cy="693058"/>
      </dsp:txXfrm>
    </dsp:sp>
    <dsp:sp modelId="{217A81B7-078E-8A44-96AC-7A2DD83EC91E}">
      <dsp:nvSpPr>
        <dsp:cNvPr id="0" name=""/>
        <dsp:cNvSpPr/>
      </dsp:nvSpPr>
      <dsp:spPr>
        <a:xfrm>
          <a:off x="381606" y="265567"/>
          <a:ext cx="2646221" cy="2646221"/>
        </a:xfrm>
        <a:prstGeom prst="pie">
          <a:avLst>
            <a:gd name="adj1" fmla="val 7560000"/>
            <a:gd name="adj2" fmla="val 1188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/>
            <a:t>Communiquer</a:t>
          </a:r>
        </a:p>
      </dsp:txBody>
      <dsp:txXfrm>
        <a:off x="535969" y="1474638"/>
        <a:ext cx="787566" cy="630052"/>
      </dsp:txXfrm>
    </dsp:sp>
    <dsp:sp modelId="{4704F5CD-AD19-9C4F-98E5-C2382E702A95}">
      <dsp:nvSpPr>
        <dsp:cNvPr id="0" name=""/>
        <dsp:cNvSpPr/>
      </dsp:nvSpPr>
      <dsp:spPr>
        <a:xfrm>
          <a:off x="404288" y="195001"/>
          <a:ext cx="2646221" cy="2646221"/>
        </a:xfrm>
        <a:prstGeom prst="pie">
          <a:avLst>
            <a:gd name="adj1" fmla="val 11880000"/>
            <a:gd name="adj2" fmla="val 1620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/>
            <a:t>S’approprier</a:t>
          </a:r>
        </a:p>
      </dsp:txBody>
      <dsp:txXfrm>
        <a:off x="819492" y="639818"/>
        <a:ext cx="850571" cy="567047"/>
      </dsp:txXfrm>
    </dsp:sp>
    <dsp:sp modelId="{EE28A878-124D-4941-9F9B-EB24C8E3673E}">
      <dsp:nvSpPr>
        <dsp:cNvPr id="0" name=""/>
        <dsp:cNvSpPr/>
      </dsp:nvSpPr>
      <dsp:spPr>
        <a:xfrm>
          <a:off x="314695" y="31187"/>
          <a:ext cx="2973849" cy="2973849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3FCADE-93D0-2F42-A155-B2ACFD7F5BE7}">
      <dsp:nvSpPr>
        <dsp:cNvPr id="0" name=""/>
        <dsp:cNvSpPr/>
      </dsp:nvSpPr>
      <dsp:spPr>
        <a:xfrm>
          <a:off x="337685" y="101730"/>
          <a:ext cx="2973849" cy="2973849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AF77E1-9494-314B-9A7F-001301BE020C}">
      <dsp:nvSpPr>
        <dsp:cNvPr id="0" name=""/>
        <dsp:cNvSpPr/>
      </dsp:nvSpPr>
      <dsp:spPr>
        <a:xfrm>
          <a:off x="277647" y="145336"/>
          <a:ext cx="2973849" cy="2973849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4AF1B3-7133-FD4E-BE6E-D2D45A5900C8}">
      <dsp:nvSpPr>
        <dsp:cNvPr id="0" name=""/>
        <dsp:cNvSpPr/>
      </dsp:nvSpPr>
      <dsp:spPr>
        <a:xfrm>
          <a:off x="217609" y="101730"/>
          <a:ext cx="2973849" cy="2973849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D02C46-08F6-F649-A84D-B8545E3AAECE}">
      <dsp:nvSpPr>
        <dsp:cNvPr id="0" name=""/>
        <dsp:cNvSpPr/>
      </dsp:nvSpPr>
      <dsp:spPr>
        <a:xfrm>
          <a:off x="240598" y="31187"/>
          <a:ext cx="2973849" cy="2973849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D8D657-5A10-DA41-AB08-AC80D2CE5288}">
      <dsp:nvSpPr>
        <dsp:cNvPr id="0" name=""/>
        <dsp:cNvSpPr/>
      </dsp:nvSpPr>
      <dsp:spPr>
        <a:xfrm>
          <a:off x="3675417" y="2482811"/>
          <a:ext cx="1803689" cy="11683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4"/>
            </a:buClr>
            <a:buFont typeface="Courier New" panose="02070309020205020404" pitchFamily="49" charset="0"/>
            <a:buChar char="•"/>
          </a:pPr>
          <a:r>
            <a:rPr lang="fr-FR" sz="800" kern="1200" dirty="0"/>
            <a:t> Signaux lumineux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4"/>
            </a:buClr>
            <a:buFont typeface="Courier New" panose="02070309020205020404" pitchFamily="49" charset="0"/>
            <a:buChar char="•"/>
          </a:pPr>
          <a:r>
            <a:rPr lang="fr-FR" sz="800" kern="1200" dirty="0"/>
            <a:t> Signaux sonores 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4"/>
            </a:buClr>
            <a:buFont typeface="Courier New" panose="02070309020205020404" pitchFamily="49" charset="0"/>
            <a:buChar char="•"/>
          </a:pPr>
          <a:r>
            <a:rPr lang="fr-FR" sz="800" kern="1200" dirty="0"/>
            <a:t> Signal et information</a:t>
          </a:r>
        </a:p>
      </dsp:txBody>
      <dsp:txXfrm>
        <a:off x="4242190" y="2800573"/>
        <a:ext cx="1211250" cy="824954"/>
      </dsp:txXfrm>
    </dsp:sp>
    <dsp:sp modelId="{AADEEF31-268E-0D4D-BA2C-4567DF776FF1}">
      <dsp:nvSpPr>
        <dsp:cNvPr id="0" name=""/>
        <dsp:cNvSpPr/>
      </dsp:nvSpPr>
      <dsp:spPr>
        <a:xfrm>
          <a:off x="630520" y="2482811"/>
          <a:ext cx="1803689" cy="11683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5"/>
            </a:buClr>
            <a:buFont typeface="Courier New" panose="02070309020205020404" pitchFamily="49" charset="0"/>
            <a:buChar char="•"/>
          </a:pPr>
          <a:r>
            <a:rPr lang="fr-FR" sz="800" kern="1200" dirty="0"/>
            <a:t> Transferts 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5"/>
            </a:buClr>
            <a:buFont typeface="Courier New" panose="02070309020205020404" pitchFamily="49" charset="0"/>
            <a:buChar char="•"/>
          </a:pPr>
          <a:r>
            <a:rPr lang="fr-FR" sz="800" kern="1200" dirty="0"/>
            <a:t> Conversion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5"/>
            </a:buClr>
            <a:buFont typeface="Courier New" panose="02070309020205020404" pitchFamily="49" charset="0"/>
            <a:buChar char="•"/>
          </a:pPr>
          <a:r>
            <a:rPr lang="fr-FR" sz="800" kern="1200" dirty="0"/>
            <a:t> Conservation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5"/>
            </a:buClr>
            <a:buFont typeface="Courier New" panose="02070309020205020404" pitchFamily="49" charset="0"/>
            <a:buChar char="•"/>
          </a:pPr>
          <a:r>
            <a:rPr lang="fr-FR" sz="800" kern="1200" dirty="0"/>
            <a:t> Circuits électriques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5"/>
            </a:buClr>
            <a:buFont typeface="Courier New" panose="02070309020205020404" pitchFamily="49" charset="0"/>
            <a:buChar char="•"/>
          </a:pPr>
          <a:r>
            <a:rPr lang="fr-FR" sz="800" kern="1200" dirty="0"/>
            <a:t> Lois de l'électricité</a:t>
          </a:r>
        </a:p>
      </dsp:txBody>
      <dsp:txXfrm>
        <a:off x="656186" y="2800573"/>
        <a:ext cx="1211250" cy="824954"/>
      </dsp:txXfrm>
    </dsp:sp>
    <dsp:sp modelId="{7EECAF9A-66FE-3C41-8046-727AA98DED52}">
      <dsp:nvSpPr>
        <dsp:cNvPr id="0" name=""/>
        <dsp:cNvSpPr/>
      </dsp:nvSpPr>
      <dsp:spPr>
        <a:xfrm>
          <a:off x="3619773" y="0"/>
          <a:ext cx="1803689" cy="11683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3"/>
            </a:buClr>
            <a:buFont typeface="Courier New" panose="02070309020205020404" pitchFamily="49" charset="0"/>
            <a:buChar char="•"/>
          </a:pPr>
          <a:r>
            <a:rPr lang="fr-FR" sz="800" kern="1200" dirty="0"/>
            <a:t> Caractéristiques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3"/>
            </a:buClr>
            <a:buFont typeface="Courier New" panose="02070309020205020404" pitchFamily="49" charset="0"/>
            <a:buChar char="•"/>
          </a:pPr>
          <a:r>
            <a:rPr lang="fr-FR" sz="800" kern="1200" dirty="0"/>
            <a:t> Modélisation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3"/>
            </a:buClr>
            <a:buFont typeface="Courier New" panose="02070309020205020404" pitchFamily="49" charset="0"/>
            <a:buChar char="•"/>
          </a:pPr>
          <a:r>
            <a:rPr lang="fr-FR" sz="800" kern="1200" dirty="0"/>
            <a:t> Forces </a:t>
          </a:r>
        </a:p>
      </dsp:txBody>
      <dsp:txXfrm>
        <a:off x="4186546" y="25666"/>
        <a:ext cx="1211250" cy="824954"/>
      </dsp:txXfrm>
    </dsp:sp>
    <dsp:sp modelId="{D8BFE508-D3D0-D549-B6C3-35ECD2A75FED}">
      <dsp:nvSpPr>
        <dsp:cNvPr id="0" name=""/>
        <dsp:cNvSpPr/>
      </dsp:nvSpPr>
      <dsp:spPr>
        <a:xfrm>
          <a:off x="532922" y="0"/>
          <a:ext cx="1998885" cy="11683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Font typeface="Courier New" panose="02070309020205020404" pitchFamily="49" charset="0"/>
            <a:buChar char="•"/>
          </a:pPr>
          <a:r>
            <a:rPr lang="fr-FR" sz="800" kern="1200" dirty="0"/>
            <a:t> États de la matière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Font typeface="Courier New" panose="02070309020205020404" pitchFamily="49" charset="0"/>
            <a:buChar char="•"/>
          </a:pPr>
          <a:r>
            <a:rPr lang="fr-FR" sz="800" kern="1200" dirty="0"/>
            <a:t> Transformations chimiques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Font typeface="Courier New" panose="02070309020205020404" pitchFamily="49" charset="0"/>
            <a:buChar char="•"/>
          </a:pPr>
          <a:r>
            <a:rPr lang="fr-FR" sz="800" kern="1200" dirty="0"/>
            <a:t> Propriétés acido-basiques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Font typeface="Courier New" panose="02070309020205020404" pitchFamily="49" charset="0"/>
            <a:buChar char="•"/>
          </a:pPr>
          <a:r>
            <a:rPr lang="fr-FR" sz="800" kern="1200" dirty="0"/>
            <a:t> L’Univers</a:t>
          </a:r>
        </a:p>
      </dsp:txBody>
      <dsp:txXfrm>
        <a:off x="558588" y="25666"/>
        <a:ext cx="1347887" cy="824954"/>
      </dsp:txXfrm>
    </dsp:sp>
    <dsp:sp modelId="{A750D505-E8BA-2E48-A674-191587969C07}">
      <dsp:nvSpPr>
        <dsp:cNvPr id="0" name=""/>
        <dsp:cNvSpPr/>
      </dsp:nvSpPr>
      <dsp:spPr>
        <a:xfrm>
          <a:off x="1337518" y="208118"/>
          <a:ext cx="1580967" cy="1580967"/>
        </a:xfrm>
        <a:prstGeom prst="pieWedg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/>
            <a:t>Organisation et transformation de la matière</a:t>
          </a:r>
        </a:p>
      </dsp:txBody>
      <dsp:txXfrm>
        <a:off x="1800573" y="671173"/>
        <a:ext cx="1117912" cy="1117912"/>
      </dsp:txXfrm>
    </dsp:sp>
    <dsp:sp modelId="{41D140F8-68CF-1647-A887-035578B65DF6}">
      <dsp:nvSpPr>
        <dsp:cNvPr id="0" name=""/>
        <dsp:cNvSpPr/>
      </dsp:nvSpPr>
      <dsp:spPr>
        <a:xfrm rot="5400000">
          <a:off x="2991509" y="208118"/>
          <a:ext cx="1580967" cy="1580967"/>
        </a:xfrm>
        <a:prstGeom prst="pieWedg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/>
            <a:t>Mouvements et interactions</a:t>
          </a:r>
        </a:p>
      </dsp:txBody>
      <dsp:txXfrm rot="-5400000">
        <a:off x="2991509" y="671173"/>
        <a:ext cx="1117912" cy="1117912"/>
      </dsp:txXfrm>
    </dsp:sp>
    <dsp:sp modelId="{9846F50B-96EC-144E-8E4B-634629A962BC}">
      <dsp:nvSpPr>
        <dsp:cNvPr id="0" name=""/>
        <dsp:cNvSpPr/>
      </dsp:nvSpPr>
      <dsp:spPr>
        <a:xfrm rot="10800000">
          <a:off x="2991509" y="1862108"/>
          <a:ext cx="1580967" cy="1580967"/>
        </a:xfrm>
        <a:prstGeom prst="pieWedg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/>
            <a:t>Signaux</a:t>
          </a:r>
        </a:p>
      </dsp:txBody>
      <dsp:txXfrm rot="10800000">
        <a:off x="2991509" y="1862108"/>
        <a:ext cx="1117912" cy="1117912"/>
      </dsp:txXfrm>
    </dsp:sp>
    <dsp:sp modelId="{40CADCE3-6981-A648-96A7-0972EBDE10B2}">
      <dsp:nvSpPr>
        <dsp:cNvPr id="0" name=""/>
        <dsp:cNvSpPr/>
      </dsp:nvSpPr>
      <dsp:spPr>
        <a:xfrm rot="16200000">
          <a:off x="1337518" y="1862108"/>
          <a:ext cx="1580967" cy="1580967"/>
        </a:xfrm>
        <a:prstGeom prst="pieWedg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/>
            <a:t>L’énergie et ses conversions</a:t>
          </a:r>
        </a:p>
      </dsp:txBody>
      <dsp:txXfrm rot="5400000">
        <a:off x="1800573" y="1862108"/>
        <a:ext cx="1117912" cy="1117912"/>
      </dsp:txXfrm>
    </dsp:sp>
    <dsp:sp modelId="{5DE453C1-AC1D-214C-8682-A5FE3A8FEC26}">
      <dsp:nvSpPr>
        <dsp:cNvPr id="0" name=""/>
        <dsp:cNvSpPr/>
      </dsp:nvSpPr>
      <dsp:spPr>
        <a:xfrm>
          <a:off x="2682070" y="1496989"/>
          <a:ext cx="545853" cy="474655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726060-7048-8F4C-8B2B-4251006DB142}">
      <dsp:nvSpPr>
        <dsp:cNvPr id="0" name=""/>
        <dsp:cNvSpPr/>
      </dsp:nvSpPr>
      <dsp:spPr>
        <a:xfrm rot="10800000">
          <a:off x="2682070" y="1679549"/>
          <a:ext cx="545853" cy="474655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666C77-83DA-3A4A-ACCD-15F6C849C317}" type="datetimeFigureOut">
              <a:rPr lang="fr-FR" smtClean="0"/>
              <a:t>03/05/2024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4D14B8-D4A4-7D42-8570-A7BC3BDE43F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4691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4D14B8-D4A4-7D42-8570-A7BC3BDE43FC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5289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4D14B8-D4A4-7D42-8570-A7BC3BDE43FC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65527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4D14B8-D4A4-7D42-8570-A7BC3BDE43FC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1003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4D14B8-D4A4-7D42-8570-A7BC3BDE43FC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286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5DBDDF98-C922-483F-97E9-3E76B0201B42}" type="datetimeFigureOut">
              <a:rPr lang="en-US" smtClean="0"/>
              <a:pPr/>
              <a:t>5/3/24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5750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pPr/>
              <a:t>5/3/24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039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pPr/>
              <a:t>5/3/24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827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pPr/>
              <a:t>5/3/24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946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pPr/>
              <a:t>5/3/24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009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pPr/>
              <a:t>5/3/24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112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pPr/>
              <a:t>5/3/24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534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pPr/>
              <a:t>5/3/24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75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pPr/>
              <a:t>5/3/24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695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pPr/>
              <a:t>5/3/24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211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pPr/>
              <a:t>5/3/24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4153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pPr/>
              <a:t>5/3/24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577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pPr/>
              <a:t>5/3/24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7441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pPr/>
              <a:t>5/3/24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9102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pPr/>
              <a:t>5/3/24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5168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pPr/>
              <a:t>5/3/24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9027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pPr/>
              <a:t>5/3/24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017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DBDDF98-C922-483F-97E9-3E76B0201B42}" type="datetimeFigureOut">
              <a:rPr lang="en-US" smtClean="0"/>
              <a:pPr/>
              <a:t>5/3/24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6294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  <p:sldLayoutId id="2147483895" r:id="rId13"/>
    <p:sldLayoutId id="2147483896" r:id="rId14"/>
    <p:sldLayoutId id="2147483897" r:id="rId15"/>
    <p:sldLayoutId id="2147483898" r:id="rId16"/>
    <p:sldLayoutId id="214748389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7.sv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Relationship Id="rId3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.png"/><Relationship Id="rId12" Type="http://schemas.openxmlformats.org/officeDocument/2006/relationships/image" Target="../media/image10.png"/><Relationship Id="rId13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Relationship Id="rId4" Type="http://schemas.openxmlformats.org/officeDocument/2006/relationships/diagramData" Target="../diagrams/data2.xml"/><Relationship Id="rId5" Type="http://schemas.openxmlformats.org/officeDocument/2006/relationships/diagramLayout" Target="../diagrams/layout2.xml"/><Relationship Id="rId6" Type="http://schemas.openxmlformats.org/officeDocument/2006/relationships/diagramQuickStyle" Target="../diagrams/quickStyle2.xml"/><Relationship Id="rId7" Type="http://schemas.openxmlformats.org/officeDocument/2006/relationships/diagramColors" Target="../diagrams/colors2.xml"/><Relationship Id="rId8" Type="http://schemas.microsoft.com/office/2007/relationships/diagramDrawing" Target="../diagrams/drawing2.xml"/><Relationship Id="rId9" Type="http://schemas.openxmlformats.org/officeDocument/2006/relationships/image" Target="../media/image7.png"/><Relationship Id="rId10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hyperlink" Target="Sondage%202ndes.docx" TargetMode="External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6" Type="http://schemas.openxmlformats.org/officeDocument/2006/relationships/chart" Target="../charts/chart4.xml"/><Relationship Id="rId7" Type="http://schemas.openxmlformats.org/officeDocument/2006/relationships/chart" Target="../charts/chart5.xml"/><Relationship Id="rId8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4" Type="http://schemas.openxmlformats.org/officeDocument/2006/relationships/chart" Target="../charts/chart8.xml"/><Relationship Id="rId5" Type="http://schemas.openxmlformats.org/officeDocument/2006/relationships/chart" Target="../charts/chart9.xml"/><Relationship Id="rId6" Type="http://schemas.openxmlformats.org/officeDocument/2006/relationships/chart" Target="../charts/chart10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5" Type="http://schemas.openxmlformats.org/officeDocument/2006/relationships/hyperlink" Target="TP%20re&#769;action%20entre%20l'acide%20chlorhydrique%20et%20le%20fer.pdf" TargetMode="External"/><Relationship Id="rId6" Type="http://schemas.openxmlformats.org/officeDocument/2006/relationships/hyperlink" Target="TP%20re&#769;action%20entre%20l'acide%20chlorhydrique%20et%20le%20fer.docx" TargetMode="External"/><Relationship Id="rId7" Type="http://schemas.openxmlformats.org/officeDocument/2006/relationships/hyperlink" Target="pH%20partie%201.docx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1F94DC1C-47D1-41D7-8B1B-9A036D6140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811383CE-CE86-4E1C-B289-798EB9E6E0E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22"/>
          <a:stretch/>
        </p:blipFill>
        <p:spPr>
          <a:xfrm>
            <a:off x="1" y="0"/>
            <a:ext cx="5896768" cy="6856214"/>
          </a:xfrm>
          <a:prstGeom prst="rect">
            <a:avLst/>
          </a:prstGeom>
        </p:spPr>
      </p:pic>
      <p:sp useBgFill="1">
        <p:nvSpPr>
          <p:cNvPr id="14" name="Freeform 5">
            <a:extLst>
              <a:ext uri="{FF2B5EF4-FFF2-40B4-BE49-F238E27FC236}">
                <a16:creationId xmlns:a16="http://schemas.microsoft.com/office/drawing/2014/main" xmlns="" id="{AC12A592-C02D-46EF-8E1F-9335DB8D71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5827529" y="660400"/>
            <a:ext cx="6381405" cy="6214533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16" name="Freeform 14">
            <a:extLst>
              <a:ext uri="{FF2B5EF4-FFF2-40B4-BE49-F238E27FC236}">
                <a16:creationId xmlns:a16="http://schemas.microsoft.com/office/drawing/2014/main" xmlns="" id="{24005816-5BCA-4665-8A58-5580F8E9C84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81603" y="104899"/>
            <a:ext cx="6896713" cy="6005491"/>
          </a:xfrm>
          <a:custGeom>
            <a:avLst/>
            <a:gdLst>
              <a:gd name="connsiteX0" fmla="*/ 3912717 w 6896713"/>
              <a:gd name="connsiteY0" fmla="*/ 0 h 6005491"/>
              <a:gd name="connsiteX1" fmla="*/ 6679426 w 6896713"/>
              <a:gd name="connsiteY1" fmla="*/ 1146008 h 6005491"/>
              <a:gd name="connsiteX2" fmla="*/ 6896713 w 6896713"/>
              <a:gd name="connsiteY2" fmla="*/ 1385085 h 6005491"/>
              <a:gd name="connsiteX3" fmla="*/ 6896713 w 6896713"/>
              <a:gd name="connsiteY3" fmla="*/ 1431256 h 6005491"/>
              <a:gd name="connsiteX4" fmla="*/ 6657442 w 6896713"/>
              <a:gd name="connsiteY4" fmla="*/ 1167992 h 6005491"/>
              <a:gd name="connsiteX5" fmla="*/ 3912717 w 6896713"/>
              <a:gd name="connsiteY5" fmla="*/ 31089 h 6005491"/>
              <a:gd name="connsiteX6" fmla="*/ 31089 w 6896713"/>
              <a:gd name="connsiteY6" fmla="*/ 3912717 h 6005491"/>
              <a:gd name="connsiteX7" fmla="*/ 593046 w 6896713"/>
              <a:gd name="connsiteY7" fmla="*/ 5925483 h 6005491"/>
              <a:gd name="connsiteX8" fmla="*/ 633874 w 6896713"/>
              <a:gd name="connsiteY8" fmla="*/ 5989169 h 6005491"/>
              <a:gd name="connsiteX9" fmla="*/ 607415 w 6896713"/>
              <a:gd name="connsiteY9" fmla="*/ 6005491 h 6005491"/>
              <a:gd name="connsiteX10" fmla="*/ 566458 w 6896713"/>
              <a:gd name="connsiteY10" fmla="*/ 5941603 h 6005491"/>
              <a:gd name="connsiteX11" fmla="*/ 0 w 6896713"/>
              <a:gd name="connsiteY11" fmla="*/ 3912717 h 6005491"/>
              <a:gd name="connsiteX12" fmla="*/ 3912717 w 6896713"/>
              <a:gd name="connsiteY12" fmla="*/ 0 h 6005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96713" h="6005491">
                <a:moveTo>
                  <a:pt x="3912717" y="0"/>
                </a:moveTo>
                <a:cubicBezTo>
                  <a:pt x="4993184" y="0"/>
                  <a:pt x="5971363" y="437946"/>
                  <a:pt x="6679426" y="1146008"/>
                </a:cubicBezTo>
                <a:lnTo>
                  <a:pt x="6896713" y="1385085"/>
                </a:lnTo>
                <a:lnTo>
                  <a:pt x="6896713" y="1431256"/>
                </a:lnTo>
                <a:lnTo>
                  <a:pt x="6657442" y="1167992"/>
                </a:lnTo>
                <a:cubicBezTo>
                  <a:pt x="5955006" y="465555"/>
                  <a:pt x="4984599" y="31089"/>
                  <a:pt x="3912717" y="31089"/>
                </a:cubicBezTo>
                <a:cubicBezTo>
                  <a:pt x="1768953" y="31089"/>
                  <a:pt x="31089" y="1768953"/>
                  <a:pt x="31089" y="3912717"/>
                </a:cubicBezTo>
                <a:cubicBezTo>
                  <a:pt x="31089" y="4649636"/>
                  <a:pt x="236442" y="5338592"/>
                  <a:pt x="593046" y="5925483"/>
                </a:cubicBezTo>
                <a:lnTo>
                  <a:pt x="633874" y="5989169"/>
                </a:lnTo>
                <a:lnTo>
                  <a:pt x="607415" y="6005491"/>
                </a:lnTo>
                <a:lnTo>
                  <a:pt x="566458" y="5941603"/>
                </a:lnTo>
                <a:cubicBezTo>
                  <a:pt x="206998" y="5350013"/>
                  <a:pt x="0" y="4655538"/>
                  <a:pt x="0" y="3912717"/>
                </a:cubicBezTo>
                <a:cubicBezTo>
                  <a:pt x="0" y="1751783"/>
                  <a:pt x="1751783" y="0"/>
                  <a:pt x="3912717" y="0"/>
                </a:cubicBezTo>
                <a:close/>
              </a:path>
            </a:pathLst>
          </a:custGeom>
          <a:solidFill>
            <a:srgbClr val="FFFFFF">
              <a:alpha val="4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BF07F359-8CA3-4854-91E7-EE60040205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516018" y="331504"/>
            <a:ext cx="6675982" cy="5235326"/>
            <a:chOff x="5516018" y="331504"/>
            <a:chExt cx="6675982" cy="5235326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8A7FCE86-4904-4337-8D0A-3ABA73F609E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66830" y="3315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BA32C234-504D-411A-A62B-C1CFD8CE74D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" flipH="1">
              <a:off x="9408861" y="3383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881593A9-FD94-454C-9225-478E9070613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" flipH="1">
              <a:off x="9551700" y="34763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FA3524A1-6DED-4D15-ADE5-F797DBCEC72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60000" flipH="1">
              <a:off x="9688748" y="36808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AA8491CF-856E-4A54-84A5-45C558D41A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540000" flipH="1">
              <a:off x="9824866" y="38922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AD63A388-BF18-4ABD-96E0-5946B1ABB1D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660000" flipH="1">
              <a:off x="9966867" y="41754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9CF6D779-BD20-4058-AC29-AF4E2510C2C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780000" flipH="1">
              <a:off x="10104425" y="4458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4189C0F2-FCB0-4636-9B05-F9FCBB2020A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900000" flipH="1">
              <a:off x="10240513" y="47948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E74CB59A-0AC3-4235-A93D-73EE1246696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080000" flipH="1">
              <a:off x="10373882" y="52435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2B6E97A3-E95A-4D79-A8F8-1945EA2634F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0" flipH="1">
              <a:off x="10505632" y="570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9F4ABF86-0905-4DE8-8F0B-D10D3D6F9C4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320000" flipH="1">
              <a:off x="10637382" y="62134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4FAAFEF7-DFA1-48C7-9E4E-FF7B1453C71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440000" flipH="1">
              <a:off x="10760965" y="69043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ED828735-DFD9-4894-8461-77A2FB0C927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" flipH="1">
              <a:off x="10888991" y="755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xmlns="" id="{7A6C2585-E93E-489D-8819-FCEE3CFF11C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740000" flipH="1">
              <a:off x="11010193" y="81974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xmlns="" id="{E57C1F25-FC5C-4082-B4F6-888F8E467EE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860000" flipH="1">
              <a:off x="11129014" y="89566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xmlns="" id="{F5DF4BDB-CA1D-4DA1-8D26-6BAEE0A21AE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980000" flipH="1">
              <a:off x="11249872" y="968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xmlns="" id="{3315D2A0-DDA4-4A25-9CC7-7F90CCF0C40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160000" flipH="1">
              <a:off x="11366875" y="10480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xmlns="" id="{75312B72-7E7D-4B0B-960E-7D7C9540EBD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280000" flipH="1">
              <a:off x="11474058" y="11315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xmlns="" id="{C48B42BB-3C0E-4546-957B-AB593E308C9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0" flipH="1">
              <a:off x="11583303" y="122179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xmlns="" id="{437809D5-5F69-4BC6-A661-44B2A8A6822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520000" flipH="1">
              <a:off x="11685344" y="132177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xmlns="" id="{B269CB4C-8BB5-4F63-8961-7EB8FE56D44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700000" flipH="1">
              <a:off x="11787704" y="14176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xmlns="" id="{D5E7B60C-3F52-49EA-99F5-BE42AF88DD3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820000" flipH="1">
              <a:off x="11880859" y="15179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xmlns="" id="{1C5E885C-0F0D-4E11-8B78-4CE951E2692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940000" flipH="1">
              <a:off x="11969252" y="162743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xmlns="" id="{4BFA6E20-F564-4CA4-9150-FDD50B02CD2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060000" flipH="1">
              <a:off x="12062016" y="173601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xmlns="" id="{C3C02C6B-B913-486F-ACAE-432DE1F7704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074680" y="1910249"/>
              <a:ext cx="117320" cy="82912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xmlns="" id="{B6B5EE64-D401-45A4-82D4-85D4BF5C8EC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149943" y="2083594"/>
              <a:ext cx="39676" cy="21436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xmlns="" id="{5F622D05-678C-405E-A74F-8D92A9C6443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" flipH="1">
              <a:off x="9127990" y="33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xmlns="" id="{D8E01EF1-6517-49CC-9891-1BD6D0F49D0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" flipH="1">
              <a:off x="8987576" y="33663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xmlns="" id="{EC93E79A-63A6-4782-9D2C-BC50CD3B944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" flipH="1">
              <a:off x="8844859" y="35117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xmlns="" id="{46C4B4DB-9B57-4C69-96EB-3E1910CEF40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" flipH="1">
              <a:off x="8706904" y="3657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xmlns="" id="{9BBDCDA7-4ECB-42B1-8524-3D30023D6B6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20000" flipH="1">
              <a:off x="8568008" y="3878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xmlns="" id="{C7483057-DCDA-4BC6-8E99-7EAD94E878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840000" flipH="1">
              <a:off x="8429112" y="4100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xmlns="" id="{E5C35A56-0BFD-443F-8C2B-CA73A3BFE9E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960000" flipH="1">
              <a:off x="8294968" y="4462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xmlns="" id="{214A0AE5-3A88-4D5D-845C-5E906888C81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080000" flipH="1">
              <a:off x="8160824" y="48237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xmlns="" id="{44D7BF13-EDB8-4740-A3C5-87E2E7C6766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260000" flipH="1">
              <a:off x="8027689" y="53184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xmlns="" id="{16DAB64F-4B49-434F-BFB6-0BEB41AFB61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380000" flipH="1">
              <a:off x="7894554" y="58132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xmlns="" id="{93B5AD9A-BDA6-42CE-A1C0-C072103072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500000" flipH="1">
              <a:off x="7761419" y="63079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xmlns="" id="{5FD67DCC-475F-4BED-A634-FCDD63176BB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620000" flipH="1">
              <a:off x="7636645" y="6898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xmlns="" id="{ED276E23-C86D-408D-821A-1E9A44CAEAF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0" flipH="1">
              <a:off x="7511871" y="75119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xmlns="" id="{A879A029-D911-41C4-B218-E41871762F3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920000" flipH="1">
              <a:off x="7387899" y="81977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xmlns="" id="{E9C7C9F5-65FB-4EF9-9AAD-F7E1FC14B8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040000" flipH="1">
              <a:off x="7268530" y="8931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xmlns="" id="{6115B885-5742-431C-BA48-96FC1F6D228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160000" flipH="1">
              <a:off x="7152030" y="9765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xmlns="" id="{6ACE37A6-0062-4B86-B4E6-18088040CDC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340000" flipH="1">
              <a:off x="7041695" y="10600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xmlns="" id="{0A8679B4-56BA-43AB-A0A2-E2DA3E20530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460000" flipH="1">
              <a:off x="6931360" y="114346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xmlns="" id="{80DE24D2-627B-4C47-A858-A572BCDBACF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580000" flipH="1">
              <a:off x="6819070" y="123586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xmlns="" id="{B612A33E-5DE0-4E4D-9469-0BD0B3E0E72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700000" flipH="1">
              <a:off x="6721359" y="133274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xmlns="" id="{91673515-5E42-490F-85A0-45658D81C6C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880000" flipH="1">
              <a:off x="6617467" y="1429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xmlns="" id="{6B048C17-3768-4DAF-A7AE-B2E71749702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0" flipH="1">
              <a:off x="6520032" y="15272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xmlns="" id="{BAA4E6AA-9D65-4EED-91CB-87A5762ED0A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120000" flipH="1">
              <a:off x="6429579" y="16416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xmlns="" id="{DB48B9EB-BBF2-48D7-A1D7-720D94506BF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240000" flipH="1">
              <a:off x="6340532" y="1750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xmlns="" id="{21492B79-7338-4309-8667-BB29A7BC7B0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420000" flipH="1">
              <a:off x="6261757" y="18601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xmlns="" id="{0352FD87-EC9C-4EB5-9ACC-A152F78FC81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540000" flipH="1">
              <a:off x="6184144" y="19796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xmlns="" id="{FF2CEA1F-EFA8-4353-B5F8-CCE27955A12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660000" flipH="1">
              <a:off x="6106531" y="20990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xmlns="" id="{63E2723F-2530-4636-9A19-8F11B156628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780000" flipH="1">
              <a:off x="6043206" y="222255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xmlns="" id="{4A9EE901-51C9-4292-BB45-5EDB8568A00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960000" flipH="1">
              <a:off x="5978913" y="234430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xmlns="" id="{555407C2-7321-48CD-811F-92C71F701C2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080000" flipH="1">
              <a:off x="5912438" y="24706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xmlns="" id="{E5298A8A-2787-4153-BDA2-E939BFD5141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0" flipH="1">
              <a:off x="5858875" y="260092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xmlns="" id="{C45057B3-3FAB-42ED-AF52-F00BB07FA52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320000" flipH="1">
              <a:off x="5808182" y="273404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xmlns="" id="{DA3F09E9-F476-4352-90E3-6A15C74268B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500000" flipH="1">
              <a:off x="5773263" y="28668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xmlns="" id="{128F7C5C-CECC-45A8-8A1F-D679534D4CB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620000" flipH="1">
              <a:off x="5735963" y="300206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xmlns="" id="{FFFDFE9C-2017-4831-9F1B-6A03B58B10D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740000" flipH="1">
              <a:off x="5700105" y="31389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xmlns="" id="{01BC942F-09CF-4A51-85A5-E23E2D71C8C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860000" flipH="1">
              <a:off x="5665939" y="327548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xmlns="" id="{1456B520-137F-484D-A1B1-7DA5C3F823E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040000" flipH="1">
              <a:off x="5644476" y="341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xmlns="" id="{9ECA29F0-381E-4770-97BF-54C4E52201C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160000" flipH="1">
              <a:off x="5626530" y="3554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xmlns="" id="{D43CCF9F-8F11-4676-82F3-DEE8A48C856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280000" flipH="1">
              <a:off x="5616429" y="36918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xmlns="" id="{6FA620FD-6A45-4754-BF42-A9FA44966DD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0" flipH="1">
              <a:off x="5611319" y="38353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xmlns="" id="{DC4D38F3-F3A2-42F4-8B57-DE978EC4AD5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580000" flipH="1">
              <a:off x="5608540" y="397572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xmlns="" id="{3C26D30E-A91E-4A5B-A419-0B9D79D57CE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700000" flipH="1">
              <a:off x="5605761" y="41160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xmlns="" id="{ADAB3EBC-722A-462E-AAAE-506E50038ED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820000" flipH="1">
              <a:off x="5624195" y="425421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xmlns="" id="{CBAABC17-832F-48CF-B0D7-0F7DE54607F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940000" flipH="1">
              <a:off x="5642629" y="43923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xmlns="" id="{E1FCA513-75D7-414B-BE8F-D780746A1A6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120000" flipH="1">
              <a:off x="5654818" y="45363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xmlns="" id="{F2EDEC73-B6F5-473F-934A-CEF57604A8A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240000" flipH="1">
              <a:off x="5684446" y="467136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xmlns="" id="{5B987884-C452-4492-A9F8-2770D3373BF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360000" flipH="1">
              <a:off x="5714074" y="48087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xmlns="" id="{9D978AF2-B7BB-4E05-81F1-1A5DBD1CB4E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480000" flipH="1">
              <a:off x="5748464" y="49484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xmlns="" id="{D7AD4D45-C3AB-458E-B826-0FACBD0DF3A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660000" flipH="1">
              <a:off x="5792091" y="507760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xmlns="" id="{A6E15555-6738-463C-B7DF-86429F2F967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780000" flipH="1">
              <a:off x="5847441" y="52112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xmlns="" id="{AE487172-B4C3-4D13-A562-EF0BA3DD961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900000" flipH="1">
              <a:off x="5900410" y="53424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xmlns="" id="{08E66297-1295-432A-AA84-7BB2341C193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020000" flipH="1">
              <a:off x="5955760" y="547369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xmlns="" id="{0A22223E-E53A-1742-4CCE-23367B3FDB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7311821"/>
              </p:ext>
            </p:extLst>
          </p:nvPr>
        </p:nvGraphicFramePr>
        <p:xfrm>
          <a:off x="7368898" y="4481084"/>
          <a:ext cx="3779552" cy="2076080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1740856">
                  <a:extLst>
                    <a:ext uri="{9D8B030D-6E8A-4147-A177-3AD203B41FA5}">
                      <a16:colId xmlns:a16="http://schemas.microsoft.com/office/drawing/2014/main" xmlns="" val="858751919"/>
                    </a:ext>
                  </a:extLst>
                </a:gridCol>
                <a:gridCol w="2038696">
                  <a:extLst>
                    <a:ext uri="{9D8B030D-6E8A-4147-A177-3AD203B41FA5}">
                      <a16:colId xmlns:a16="http://schemas.microsoft.com/office/drawing/2014/main" xmlns="" val="224839141"/>
                    </a:ext>
                  </a:extLst>
                </a:gridCol>
              </a:tblGrid>
              <a:tr h="49098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cap="none" spc="0" dirty="0">
                          <a:solidFill>
                            <a:schemeClr val="tx1"/>
                          </a:solidFill>
                        </a:rPr>
                        <a:t>Collège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cap="none" spc="0" dirty="0">
                          <a:solidFill>
                            <a:schemeClr val="tx1"/>
                          </a:solidFill>
                        </a:rPr>
                        <a:t>Petit Manoir </a:t>
                      </a:r>
                    </a:p>
                    <a:p>
                      <a:pPr algn="ctr"/>
                      <a:endParaRPr lang="fr-FR" sz="1200" b="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90153" marT="36061" marB="2704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1" cap="none" spc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fr-FR" sz="1200" b="1" cap="none" spc="0" dirty="0">
                          <a:solidFill>
                            <a:schemeClr val="tx1"/>
                          </a:solidFill>
                        </a:rPr>
                        <a:t>Lycée professionnel </a:t>
                      </a:r>
                    </a:p>
                    <a:p>
                      <a:pPr algn="ctr"/>
                      <a:r>
                        <a:rPr lang="fr-FR" sz="1200" b="1" cap="none" spc="0" dirty="0">
                          <a:solidFill>
                            <a:schemeClr val="tx1"/>
                          </a:solidFill>
                        </a:rPr>
                        <a:t>Léopold </a:t>
                      </a:r>
                      <a:r>
                        <a:rPr lang="fr-FR" sz="1200" b="1" cap="none" spc="0" dirty="0" err="1">
                          <a:solidFill>
                            <a:schemeClr val="tx1"/>
                          </a:solidFill>
                        </a:rPr>
                        <a:t>Bissol</a:t>
                      </a:r>
                      <a:endParaRPr lang="fr-FR" sz="1200" b="1" cap="none" spc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fr-FR" sz="1200" b="1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90153" marT="36061" marB="2704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171381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cap="none" spc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cap="none" spc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cap="none" spc="0" dirty="0">
                          <a:solidFill>
                            <a:schemeClr val="tx1"/>
                          </a:solidFill>
                        </a:rPr>
                        <a:t>MONTJEAN Lauriane</a:t>
                      </a:r>
                    </a:p>
                  </a:txBody>
                  <a:tcPr marL="0" marR="90153" marT="36061" marB="2704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cap="none" spc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fr-FR" sz="1200" b="0" cap="none" spc="0" dirty="0">
                          <a:solidFill>
                            <a:schemeClr val="tx1"/>
                          </a:solidFill>
                        </a:rPr>
                        <a:t>JEANNE-ROSE Christelle</a:t>
                      </a:r>
                    </a:p>
                    <a:p>
                      <a:pPr algn="ctr"/>
                      <a:r>
                        <a:rPr lang="fr-FR" sz="1200" b="0" cap="none" spc="0" dirty="0">
                          <a:solidFill>
                            <a:schemeClr val="tx1"/>
                          </a:solidFill>
                        </a:rPr>
                        <a:t>PATRICE Anne-Camille</a:t>
                      </a:r>
                    </a:p>
                    <a:p>
                      <a:pPr algn="ctr"/>
                      <a:r>
                        <a:rPr lang="fr-FR" sz="1200" b="0" cap="none" spc="0" dirty="0">
                          <a:solidFill>
                            <a:schemeClr val="tx1"/>
                          </a:solidFill>
                        </a:rPr>
                        <a:t>SALOMON Stessy</a:t>
                      </a:r>
                    </a:p>
                  </a:txBody>
                  <a:tcPr marL="0" marR="90153" marT="36061" marB="2704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57592919"/>
                  </a:ext>
                </a:extLst>
              </a:tr>
            </a:tbl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xmlns="" id="{A78AEA39-1687-E151-C8E0-B12EB47651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6836" y="763381"/>
            <a:ext cx="4513792" cy="3305478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fr-FR" sz="4000" b="1" dirty="0">
                <a:solidFill>
                  <a:schemeClr val="accent1"/>
                </a:solidFill>
              </a:rPr>
              <a:t>PROJET ACADEMIQUE</a:t>
            </a:r>
            <a:br>
              <a:rPr lang="fr-FR" sz="4000" b="1" dirty="0">
                <a:solidFill>
                  <a:schemeClr val="accent1"/>
                </a:solidFill>
              </a:rPr>
            </a:br>
            <a:r>
              <a:rPr lang="fr-FR" sz="1600" b="1" dirty="0">
                <a:solidFill>
                  <a:schemeClr val="accent1"/>
                </a:solidFill>
              </a:rPr>
              <a:t>2023/2024</a:t>
            </a:r>
            <a:br>
              <a:rPr lang="fr-FR" sz="1600" b="1" dirty="0">
                <a:solidFill>
                  <a:schemeClr val="accent1"/>
                </a:solidFill>
              </a:rPr>
            </a:br>
            <a:r>
              <a:rPr lang="fr-FR" sz="4000" dirty="0">
                <a:solidFill>
                  <a:schemeClr val="accent1"/>
                </a:solidFill>
              </a:rPr>
              <a:t/>
            </a:r>
            <a:br>
              <a:rPr lang="fr-FR" sz="4000" dirty="0">
                <a:solidFill>
                  <a:schemeClr val="accent1"/>
                </a:solidFill>
              </a:rPr>
            </a:br>
            <a:r>
              <a:rPr lang="fr-FR" sz="4000" cap="none" dirty="0">
                <a:solidFill>
                  <a:schemeClr val="accent1"/>
                </a:solidFill>
              </a:rPr>
              <a:t>Liaison collège/LP en Physique-Chimie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9116254C-3BCD-3078-CE95-7025CC0AC5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8912" y="5118394"/>
            <a:ext cx="614330" cy="339550"/>
          </a:xfrm>
          <a:prstGeom prst="rect">
            <a:avLst/>
          </a:prstGeom>
        </p:spPr>
      </p:pic>
      <p:pic>
        <p:nvPicPr>
          <p:cNvPr id="8" name="Image 7" descr="Une image contenant texte, Emblème, logo, symbole&#10;&#10;Description générée automatiquement">
            <a:extLst>
              <a:ext uri="{FF2B5EF4-FFF2-40B4-BE49-F238E27FC236}">
                <a16:creationId xmlns:a16="http://schemas.microsoft.com/office/drawing/2014/main" xmlns="" id="{374D197F-1AB4-655E-097F-9BFD7FD5C0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9089" y="5039914"/>
            <a:ext cx="351857" cy="39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5926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4">
            <a:extLst>
              <a:ext uri="{FF2B5EF4-FFF2-40B4-BE49-F238E27FC236}">
                <a16:creationId xmlns:a16="http://schemas.microsoft.com/office/drawing/2014/main" xmlns="" id="{6AF6706C-CF07-43A1-BCC4-CBA5D33820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68F9F57C-2F36-3416-E16A-D17455D8A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8394" y="639098"/>
            <a:ext cx="3352256" cy="37466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 err="1"/>
              <a:t>Objectifs</a:t>
            </a:r>
            <a:endParaRPr lang="en-US" sz="48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C6C3A20-64BA-C05F-1081-3CD80AF70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4108" y="4680215"/>
            <a:ext cx="6617185" cy="12961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z="1700"/>
              <a:t>Placer la pédagogie au service de la réussite des élèves</a:t>
            </a:r>
          </a:p>
          <a:p>
            <a:pPr marL="285750" indent="-285750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z="1700"/>
              <a:t>Assurer la </a:t>
            </a:r>
            <a:r>
              <a:rPr lang="fr-FR" sz="1700"/>
              <a:t>continuité</a:t>
            </a:r>
            <a:r>
              <a:rPr lang="en-US" sz="1700"/>
              <a:t> des apprentissages</a:t>
            </a:r>
          </a:p>
          <a:p>
            <a:pPr marL="285750" indent="-285750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fr-FR" sz="1700" smtClean="0"/>
              <a:t>Permettre</a:t>
            </a:r>
            <a:r>
              <a:rPr lang="en-US" sz="1700" smtClean="0"/>
              <a:t> </a:t>
            </a:r>
            <a:r>
              <a:rPr lang="en-US" sz="1700"/>
              <a:t>la fluidité des parcours</a:t>
            </a:r>
          </a:p>
        </p:txBody>
      </p:sp>
      <p:pic>
        <p:nvPicPr>
          <p:cNvPr id="7" name="Graphic 6" descr="Classe">
            <a:extLst>
              <a:ext uri="{FF2B5EF4-FFF2-40B4-BE49-F238E27FC236}">
                <a16:creationId xmlns:a16="http://schemas.microsoft.com/office/drawing/2014/main" xmlns="" id="{CFE5AF5C-E1DE-15E6-2DDE-0628BAFF63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204108" y="1590595"/>
            <a:ext cx="2795137" cy="2795137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100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4117F0C1-BCBB-40C7-99D6-F703E7A4B5F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D1A5D8BC-B41A-4E96-91C4-D60F516225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0D321D5F-FA18-4271-9EAA-0BEA14116BB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89E76EAD-9A67-105D-C54B-A930B7B2F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4985" y="169058"/>
            <a:ext cx="3211517" cy="970420"/>
          </a:xfrm>
        </p:spPr>
        <p:txBody>
          <a:bodyPr>
            <a:normAutofit/>
          </a:bodyPr>
          <a:lstStyle/>
          <a:p>
            <a:r>
              <a:rPr lang="fr-FR" sz="4800" dirty="0">
                <a:solidFill>
                  <a:srgbClr val="FFFFFF"/>
                </a:solidFill>
              </a:rPr>
              <a:t>sommaire</a:t>
            </a:r>
          </a:p>
        </p:txBody>
      </p:sp>
      <p:sp useBgFill="1">
        <p:nvSpPr>
          <p:cNvPr id="23" name="Freeform: Shape 22">
            <a:extLst>
              <a:ext uri="{FF2B5EF4-FFF2-40B4-BE49-F238E27FC236}">
                <a16:creationId xmlns:a16="http://schemas.microsoft.com/office/drawing/2014/main" xmlns="" id="{51287385-D3EA-47A8-A127-6061791ADB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4422108" y="0"/>
            <a:ext cx="7769892" cy="6858000"/>
          </a:xfrm>
          <a:custGeom>
            <a:avLst/>
            <a:gdLst>
              <a:gd name="connsiteX0" fmla="*/ 1779516 w 7769892"/>
              <a:gd name="connsiteY0" fmla="*/ 0 h 6837536"/>
              <a:gd name="connsiteX1" fmla="*/ 6454848 w 7769892"/>
              <a:gd name="connsiteY1" fmla="*/ 0 h 6837536"/>
              <a:gd name="connsiteX2" fmla="*/ 6511730 w 7769892"/>
              <a:gd name="connsiteY2" fmla="*/ 37905 h 6837536"/>
              <a:gd name="connsiteX3" fmla="*/ 7769892 w 7769892"/>
              <a:gd name="connsiteY3" fmla="*/ 1486041 h 6837536"/>
              <a:gd name="connsiteX4" fmla="*/ 7769892 w 7769892"/>
              <a:gd name="connsiteY4" fmla="*/ 5281056 h 6837536"/>
              <a:gd name="connsiteX5" fmla="*/ 6353475 w 7769892"/>
              <a:gd name="connsiteY5" fmla="*/ 6837536 h 6837536"/>
              <a:gd name="connsiteX6" fmla="*/ 1882727 w 7769892"/>
              <a:gd name="connsiteY6" fmla="*/ 6837536 h 6837536"/>
              <a:gd name="connsiteX7" fmla="*/ 0 w 7769892"/>
              <a:gd name="connsiteY7" fmla="*/ 3386463 h 6837536"/>
              <a:gd name="connsiteX8" fmla="*/ 1655292 w 7769892"/>
              <a:gd name="connsiteY8" fmla="*/ 88307 h 68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69892" h="6837536">
                <a:moveTo>
                  <a:pt x="1779516" y="0"/>
                </a:moveTo>
                <a:lnTo>
                  <a:pt x="6454848" y="0"/>
                </a:lnTo>
                <a:lnTo>
                  <a:pt x="6511730" y="37905"/>
                </a:lnTo>
                <a:cubicBezTo>
                  <a:pt x="7036410" y="413592"/>
                  <a:pt x="7468976" y="909648"/>
                  <a:pt x="7769892" y="1486041"/>
                </a:cubicBezTo>
                <a:cubicBezTo>
                  <a:pt x="7769892" y="1486041"/>
                  <a:pt x="7769892" y="1486041"/>
                  <a:pt x="7769892" y="5281056"/>
                </a:cubicBezTo>
                <a:cubicBezTo>
                  <a:pt x="7437646" y="5916473"/>
                  <a:pt x="6953850" y="6452788"/>
                  <a:pt x="6353475" y="6837536"/>
                </a:cubicBezTo>
                <a:cubicBezTo>
                  <a:pt x="6353475" y="6837536"/>
                  <a:pt x="6353475" y="6837536"/>
                  <a:pt x="1882727" y="6837536"/>
                </a:cubicBezTo>
                <a:cubicBezTo>
                  <a:pt x="751925" y="6103017"/>
                  <a:pt x="0" y="4832183"/>
                  <a:pt x="0" y="3386463"/>
                </a:cubicBezTo>
                <a:cubicBezTo>
                  <a:pt x="0" y="2036566"/>
                  <a:pt x="651406" y="838748"/>
                  <a:pt x="1655292" y="88307"/>
                </a:cubicBezTo>
                <a:close/>
              </a:path>
            </a:pathLst>
          </a:custGeom>
          <a:ln w="50800" cap="sq" cmpd="dbl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rtlCol="0" anchor="t">
            <a:no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graphicFrame>
        <p:nvGraphicFramePr>
          <p:cNvPr id="12" name="Espace réservé du contenu 2">
            <a:extLst>
              <a:ext uri="{FF2B5EF4-FFF2-40B4-BE49-F238E27FC236}">
                <a16:creationId xmlns:a16="http://schemas.microsoft.com/office/drawing/2014/main" xmlns="" id="{C4B01EBB-CA8E-491A-48D9-5D3CD673F5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9523384"/>
              </p:ext>
            </p:extLst>
          </p:nvPr>
        </p:nvGraphicFramePr>
        <p:xfrm>
          <a:off x="5617029" y="615143"/>
          <a:ext cx="5923330" cy="55439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66581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5E13485-7412-BB4E-001D-93EFE8C2F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268" y="260196"/>
            <a:ext cx="11443078" cy="906966"/>
          </a:xfrm>
        </p:spPr>
        <p:txBody>
          <a:bodyPr>
            <a:noAutofit/>
          </a:bodyPr>
          <a:lstStyle/>
          <a:p>
            <a:pPr algn="ctr"/>
            <a:r>
              <a:rPr lang="fr-FR" sz="4000" dirty="0"/>
              <a:t>Présentation des classes et </a:t>
            </a:r>
            <a:br>
              <a:rPr lang="fr-FR" sz="4000" dirty="0"/>
            </a:br>
            <a:r>
              <a:rPr lang="fr-FR" sz="4000" dirty="0"/>
              <a:t>des établissements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4455D2B9-2583-D268-9363-50133B03F7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9982" y="2899319"/>
            <a:ext cx="5507744" cy="2899317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fr-FR" b="1" u="sng" cap="small" dirty="0"/>
              <a:t>87</a:t>
            </a:r>
            <a:r>
              <a:rPr lang="fr-FR" u="sng" cap="small" dirty="0"/>
              <a:t> élèves répartis dans 4 classes de 2ndes Bac Pro :</a:t>
            </a:r>
          </a:p>
          <a:p>
            <a:pPr lvl="1"/>
            <a:r>
              <a:rPr lang="fr-FR" dirty="0"/>
              <a:t>2</a:t>
            </a:r>
            <a:r>
              <a:rPr lang="fr-FR" baseline="30000" dirty="0"/>
              <a:t>nde</a:t>
            </a:r>
            <a:r>
              <a:rPr lang="fr-FR" dirty="0"/>
              <a:t> AMA (Métiers de l’Agencement, de la Menuiserie et de l’Ameublement) - </a:t>
            </a:r>
            <a:r>
              <a:rPr lang="fr-FR" b="1" dirty="0"/>
              <a:t>17 élèves*</a:t>
            </a:r>
          </a:p>
          <a:p>
            <a:pPr lvl="1"/>
            <a:r>
              <a:rPr lang="fr-FR" dirty="0"/>
              <a:t>2</a:t>
            </a:r>
            <a:r>
              <a:rPr lang="fr-FR" baseline="30000" dirty="0"/>
              <a:t>nde</a:t>
            </a:r>
            <a:r>
              <a:rPr lang="fr-FR" dirty="0"/>
              <a:t> MTNE (Métiers des Transitions Numériques et Energétiques) – </a:t>
            </a:r>
            <a:r>
              <a:rPr lang="fr-FR" b="1" dirty="0"/>
              <a:t>22 élèves</a:t>
            </a:r>
          </a:p>
          <a:p>
            <a:pPr lvl="1"/>
            <a:r>
              <a:rPr lang="fr-FR" dirty="0"/>
              <a:t>2</a:t>
            </a:r>
            <a:r>
              <a:rPr lang="fr-FR" baseline="30000" dirty="0"/>
              <a:t>nde</a:t>
            </a:r>
            <a:r>
              <a:rPr lang="fr-FR" dirty="0"/>
              <a:t> MEMN (Métiers des Etudes et de la Modélisation Numérique du Bâtiment) – </a:t>
            </a:r>
            <a:r>
              <a:rPr lang="fr-FR" b="1" dirty="0"/>
              <a:t>25 élèves</a:t>
            </a:r>
          </a:p>
          <a:p>
            <a:pPr lvl="1"/>
            <a:r>
              <a:rPr lang="fr-FR" dirty="0"/>
              <a:t>2</a:t>
            </a:r>
            <a:r>
              <a:rPr lang="fr-FR" baseline="30000" dirty="0"/>
              <a:t>nde</a:t>
            </a:r>
            <a:r>
              <a:rPr lang="fr-FR" dirty="0"/>
              <a:t> MCDB (Métiers de la Construction Durable, du Bâtiment et des Travaux Publics) – </a:t>
            </a:r>
            <a:r>
              <a:rPr lang="fr-FR" b="1" dirty="0"/>
              <a:t>23 élèves 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78D1D4A9-DA1F-B06A-40C4-61D444C97B4E}"/>
              </a:ext>
            </a:extLst>
          </p:cNvPr>
          <p:cNvSpPr txBox="1"/>
          <p:nvPr/>
        </p:nvSpPr>
        <p:spPr>
          <a:xfrm>
            <a:off x="6319981" y="1597777"/>
            <a:ext cx="53590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Le lycée professionnel Léopold </a:t>
            </a:r>
            <a:r>
              <a:rPr lang="fr-FR" dirty="0" err="1"/>
              <a:t>Bissol</a:t>
            </a:r>
            <a:r>
              <a:rPr lang="fr-FR" dirty="0"/>
              <a:t> accueille 400 élèves de la 3</a:t>
            </a:r>
            <a:r>
              <a:rPr lang="fr-FR" baseline="30000" dirty="0"/>
              <a:t>ème</a:t>
            </a:r>
            <a:r>
              <a:rPr lang="fr-FR" dirty="0"/>
              <a:t> prépa métiers au BTS avec des profils variés (allophones, ULIS, apprentissage, micro-lycée,…).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xmlns="" id="{FF844F7D-6DB2-2434-C764-A256CDFD247D}"/>
              </a:ext>
            </a:extLst>
          </p:cNvPr>
          <p:cNvSpPr/>
          <p:nvPr/>
        </p:nvSpPr>
        <p:spPr>
          <a:xfrm>
            <a:off x="8549512" y="5635085"/>
            <a:ext cx="900000" cy="900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46156DC7-38DB-FDB9-D6B8-64A9A7ED1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2347" y="5915310"/>
            <a:ext cx="614330" cy="33955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8BABD736-B25E-6FE9-475D-10BFC9C34128}"/>
              </a:ext>
            </a:extLst>
          </p:cNvPr>
          <p:cNvSpPr txBox="1"/>
          <p:nvPr/>
        </p:nvSpPr>
        <p:spPr>
          <a:xfrm>
            <a:off x="512958" y="1597777"/>
            <a:ext cx="5359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Le collège Petit manoir accueille 400 élèves de la 6</a:t>
            </a:r>
            <a:r>
              <a:rPr lang="fr-FR" baseline="30000" dirty="0"/>
              <a:t>ème</a:t>
            </a:r>
            <a:r>
              <a:rPr lang="fr-FR" dirty="0"/>
              <a:t> à la 3</a:t>
            </a:r>
            <a:r>
              <a:rPr lang="fr-FR" baseline="30000" dirty="0"/>
              <a:t>ème</a:t>
            </a:r>
            <a:r>
              <a:rPr lang="fr-FR" dirty="0"/>
              <a:t>. </a:t>
            </a:r>
          </a:p>
        </p:txBody>
      </p:sp>
      <p:sp>
        <p:nvSpPr>
          <p:cNvPr id="9" name="Espace réservé du contenu 3">
            <a:extLst>
              <a:ext uri="{FF2B5EF4-FFF2-40B4-BE49-F238E27FC236}">
                <a16:creationId xmlns:a16="http://schemas.microsoft.com/office/drawing/2014/main" xmlns="" id="{D2BB15B8-715D-B205-CB21-FF6E4E6AC863}"/>
              </a:ext>
            </a:extLst>
          </p:cNvPr>
          <p:cNvSpPr txBox="1">
            <a:spLocks/>
          </p:cNvSpPr>
          <p:nvPr/>
        </p:nvSpPr>
        <p:spPr>
          <a:xfrm>
            <a:off x="438616" y="2758803"/>
            <a:ext cx="5507744" cy="22939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fr-FR" b="1" u="sng" cap="small" dirty="0"/>
              <a:t>120 </a:t>
            </a:r>
            <a:r>
              <a:rPr lang="fr-FR" u="sng" cap="small" dirty="0"/>
              <a:t>élèves répartis dans 5 classes de 3</a:t>
            </a:r>
            <a:r>
              <a:rPr lang="fr-FR" u="sng" cap="small" baseline="30000" dirty="0"/>
              <a:t>ème</a:t>
            </a:r>
            <a:r>
              <a:rPr lang="fr-FR" u="sng" cap="small" dirty="0"/>
              <a:t> 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400" dirty="0"/>
              <a:t>3</a:t>
            </a:r>
            <a:r>
              <a:rPr lang="fr-FR" sz="1400" baseline="30000" dirty="0"/>
              <a:t>ème</a:t>
            </a:r>
            <a:r>
              <a:rPr lang="fr-FR" sz="1400" dirty="0"/>
              <a:t> 1</a:t>
            </a:r>
            <a:r>
              <a:rPr lang="fr-FR" sz="1400" b="1" dirty="0"/>
              <a:t> – 24 élèves*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400" dirty="0"/>
              <a:t>3</a:t>
            </a:r>
            <a:r>
              <a:rPr lang="fr-FR" sz="1400" baseline="30000" dirty="0"/>
              <a:t>ème</a:t>
            </a:r>
            <a:r>
              <a:rPr lang="fr-FR" sz="1400" dirty="0"/>
              <a:t> 2 – </a:t>
            </a:r>
            <a:r>
              <a:rPr lang="fr-FR" sz="1400" b="1" dirty="0"/>
              <a:t>25 élèves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400" dirty="0"/>
              <a:t>3</a:t>
            </a:r>
            <a:r>
              <a:rPr lang="fr-FR" sz="1400" baseline="30000" dirty="0"/>
              <a:t>ème</a:t>
            </a:r>
            <a:r>
              <a:rPr lang="fr-FR" sz="1400" dirty="0"/>
              <a:t> 3 – </a:t>
            </a:r>
            <a:r>
              <a:rPr lang="fr-FR" sz="1400" b="1" dirty="0"/>
              <a:t>22 élèves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400" dirty="0"/>
              <a:t>3</a:t>
            </a:r>
            <a:r>
              <a:rPr lang="fr-FR" sz="1400" baseline="30000" dirty="0"/>
              <a:t>ème</a:t>
            </a:r>
            <a:r>
              <a:rPr lang="fr-FR" sz="1400" dirty="0"/>
              <a:t> 4 – </a:t>
            </a:r>
            <a:r>
              <a:rPr lang="fr-FR" sz="1400" b="1" dirty="0"/>
              <a:t>23 élèves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400" dirty="0"/>
              <a:t>3</a:t>
            </a:r>
            <a:r>
              <a:rPr lang="fr-FR" sz="1400" baseline="30000" dirty="0"/>
              <a:t>ème</a:t>
            </a:r>
            <a:r>
              <a:rPr lang="fr-FR" sz="1400" dirty="0"/>
              <a:t> 5 – </a:t>
            </a:r>
            <a:r>
              <a:rPr lang="fr-FR" sz="1400" b="1" dirty="0"/>
              <a:t>26 élèves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xmlns="" id="{4A08E8B2-C6AF-6387-0396-5735F35ADBE6}"/>
              </a:ext>
            </a:extLst>
          </p:cNvPr>
          <p:cNvCxnSpPr>
            <a:cxnSpLocks/>
          </p:cNvCxnSpPr>
          <p:nvPr/>
        </p:nvCxnSpPr>
        <p:spPr>
          <a:xfrm>
            <a:off x="6074900" y="1597777"/>
            <a:ext cx="0" cy="493730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xmlns="" id="{73BA7D8A-F796-7A80-962B-FCA4D3777178}"/>
              </a:ext>
            </a:extLst>
          </p:cNvPr>
          <p:cNvSpPr/>
          <p:nvPr/>
        </p:nvSpPr>
        <p:spPr>
          <a:xfrm>
            <a:off x="2668147" y="5635085"/>
            <a:ext cx="900000" cy="900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 descr="Une image contenant texte, Emblème, logo, symbole&#10;&#10;Description générée automatiquement">
            <a:extLst>
              <a:ext uri="{FF2B5EF4-FFF2-40B4-BE49-F238E27FC236}">
                <a16:creationId xmlns:a16="http://schemas.microsoft.com/office/drawing/2014/main" xmlns="" id="{A0C1C28F-AAA7-87FE-2135-67E7782C1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2218" y="5885166"/>
            <a:ext cx="351857" cy="399838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D111EAB7-87C0-CDEE-3BF5-E704FEA05BC3}"/>
              </a:ext>
            </a:extLst>
          </p:cNvPr>
          <p:cNvSpPr txBox="1"/>
          <p:nvPr/>
        </p:nvSpPr>
        <p:spPr>
          <a:xfrm>
            <a:off x="9619938" y="6535085"/>
            <a:ext cx="37051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dirty="0"/>
              <a:t>* Classes concernées par l’expérimentation</a:t>
            </a:r>
          </a:p>
        </p:txBody>
      </p:sp>
    </p:spTree>
    <p:extLst>
      <p:ext uri="{BB962C8B-B14F-4D97-AF65-F5344CB8AC3E}">
        <p14:creationId xmlns:p14="http://schemas.microsoft.com/office/powerpoint/2010/main" val="401387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54309F57-B331-41A7-9154-15EC2AF45A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845162" cy="6858000"/>
          </a:xfrm>
          <a:custGeom>
            <a:avLst/>
            <a:gdLst>
              <a:gd name="connsiteX0" fmla="*/ 0 w 8845162"/>
              <a:gd name="connsiteY0" fmla="*/ 0 h 6858000"/>
              <a:gd name="connsiteX1" fmla="*/ 6265248 w 8845162"/>
              <a:gd name="connsiteY1" fmla="*/ 0 h 6858000"/>
              <a:gd name="connsiteX2" fmla="*/ 7537703 w 8845162"/>
              <a:gd name="connsiteY2" fmla="*/ 0 h 6858000"/>
              <a:gd name="connsiteX3" fmla="*/ 8845162 w 8845162"/>
              <a:gd name="connsiteY3" fmla="*/ 0 h 6858000"/>
              <a:gd name="connsiteX4" fmla="*/ 8845162 w 8845162"/>
              <a:gd name="connsiteY4" fmla="*/ 6858000 h 6858000"/>
              <a:gd name="connsiteX5" fmla="*/ 7537703 w 8845162"/>
              <a:gd name="connsiteY5" fmla="*/ 6858000 h 6858000"/>
              <a:gd name="connsiteX6" fmla="*/ 6265248 w 8845162"/>
              <a:gd name="connsiteY6" fmla="*/ 6858000 h 6858000"/>
              <a:gd name="connsiteX7" fmla="*/ 20957 w 8845162"/>
              <a:gd name="connsiteY7" fmla="*/ 6858000 h 6858000"/>
              <a:gd name="connsiteX8" fmla="*/ 46002 w 8845162"/>
              <a:gd name="connsiteY8" fmla="*/ 6702325 h 6858000"/>
              <a:gd name="connsiteX9" fmla="*/ 69870 w 8845162"/>
              <a:gd name="connsiteY9" fmla="*/ 6547334 h 6858000"/>
              <a:gd name="connsiteX10" fmla="*/ 93234 w 8845162"/>
              <a:gd name="connsiteY10" fmla="*/ 6391658 h 6858000"/>
              <a:gd name="connsiteX11" fmla="*/ 113237 w 8845162"/>
              <a:gd name="connsiteY11" fmla="*/ 6235295 h 6858000"/>
              <a:gd name="connsiteX12" fmla="*/ 133409 w 8845162"/>
              <a:gd name="connsiteY12" fmla="*/ 6079619 h 6858000"/>
              <a:gd name="connsiteX13" fmla="*/ 152234 w 8845162"/>
              <a:gd name="connsiteY13" fmla="*/ 5923256 h 6858000"/>
              <a:gd name="connsiteX14" fmla="*/ 168370 w 8845162"/>
              <a:gd name="connsiteY14" fmla="*/ 5768951 h 6858000"/>
              <a:gd name="connsiteX15" fmla="*/ 183667 w 8845162"/>
              <a:gd name="connsiteY15" fmla="*/ 5612589 h 6858000"/>
              <a:gd name="connsiteX16" fmla="*/ 197619 w 8845162"/>
              <a:gd name="connsiteY16" fmla="*/ 5456912 h 6858000"/>
              <a:gd name="connsiteX17" fmla="*/ 209720 w 8845162"/>
              <a:gd name="connsiteY17" fmla="*/ 5303979 h 6858000"/>
              <a:gd name="connsiteX18" fmla="*/ 221823 w 8845162"/>
              <a:gd name="connsiteY18" fmla="*/ 5148988 h 6858000"/>
              <a:gd name="connsiteX19" fmla="*/ 231908 w 8845162"/>
              <a:gd name="connsiteY19" fmla="*/ 4996055 h 6858000"/>
              <a:gd name="connsiteX20" fmla="*/ 239808 w 8845162"/>
              <a:gd name="connsiteY20" fmla="*/ 4843121 h 6858000"/>
              <a:gd name="connsiteX21" fmla="*/ 248045 w 8845162"/>
              <a:gd name="connsiteY21" fmla="*/ 4690874 h 6858000"/>
              <a:gd name="connsiteX22" fmla="*/ 254936 w 8845162"/>
              <a:gd name="connsiteY22" fmla="*/ 4539998 h 6858000"/>
              <a:gd name="connsiteX23" fmla="*/ 259811 w 8845162"/>
              <a:gd name="connsiteY23" fmla="*/ 4390493 h 6858000"/>
              <a:gd name="connsiteX24" fmla="*/ 264014 w 8845162"/>
              <a:gd name="connsiteY24" fmla="*/ 4240989 h 6858000"/>
              <a:gd name="connsiteX25" fmla="*/ 268047 w 8845162"/>
              <a:gd name="connsiteY25" fmla="*/ 4092856 h 6858000"/>
              <a:gd name="connsiteX26" fmla="*/ 269897 w 8845162"/>
              <a:gd name="connsiteY26" fmla="*/ 3946781 h 6858000"/>
              <a:gd name="connsiteX27" fmla="*/ 271913 w 8845162"/>
              <a:gd name="connsiteY27" fmla="*/ 3800705 h 6858000"/>
              <a:gd name="connsiteX28" fmla="*/ 272922 w 8845162"/>
              <a:gd name="connsiteY28" fmla="*/ 3656687 h 6858000"/>
              <a:gd name="connsiteX29" fmla="*/ 271913 w 8845162"/>
              <a:gd name="connsiteY29" fmla="*/ 3514041 h 6858000"/>
              <a:gd name="connsiteX30" fmla="*/ 271913 w 8845162"/>
              <a:gd name="connsiteY30" fmla="*/ 3372766 h 6858000"/>
              <a:gd name="connsiteX31" fmla="*/ 269897 w 8845162"/>
              <a:gd name="connsiteY31" fmla="*/ 3232863 h 6858000"/>
              <a:gd name="connsiteX32" fmla="*/ 266871 w 8845162"/>
              <a:gd name="connsiteY32" fmla="*/ 3095703 h 6858000"/>
              <a:gd name="connsiteX33" fmla="*/ 264014 w 8845162"/>
              <a:gd name="connsiteY33" fmla="*/ 2959915 h 6858000"/>
              <a:gd name="connsiteX34" fmla="*/ 260820 w 8845162"/>
              <a:gd name="connsiteY34" fmla="*/ 2826869 h 6858000"/>
              <a:gd name="connsiteX35" fmla="*/ 255946 w 8845162"/>
              <a:gd name="connsiteY35" fmla="*/ 2694510 h 6858000"/>
              <a:gd name="connsiteX36" fmla="*/ 250734 w 8845162"/>
              <a:gd name="connsiteY36" fmla="*/ 2564209 h 6858000"/>
              <a:gd name="connsiteX37" fmla="*/ 246028 w 8845162"/>
              <a:gd name="connsiteY37" fmla="*/ 2436650 h 6858000"/>
              <a:gd name="connsiteX38" fmla="*/ 232749 w 8845162"/>
              <a:gd name="connsiteY38" fmla="*/ 2187704 h 6858000"/>
              <a:gd name="connsiteX39" fmla="*/ 218630 w 8845162"/>
              <a:gd name="connsiteY39" fmla="*/ 1949046 h 6858000"/>
              <a:gd name="connsiteX40" fmla="*/ 203837 w 8845162"/>
              <a:gd name="connsiteY40" fmla="*/ 1719989 h 6858000"/>
              <a:gd name="connsiteX41" fmla="*/ 187532 w 8845162"/>
              <a:gd name="connsiteY41" fmla="*/ 1503276 h 6858000"/>
              <a:gd name="connsiteX42" fmla="*/ 170555 w 8845162"/>
              <a:gd name="connsiteY42" fmla="*/ 1296164 h 6858000"/>
              <a:gd name="connsiteX43" fmla="*/ 152234 w 8845162"/>
              <a:gd name="connsiteY43" fmla="*/ 1104140 h 6858000"/>
              <a:gd name="connsiteX44" fmla="*/ 134248 w 8845162"/>
              <a:gd name="connsiteY44" fmla="*/ 923775 h 6858000"/>
              <a:gd name="connsiteX45" fmla="*/ 116263 w 8845162"/>
              <a:gd name="connsiteY45" fmla="*/ 757811 h 6858000"/>
              <a:gd name="connsiteX46" fmla="*/ 99286 w 8845162"/>
              <a:gd name="connsiteY46" fmla="*/ 605564 h 6858000"/>
              <a:gd name="connsiteX47" fmla="*/ 83149 w 8845162"/>
              <a:gd name="connsiteY47" fmla="*/ 470461 h 6858000"/>
              <a:gd name="connsiteX48" fmla="*/ 67853 w 8845162"/>
              <a:gd name="connsiteY48" fmla="*/ 348389 h 6858000"/>
              <a:gd name="connsiteX49" fmla="*/ 55078 w 8845162"/>
              <a:gd name="connsiteY49" fmla="*/ 245519 h 6858000"/>
              <a:gd name="connsiteX50" fmla="*/ 42976 w 8845162"/>
              <a:gd name="connsiteY50" fmla="*/ 159108 h 6858000"/>
              <a:gd name="connsiteX51" fmla="*/ 25662 w 8845162"/>
              <a:gd name="connsiteY51" fmla="*/ 40464 h 6858000"/>
              <a:gd name="connsiteX52" fmla="*/ 19779 w 8845162"/>
              <a:gd name="connsiteY52" fmla="*/ 2 h 6858000"/>
              <a:gd name="connsiteX53" fmla="*/ 26532 w 8845162"/>
              <a:gd name="connsiteY53" fmla="*/ 2 h 6858000"/>
              <a:gd name="connsiteX54" fmla="*/ 26532 w 8845162"/>
              <a:gd name="connsiteY54" fmla="*/ 1 h 6858000"/>
              <a:gd name="connsiteX55" fmla="*/ 0 w 8845162"/>
              <a:gd name="connsiteY5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8845162" h="6858000">
                <a:moveTo>
                  <a:pt x="0" y="0"/>
                </a:moveTo>
                <a:lnTo>
                  <a:pt x="6265248" y="0"/>
                </a:lnTo>
                <a:lnTo>
                  <a:pt x="7537703" y="0"/>
                </a:lnTo>
                <a:lnTo>
                  <a:pt x="8845162" y="0"/>
                </a:lnTo>
                <a:lnTo>
                  <a:pt x="8845162" y="6858000"/>
                </a:lnTo>
                <a:lnTo>
                  <a:pt x="7537703" y="6858000"/>
                </a:lnTo>
                <a:lnTo>
                  <a:pt x="6265248" y="6858000"/>
                </a:lnTo>
                <a:lnTo>
                  <a:pt x="20957" y="6858000"/>
                </a:lnTo>
                <a:lnTo>
                  <a:pt x="46002" y="6702325"/>
                </a:lnTo>
                <a:lnTo>
                  <a:pt x="69870" y="6547334"/>
                </a:lnTo>
                <a:lnTo>
                  <a:pt x="93234" y="6391658"/>
                </a:lnTo>
                <a:lnTo>
                  <a:pt x="113237" y="6235295"/>
                </a:lnTo>
                <a:lnTo>
                  <a:pt x="133409" y="6079619"/>
                </a:lnTo>
                <a:lnTo>
                  <a:pt x="152234" y="5923256"/>
                </a:lnTo>
                <a:lnTo>
                  <a:pt x="168370" y="5768951"/>
                </a:lnTo>
                <a:lnTo>
                  <a:pt x="183667" y="5612589"/>
                </a:lnTo>
                <a:lnTo>
                  <a:pt x="197619" y="5456912"/>
                </a:lnTo>
                <a:lnTo>
                  <a:pt x="209720" y="5303979"/>
                </a:lnTo>
                <a:lnTo>
                  <a:pt x="221823" y="5148988"/>
                </a:lnTo>
                <a:lnTo>
                  <a:pt x="231908" y="4996055"/>
                </a:lnTo>
                <a:lnTo>
                  <a:pt x="239808" y="4843121"/>
                </a:lnTo>
                <a:lnTo>
                  <a:pt x="248045" y="4690874"/>
                </a:lnTo>
                <a:lnTo>
                  <a:pt x="254936" y="4539998"/>
                </a:lnTo>
                <a:lnTo>
                  <a:pt x="259811" y="4390493"/>
                </a:lnTo>
                <a:lnTo>
                  <a:pt x="264014" y="4240989"/>
                </a:lnTo>
                <a:lnTo>
                  <a:pt x="268047" y="4092856"/>
                </a:lnTo>
                <a:lnTo>
                  <a:pt x="269897" y="3946781"/>
                </a:lnTo>
                <a:lnTo>
                  <a:pt x="271913" y="3800705"/>
                </a:lnTo>
                <a:lnTo>
                  <a:pt x="272922" y="3656687"/>
                </a:lnTo>
                <a:lnTo>
                  <a:pt x="271913" y="3514041"/>
                </a:lnTo>
                <a:lnTo>
                  <a:pt x="271913" y="3372766"/>
                </a:lnTo>
                <a:lnTo>
                  <a:pt x="269897" y="3232863"/>
                </a:lnTo>
                <a:lnTo>
                  <a:pt x="266871" y="3095703"/>
                </a:lnTo>
                <a:lnTo>
                  <a:pt x="264014" y="2959915"/>
                </a:lnTo>
                <a:lnTo>
                  <a:pt x="260820" y="2826869"/>
                </a:lnTo>
                <a:lnTo>
                  <a:pt x="255946" y="2694510"/>
                </a:lnTo>
                <a:lnTo>
                  <a:pt x="250734" y="2564209"/>
                </a:lnTo>
                <a:lnTo>
                  <a:pt x="246028" y="2436650"/>
                </a:lnTo>
                <a:lnTo>
                  <a:pt x="232749" y="2187704"/>
                </a:lnTo>
                <a:lnTo>
                  <a:pt x="218630" y="1949046"/>
                </a:lnTo>
                <a:lnTo>
                  <a:pt x="203837" y="1719989"/>
                </a:lnTo>
                <a:lnTo>
                  <a:pt x="187532" y="1503276"/>
                </a:lnTo>
                <a:lnTo>
                  <a:pt x="170555" y="1296164"/>
                </a:lnTo>
                <a:lnTo>
                  <a:pt x="152234" y="1104140"/>
                </a:lnTo>
                <a:lnTo>
                  <a:pt x="134248" y="923775"/>
                </a:lnTo>
                <a:lnTo>
                  <a:pt x="116263" y="757811"/>
                </a:lnTo>
                <a:lnTo>
                  <a:pt x="99286" y="605564"/>
                </a:lnTo>
                <a:lnTo>
                  <a:pt x="83149" y="470461"/>
                </a:lnTo>
                <a:lnTo>
                  <a:pt x="67853" y="348389"/>
                </a:lnTo>
                <a:lnTo>
                  <a:pt x="55078" y="245519"/>
                </a:lnTo>
                <a:lnTo>
                  <a:pt x="42976" y="159108"/>
                </a:lnTo>
                <a:lnTo>
                  <a:pt x="25662" y="40464"/>
                </a:lnTo>
                <a:lnTo>
                  <a:pt x="19779" y="2"/>
                </a:lnTo>
                <a:lnTo>
                  <a:pt x="26532" y="2"/>
                </a:lnTo>
                <a:lnTo>
                  <a:pt x="26532" y="1"/>
                </a:lnTo>
                <a:lnTo>
                  <a:pt x="0" y="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688BF061-7EA1-53FB-FF22-BF25C975F79B}"/>
              </a:ext>
            </a:extLst>
          </p:cNvPr>
          <p:cNvSpPr txBox="1"/>
          <p:nvPr/>
        </p:nvSpPr>
        <p:spPr>
          <a:xfrm>
            <a:off x="-2534856" y="-3122483"/>
            <a:ext cx="18473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7607A58D-5FAB-9930-5A7E-C08E5A5D1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3887" y="1270663"/>
            <a:ext cx="3216680" cy="3760085"/>
          </a:xfrm>
        </p:spPr>
        <p:txBody>
          <a:bodyPr>
            <a:normAutofit/>
          </a:bodyPr>
          <a:lstStyle/>
          <a:p>
            <a:r>
              <a:rPr lang="fr-FR" sz="4800" dirty="0">
                <a:solidFill>
                  <a:schemeClr val="bg1"/>
                </a:solidFill>
              </a:rPr>
              <a:t>Points </a:t>
            </a:r>
            <a:br>
              <a:rPr lang="fr-FR" sz="4800" dirty="0">
                <a:solidFill>
                  <a:schemeClr val="bg1"/>
                </a:solidFill>
              </a:rPr>
            </a:br>
            <a:r>
              <a:rPr lang="fr-FR" sz="4800" dirty="0">
                <a:solidFill>
                  <a:schemeClr val="bg1"/>
                </a:solidFill>
              </a:rPr>
              <a:t>communs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7654A6B-157A-EA91-8A64-DEC9621562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826" y="374628"/>
            <a:ext cx="7402285" cy="584377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fr-FR" dirty="0"/>
              <a:t>On remarque dans un premier temps une concordance entre les compétences travaillées au collège et au lycée en Physique-Chimie :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3B546031-E7A0-0D5A-A853-C04D2AA59B73}"/>
              </a:ext>
            </a:extLst>
          </p:cNvPr>
          <p:cNvSpPr txBox="1"/>
          <p:nvPr/>
        </p:nvSpPr>
        <p:spPr>
          <a:xfrm>
            <a:off x="10169221" y="3935393"/>
            <a:ext cx="14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accent1"/>
                </a:solidFill>
              </a:rPr>
              <a:t>Compétences</a:t>
            </a:r>
          </a:p>
        </p:txBody>
      </p:sp>
      <p:graphicFrame>
        <p:nvGraphicFramePr>
          <p:cNvPr id="7" name="Diagramme 6">
            <a:extLst>
              <a:ext uri="{FF2B5EF4-FFF2-40B4-BE49-F238E27FC236}">
                <a16:creationId xmlns:a16="http://schemas.microsoft.com/office/drawing/2014/main" xmlns="" id="{C4225D8B-A0DA-8ACE-2C03-104A87E083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3914727"/>
              </p:ext>
            </p:extLst>
          </p:nvPr>
        </p:nvGraphicFramePr>
        <p:xfrm>
          <a:off x="2649021" y="2041938"/>
          <a:ext cx="3529144" cy="3150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9" name="Ellipse 18">
            <a:extLst>
              <a:ext uri="{FF2B5EF4-FFF2-40B4-BE49-F238E27FC236}">
                <a16:creationId xmlns:a16="http://schemas.microsoft.com/office/drawing/2014/main" xmlns="" id="{B1890D68-E34B-49DD-9932-A65E16618DE2}"/>
              </a:ext>
            </a:extLst>
          </p:cNvPr>
          <p:cNvSpPr/>
          <p:nvPr/>
        </p:nvSpPr>
        <p:spPr>
          <a:xfrm>
            <a:off x="3880237" y="3085106"/>
            <a:ext cx="103366" cy="103367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Interdiction 19">
            <a:extLst>
              <a:ext uri="{FF2B5EF4-FFF2-40B4-BE49-F238E27FC236}">
                <a16:creationId xmlns:a16="http://schemas.microsoft.com/office/drawing/2014/main" xmlns="" id="{67C7F864-CAC3-F30E-5DF1-ECCBE8A2949A}"/>
              </a:ext>
            </a:extLst>
          </p:cNvPr>
          <p:cNvSpPr/>
          <p:nvPr/>
        </p:nvSpPr>
        <p:spPr>
          <a:xfrm>
            <a:off x="247725" y="6332297"/>
            <a:ext cx="310101" cy="302149"/>
          </a:xfrm>
          <a:prstGeom prst="noSmoking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/>
              </a:solidFill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xmlns="" id="{B2141197-1129-FF41-34B3-EA8FFEF3007B}"/>
              </a:ext>
            </a:extLst>
          </p:cNvPr>
          <p:cNvSpPr/>
          <p:nvPr/>
        </p:nvSpPr>
        <p:spPr>
          <a:xfrm>
            <a:off x="4859573" y="3085106"/>
            <a:ext cx="103366" cy="103367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xmlns="" id="{05557537-164F-9662-7F93-2033F4005567}"/>
              </a:ext>
            </a:extLst>
          </p:cNvPr>
          <p:cNvSpPr/>
          <p:nvPr/>
        </p:nvSpPr>
        <p:spPr>
          <a:xfrm>
            <a:off x="5194853" y="3976475"/>
            <a:ext cx="103366" cy="103367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xmlns="" id="{BBB32F09-6DEF-F5F1-A14E-AF3D4FFA19F5}"/>
              </a:ext>
            </a:extLst>
          </p:cNvPr>
          <p:cNvSpPr/>
          <p:nvPr/>
        </p:nvSpPr>
        <p:spPr>
          <a:xfrm>
            <a:off x="4370898" y="4716448"/>
            <a:ext cx="103366" cy="10336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xmlns="" id="{13BFC340-604A-F300-F85F-2B94B3D9F210}"/>
              </a:ext>
            </a:extLst>
          </p:cNvPr>
          <p:cNvSpPr/>
          <p:nvPr/>
        </p:nvSpPr>
        <p:spPr>
          <a:xfrm>
            <a:off x="3533031" y="3981775"/>
            <a:ext cx="103366" cy="103367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xmlns="" id="{8D164553-C2F4-489A-0856-DDB779B1A1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78579" y="2083044"/>
            <a:ext cx="6038458" cy="3060000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xmlns="" id="{E197509E-F328-DFC7-41F7-4C6B4FB00365}"/>
              </a:ext>
            </a:extLst>
          </p:cNvPr>
          <p:cNvSpPr txBox="1"/>
          <p:nvPr/>
        </p:nvSpPr>
        <p:spPr>
          <a:xfrm>
            <a:off x="8773887" y="6066851"/>
            <a:ext cx="34906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chemeClr val="accent1"/>
                </a:solidFill>
                <a:latin typeface="Lucida Handwriting" charset="0"/>
                <a:ea typeface="Lucida Handwriting" charset="0"/>
                <a:cs typeface="Lucida Handwriting" charset="0"/>
              </a:rPr>
              <a:t>Cliquer sur les petits ronds pour développer et sur le signe interdiction à la couleur correspondante pour retourner en arrière !</a:t>
            </a:r>
          </a:p>
        </p:txBody>
      </p:sp>
      <p:pic>
        <p:nvPicPr>
          <p:cNvPr id="29" name="Image 28" descr="Une image contenant texte, capture d’écran, Police, conception&#10;&#10;Description générée automatiquement">
            <a:extLst>
              <a:ext uri="{FF2B5EF4-FFF2-40B4-BE49-F238E27FC236}">
                <a16:creationId xmlns:a16="http://schemas.microsoft.com/office/drawing/2014/main" xmlns="" id="{13D4DB9A-C7AA-6C17-B8DA-1273E1B40A7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73045" y="2083044"/>
            <a:ext cx="6063894" cy="3060000"/>
          </a:xfrm>
          <a:prstGeom prst="rect">
            <a:avLst/>
          </a:prstGeom>
        </p:spPr>
      </p:pic>
      <p:sp>
        <p:nvSpPr>
          <p:cNvPr id="30" name="Interdiction 29">
            <a:extLst>
              <a:ext uri="{FF2B5EF4-FFF2-40B4-BE49-F238E27FC236}">
                <a16:creationId xmlns:a16="http://schemas.microsoft.com/office/drawing/2014/main" xmlns="" id="{280EA14E-6531-BD2C-D7AA-FE3092D31CC0}"/>
              </a:ext>
            </a:extLst>
          </p:cNvPr>
          <p:cNvSpPr/>
          <p:nvPr/>
        </p:nvSpPr>
        <p:spPr>
          <a:xfrm>
            <a:off x="650500" y="6332297"/>
            <a:ext cx="310101" cy="302149"/>
          </a:xfrm>
          <a:prstGeom prst="noSmoking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/>
              </a:solidFill>
            </a:endParaRPr>
          </a:p>
        </p:txBody>
      </p:sp>
      <p:sp>
        <p:nvSpPr>
          <p:cNvPr id="31" name="Interdiction 30">
            <a:extLst>
              <a:ext uri="{FF2B5EF4-FFF2-40B4-BE49-F238E27FC236}">
                <a16:creationId xmlns:a16="http://schemas.microsoft.com/office/drawing/2014/main" xmlns="" id="{7CFBEC5F-6923-E715-9509-BF020968498F}"/>
              </a:ext>
            </a:extLst>
          </p:cNvPr>
          <p:cNvSpPr/>
          <p:nvPr/>
        </p:nvSpPr>
        <p:spPr>
          <a:xfrm>
            <a:off x="1059719" y="6332297"/>
            <a:ext cx="310101" cy="302149"/>
          </a:xfrm>
          <a:prstGeom prst="noSmoking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/>
              </a:solidFill>
            </a:endParaRPr>
          </a:p>
        </p:txBody>
      </p:sp>
      <p:pic>
        <p:nvPicPr>
          <p:cNvPr id="33" name="Image 32" descr="Une image contenant texte, capture d’écran, Police, conception&#10;&#10;Description générée automatiquement">
            <a:extLst>
              <a:ext uri="{FF2B5EF4-FFF2-40B4-BE49-F238E27FC236}">
                <a16:creationId xmlns:a16="http://schemas.microsoft.com/office/drawing/2014/main" xmlns="" id="{86CE66FB-2D6C-9D2B-B0B1-DB33BECD50F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73045" y="2083044"/>
            <a:ext cx="6050946" cy="3060000"/>
          </a:xfrm>
          <a:prstGeom prst="rect">
            <a:avLst/>
          </a:prstGeom>
        </p:spPr>
      </p:pic>
      <p:sp>
        <p:nvSpPr>
          <p:cNvPr id="34" name="Interdiction 33">
            <a:extLst>
              <a:ext uri="{FF2B5EF4-FFF2-40B4-BE49-F238E27FC236}">
                <a16:creationId xmlns:a16="http://schemas.microsoft.com/office/drawing/2014/main" xmlns="" id="{1E796CBF-35DB-FA40-16F9-119B2AE97E00}"/>
              </a:ext>
            </a:extLst>
          </p:cNvPr>
          <p:cNvSpPr/>
          <p:nvPr/>
        </p:nvSpPr>
        <p:spPr>
          <a:xfrm>
            <a:off x="1467580" y="6317849"/>
            <a:ext cx="310101" cy="302149"/>
          </a:xfrm>
          <a:prstGeom prst="noSmoking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/>
              </a:solidFill>
            </a:endParaRPr>
          </a:p>
        </p:txBody>
      </p:sp>
      <p:pic>
        <p:nvPicPr>
          <p:cNvPr id="36" name="Image 35" descr="Une image contenant texte, capture d’écran, Police, carte de visite&#10;&#10;Description générée automatiquement">
            <a:extLst>
              <a:ext uri="{FF2B5EF4-FFF2-40B4-BE49-F238E27FC236}">
                <a16:creationId xmlns:a16="http://schemas.microsoft.com/office/drawing/2014/main" xmlns="" id="{D057F5BA-07F9-1B74-6B72-CB2AD7C2477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74371" y="2083045"/>
            <a:ext cx="6055261" cy="3060000"/>
          </a:xfrm>
          <a:prstGeom prst="rect">
            <a:avLst/>
          </a:prstGeom>
        </p:spPr>
      </p:pic>
      <p:sp>
        <p:nvSpPr>
          <p:cNvPr id="37" name="Interdiction 36">
            <a:extLst>
              <a:ext uri="{FF2B5EF4-FFF2-40B4-BE49-F238E27FC236}">
                <a16:creationId xmlns:a16="http://schemas.microsoft.com/office/drawing/2014/main" xmlns="" id="{A2CF40C5-9955-04BB-109B-ED1EBD55CA4A}"/>
              </a:ext>
            </a:extLst>
          </p:cNvPr>
          <p:cNvSpPr/>
          <p:nvPr/>
        </p:nvSpPr>
        <p:spPr>
          <a:xfrm>
            <a:off x="1866944" y="6330313"/>
            <a:ext cx="310101" cy="302149"/>
          </a:xfrm>
          <a:prstGeom prst="noSmoking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/>
              </a:solidFill>
            </a:endParaRPr>
          </a:p>
        </p:txBody>
      </p:sp>
      <p:pic>
        <p:nvPicPr>
          <p:cNvPr id="39" name="Image 38" descr="Une image contenant texte, capture d’écran, Police, conception&#10;&#10;Description générée automatiquement">
            <a:extLst>
              <a:ext uri="{FF2B5EF4-FFF2-40B4-BE49-F238E27FC236}">
                <a16:creationId xmlns:a16="http://schemas.microsoft.com/office/drawing/2014/main" xmlns="" id="{9C6AB2F9-7132-A428-E5E0-6CB76C583BF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74371" y="2089008"/>
            <a:ext cx="6038458" cy="3057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1662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54309F57-B331-41A7-9154-15EC2AF45A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845162" cy="6858000"/>
          </a:xfrm>
          <a:custGeom>
            <a:avLst/>
            <a:gdLst>
              <a:gd name="connsiteX0" fmla="*/ 0 w 8845162"/>
              <a:gd name="connsiteY0" fmla="*/ 0 h 6858000"/>
              <a:gd name="connsiteX1" fmla="*/ 6265248 w 8845162"/>
              <a:gd name="connsiteY1" fmla="*/ 0 h 6858000"/>
              <a:gd name="connsiteX2" fmla="*/ 7537703 w 8845162"/>
              <a:gd name="connsiteY2" fmla="*/ 0 h 6858000"/>
              <a:gd name="connsiteX3" fmla="*/ 8845162 w 8845162"/>
              <a:gd name="connsiteY3" fmla="*/ 0 h 6858000"/>
              <a:gd name="connsiteX4" fmla="*/ 8845162 w 8845162"/>
              <a:gd name="connsiteY4" fmla="*/ 6858000 h 6858000"/>
              <a:gd name="connsiteX5" fmla="*/ 7537703 w 8845162"/>
              <a:gd name="connsiteY5" fmla="*/ 6858000 h 6858000"/>
              <a:gd name="connsiteX6" fmla="*/ 6265248 w 8845162"/>
              <a:gd name="connsiteY6" fmla="*/ 6858000 h 6858000"/>
              <a:gd name="connsiteX7" fmla="*/ 20957 w 8845162"/>
              <a:gd name="connsiteY7" fmla="*/ 6858000 h 6858000"/>
              <a:gd name="connsiteX8" fmla="*/ 46002 w 8845162"/>
              <a:gd name="connsiteY8" fmla="*/ 6702325 h 6858000"/>
              <a:gd name="connsiteX9" fmla="*/ 69870 w 8845162"/>
              <a:gd name="connsiteY9" fmla="*/ 6547334 h 6858000"/>
              <a:gd name="connsiteX10" fmla="*/ 93234 w 8845162"/>
              <a:gd name="connsiteY10" fmla="*/ 6391658 h 6858000"/>
              <a:gd name="connsiteX11" fmla="*/ 113237 w 8845162"/>
              <a:gd name="connsiteY11" fmla="*/ 6235295 h 6858000"/>
              <a:gd name="connsiteX12" fmla="*/ 133409 w 8845162"/>
              <a:gd name="connsiteY12" fmla="*/ 6079619 h 6858000"/>
              <a:gd name="connsiteX13" fmla="*/ 152234 w 8845162"/>
              <a:gd name="connsiteY13" fmla="*/ 5923256 h 6858000"/>
              <a:gd name="connsiteX14" fmla="*/ 168370 w 8845162"/>
              <a:gd name="connsiteY14" fmla="*/ 5768951 h 6858000"/>
              <a:gd name="connsiteX15" fmla="*/ 183667 w 8845162"/>
              <a:gd name="connsiteY15" fmla="*/ 5612589 h 6858000"/>
              <a:gd name="connsiteX16" fmla="*/ 197619 w 8845162"/>
              <a:gd name="connsiteY16" fmla="*/ 5456912 h 6858000"/>
              <a:gd name="connsiteX17" fmla="*/ 209720 w 8845162"/>
              <a:gd name="connsiteY17" fmla="*/ 5303979 h 6858000"/>
              <a:gd name="connsiteX18" fmla="*/ 221823 w 8845162"/>
              <a:gd name="connsiteY18" fmla="*/ 5148988 h 6858000"/>
              <a:gd name="connsiteX19" fmla="*/ 231908 w 8845162"/>
              <a:gd name="connsiteY19" fmla="*/ 4996055 h 6858000"/>
              <a:gd name="connsiteX20" fmla="*/ 239808 w 8845162"/>
              <a:gd name="connsiteY20" fmla="*/ 4843121 h 6858000"/>
              <a:gd name="connsiteX21" fmla="*/ 248045 w 8845162"/>
              <a:gd name="connsiteY21" fmla="*/ 4690874 h 6858000"/>
              <a:gd name="connsiteX22" fmla="*/ 254936 w 8845162"/>
              <a:gd name="connsiteY22" fmla="*/ 4539998 h 6858000"/>
              <a:gd name="connsiteX23" fmla="*/ 259811 w 8845162"/>
              <a:gd name="connsiteY23" fmla="*/ 4390493 h 6858000"/>
              <a:gd name="connsiteX24" fmla="*/ 264014 w 8845162"/>
              <a:gd name="connsiteY24" fmla="*/ 4240989 h 6858000"/>
              <a:gd name="connsiteX25" fmla="*/ 268047 w 8845162"/>
              <a:gd name="connsiteY25" fmla="*/ 4092856 h 6858000"/>
              <a:gd name="connsiteX26" fmla="*/ 269897 w 8845162"/>
              <a:gd name="connsiteY26" fmla="*/ 3946781 h 6858000"/>
              <a:gd name="connsiteX27" fmla="*/ 271913 w 8845162"/>
              <a:gd name="connsiteY27" fmla="*/ 3800705 h 6858000"/>
              <a:gd name="connsiteX28" fmla="*/ 272922 w 8845162"/>
              <a:gd name="connsiteY28" fmla="*/ 3656687 h 6858000"/>
              <a:gd name="connsiteX29" fmla="*/ 271913 w 8845162"/>
              <a:gd name="connsiteY29" fmla="*/ 3514041 h 6858000"/>
              <a:gd name="connsiteX30" fmla="*/ 271913 w 8845162"/>
              <a:gd name="connsiteY30" fmla="*/ 3372766 h 6858000"/>
              <a:gd name="connsiteX31" fmla="*/ 269897 w 8845162"/>
              <a:gd name="connsiteY31" fmla="*/ 3232863 h 6858000"/>
              <a:gd name="connsiteX32" fmla="*/ 266871 w 8845162"/>
              <a:gd name="connsiteY32" fmla="*/ 3095703 h 6858000"/>
              <a:gd name="connsiteX33" fmla="*/ 264014 w 8845162"/>
              <a:gd name="connsiteY33" fmla="*/ 2959915 h 6858000"/>
              <a:gd name="connsiteX34" fmla="*/ 260820 w 8845162"/>
              <a:gd name="connsiteY34" fmla="*/ 2826869 h 6858000"/>
              <a:gd name="connsiteX35" fmla="*/ 255946 w 8845162"/>
              <a:gd name="connsiteY35" fmla="*/ 2694510 h 6858000"/>
              <a:gd name="connsiteX36" fmla="*/ 250734 w 8845162"/>
              <a:gd name="connsiteY36" fmla="*/ 2564209 h 6858000"/>
              <a:gd name="connsiteX37" fmla="*/ 246028 w 8845162"/>
              <a:gd name="connsiteY37" fmla="*/ 2436650 h 6858000"/>
              <a:gd name="connsiteX38" fmla="*/ 232749 w 8845162"/>
              <a:gd name="connsiteY38" fmla="*/ 2187704 h 6858000"/>
              <a:gd name="connsiteX39" fmla="*/ 218630 w 8845162"/>
              <a:gd name="connsiteY39" fmla="*/ 1949046 h 6858000"/>
              <a:gd name="connsiteX40" fmla="*/ 203837 w 8845162"/>
              <a:gd name="connsiteY40" fmla="*/ 1719989 h 6858000"/>
              <a:gd name="connsiteX41" fmla="*/ 187532 w 8845162"/>
              <a:gd name="connsiteY41" fmla="*/ 1503276 h 6858000"/>
              <a:gd name="connsiteX42" fmla="*/ 170555 w 8845162"/>
              <a:gd name="connsiteY42" fmla="*/ 1296164 h 6858000"/>
              <a:gd name="connsiteX43" fmla="*/ 152234 w 8845162"/>
              <a:gd name="connsiteY43" fmla="*/ 1104140 h 6858000"/>
              <a:gd name="connsiteX44" fmla="*/ 134248 w 8845162"/>
              <a:gd name="connsiteY44" fmla="*/ 923775 h 6858000"/>
              <a:gd name="connsiteX45" fmla="*/ 116263 w 8845162"/>
              <a:gd name="connsiteY45" fmla="*/ 757811 h 6858000"/>
              <a:gd name="connsiteX46" fmla="*/ 99286 w 8845162"/>
              <a:gd name="connsiteY46" fmla="*/ 605564 h 6858000"/>
              <a:gd name="connsiteX47" fmla="*/ 83149 w 8845162"/>
              <a:gd name="connsiteY47" fmla="*/ 470461 h 6858000"/>
              <a:gd name="connsiteX48" fmla="*/ 67853 w 8845162"/>
              <a:gd name="connsiteY48" fmla="*/ 348389 h 6858000"/>
              <a:gd name="connsiteX49" fmla="*/ 55078 w 8845162"/>
              <a:gd name="connsiteY49" fmla="*/ 245519 h 6858000"/>
              <a:gd name="connsiteX50" fmla="*/ 42976 w 8845162"/>
              <a:gd name="connsiteY50" fmla="*/ 159108 h 6858000"/>
              <a:gd name="connsiteX51" fmla="*/ 25662 w 8845162"/>
              <a:gd name="connsiteY51" fmla="*/ 40464 h 6858000"/>
              <a:gd name="connsiteX52" fmla="*/ 19779 w 8845162"/>
              <a:gd name="connsiteY52" fmla="*/ 2 h 6858000"/>
              <a:gd name="connsiteX53" fmla="*/ 26532 w 8845162"/>
              <a:gd name="connsiteY53" fmla="*/ 2 h 6858000"/>
              <a:gd name="connsiteX54" fmla="*/ 26532 w 8845162"/>
              <a:gd name="connsiteY54" fmla="*/ 1 h 6858000"/>
              <a:gd name="connsiteX55" fmla="*/ 0 w 8845162"/>
              <a:gd name="connsiteY5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8845162" h="6858000">
                <a:moveTo>
                  <a:pt x="0" y="0"/>
                </a:moveTo>
                <a:lnTo>
                  <a:pt x="6265248" y="0"/>
                </a:lnTo>
                <a:lnTo>
                  <a:pt x="7537703" y="0"/>
                </a:lnTo>
                <a:lnTo>
                  <a:pt x="8845162" y="0"/>
                </a:lnTo>
                <a:lnTo>
                  <a:pt x="8845162" y="6858000"/>
                </a:lnTo>
                <a:lnTo>
                  <a:pt x="7537703" y="6858000"/>
                </a:lnTo>
                <a:lnTo>
                  <a:pt x="6265248" y="6858000"/>
                </a:lnTo>
                <a:lnTo>
                  <a:pt x="20957" y="6858000"/>
                </a:lnTo>
                <a:lnTo>
                  <a:pt x="46002" y="6702325"/>
                </a:lnTo>
                <a:lnTo>
                  <a:pt x="69870" y="6547334"/>
                </a:lnTo>
                <a:lnTo>
                  <a:pt x="93234" y="6391658"/>
                </a:lnTo>
                <a:lnTo>
                  <a:pt x="113237" y="6235295"/>
                </a:lnTo>
                <a:lnTo>
                  <a:pt x="133409" y="6079619"/>
                </a:lnTo>
                <a:lnTo>
                  <a:pt x="152234" y="5923256"/>
                </a:lnTo>
                <a:lnTo>
                  <a:pt x="168370" y="5768951"/>
                </a:lnTo>
                <a:lnTo>
                  <a:pt x="183667" y="5612589"/>
                </a:lnTo>
                <a:lnTo>
                  <a:pt x="197619" y="5456912"/>
                </a:lnTo>
                <a:lnTo>
                  <a:pt x="209720" y="5303979"/>
                </a:lnTo>
                <a:lnTo>
                  <a:pt x="221823" y="5148988"/>
                </a:lnTo>
                <a:lnTo>
                  <a:pt x="231908" y="4996055"/>
                </a:lnTo>
                <a:lnTo>
                  <a:pt x="239808" y="4843121"/>
                </a:lnTo>
                <a:lnTo>
                  <a:pt x="248045" y="4690874"/>
                </a:lnTo>
                <a:lnTo>
                  <a:pt x="254936" y="4539998"/>
                </a:lnTo>
                <a:lnTo>
                  <a:pt x="259811" y="4390493"/>
                </a:lnTo>
                <a:lnTo>
                  <a:pt x="264014" y="4240989"/>
                </a:lnTo>
                <a:lnTo>
                  <a:pt x="268047" y="4092856"/>
                </a:lnTo>
                <a:lnTo>
                  <a:pt x="269897" y="3946781"/>
                </a:lnTo>
                <a:lnTo>
                  <a:pt x="271913" y="3800705"/>
                </a:lnTo>
                <a:lnTo>
                  <a:pt x="272922" y="3656687"/>
                </a:lnTo>
                <a:lnTo>
                  <a:pt x="271913" y="3514041"/>
                </a:lnTo>
                <a:lnTo>
                  <a:pt x="271913" y="3372766"/>
                </a:lnTo>
                <a:lnTo>
                  <a:pt x="269897" y="3232863"/>
                </a:lnTo>
                <a:lnTo>
                  <a:pt x="266871" y="3095703"/>
                </a:lnTo>
                <a:lnTo>
                  <a:pt x="264014" y="2959915"/>
                </a:lnTo>
                <a:lnTo>
                  <a:pt x="260820" y="2826869"/>
                </a:lnTo>
                <a:lnTo>
                  <a:pt x="255946" y="2694510"/>
                </a:lnTo>
                <a:lnTo>
                  <a:pt x="250734" y="2564209"/>
                </a:lnTo>
                <a:lnTo>
                  <a:pt x="246028" y="2436650"/>
                </a:lnTo>
                <a:lnTo>
                  <a:pt x="232749" y="2187704"/>
                </a:lnTo>
                <a:lnTo>
                  <a:pt x="218630" y="1949046"/>
                </a:lnTo>
                <a:lnTo>
                  <a:pt x="203837" y="1719989"/>
                </a:lnTo>
                <a:lnTo>
                  <a:pt x="187532" y="1503276"/>
                </a:lnTo>
                <a:lnTo>
                  <a:pt x="170555" y="1296164"/>
                </a:lnTo>
                <a:lnTo>
                  <a:pt x="152234" y="1104140"/>
                </a:lnTo>
                <a:lnTo>
                  <a:pt x="134248" y="923775"/>
                </a:lnTo>
                <a:lnTo>
                  <a:pt x="116263" y="757811"/>
                </a:lnTo>
                <a:lnTo>
                  <a:pt x="99286" y="605564"/>
                </a:lnTo>
                <a:lnTo>
                  <a:pt x="83149" y="470461"/>
                </a:lnTo>
                <a:lnTo>
                  <a:pt x="67853" y="348389"/>
                </a:lnTo>
                <a:lnTo>
                  <a:pt x="55078" y="245519"/>
                </a:lnTo>
                <a:lnTo>
                  <a:pt x="42976" y="159108"/>
                </a:lnTo>
                <a:lnTo>
                  <a:pt x="25662" y="40464"/>
                </a:lnTo>
                <a:lnTo>
                  <a:pt x="19779" y="2"/>
                </a:lnTo>
                <a:lnTo>
                  <a:pt x="26532" y="2"/>
                </a:lnTo>
                <a:lnTo>
                  <a:pt x="26532" y="1"/>
                </a:lnTo>
                <a:lnTo>
                  <a:pt x="0" y="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xmlns="" id="{3057F591-F388-2D63-2D44-A474BFBEF0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9826938"/>
              </p:ext>
            </p:extLst>
          </p:nvPr>
        </p:nvGraphicFramePr>
        <p:xfrm>
          <a:off x="1283047" y="2765509"/>
          <a:ext cx="5909995" cy="36511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C3D4D889-8F9D-D5A8-CD2E-BCE91B65669A}"/>
              </a:ext>
            </a:extLst>
          </p:cNvPr>
          <p:cNvSpPr txBox="1"/>
          <p:nvPr/>
        </p:nvSpPr>
        <p:spPr>
          <a:xfrm>
            <a:off x="10169221" y="3935393"/>
            <a:ext cx="1905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accent1"/>
                </a:solidFill>
              </a:rPr>
              <a:t>Notions/Capacités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xmlns="" id="{EE26A7BA-9329-7F7E-5009-B0054876C4DB}"/>
              </a:ext>
            </a:extLst>
          </p:cNvPr>
          <p:cNvSpPr txBox="1">
            <a:spLocks/>
          </p:cNvSpPr>
          <p:nvPr/>
        </p:nvSpPr>
        <p:spPr>
          <a:xfrm>
            <a:off x="8773887" y="1270663"/>
            <a:ext cx="3216680" cy="376008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4800" dirty="0">
                <a:solidFill>
                  <a:schemeClr val="bg1"/>
                </a:solidFill>
              </a:rPr>
              <a:t>Points </a:t>
            </a:r>
            <a:br>
              <a:rPr lang="fr-FR" sz="4800" dirty="0">
                <a:solidFill>
                  <a:schemeClr val="bg1"/>
                </a:solidFill>
              </a:rPr>
            </a:br>
            <a:r>
              <a:rPr lang="fr-FR" sz="4800" dirty="0">
                <a:solidFill>
                  <a:schemeClr val="bg1"/>
                </a:solidFill>
              </a:rPr>
              <a:t>communs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xmlns="" id="{C0E98112-01BC-3001-7F22-B71AEDCAB96E}"/>
              </a:ext>
            </a:extLst>
          </p:cNvPr>
          <p:cNvSpPr txBox="1">
            <a:spLocks/>
          </p:cNvSpPr>
          <p:nvPr/>
        </p:nvSpPr>
        <p:spPr>
          <a:xfrm>
            <a:off x="557826" y="374628"/>
            <a:ext cx="7402285" cy="5843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/>
              <a:buNone/>
            </a:pPr>
            <a:r>
              <a:rPr lang="fr-FR" dirty="0"/>
              <a:t>On observe dans un second temps que les notions et les capacités s’articulent autour des mêmes 4 thèmes au collège et au lycée.</a:t>
            </a:r>
          </a:p>
        </p:txBody>
      </p:sp>
      <p:sp>
        <p:nvSpPr>
          <p:cNvPr id="12" name="Flèche vers la droite 11">
            <a:extLst>
              <a:ext uri="{FF2B5EF4-FFF2-40B4-BE49-F238E27FC236}">
                <a16:creationId xmlns:a16="http://schemas.microsoft.com/office/drawing/2014/main" xmlns="" id="{879448D5-520B-D8E5-4D0E-6B14DCD0B96B}"/>
              </a:ext>
            </a:extLst>
          </p:cNvPr>
          <p:cNvSpPr/>
          <p:nvPr/>
        </p:nvSpPr>
        <p:spPr>
          <a:xfrm>
            <a:off x="3236180" y="1844703"/>
            <a:ext cx="2003728" cy="238538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xmlns="" id="{14C9DB72-22FD-B92A-BA5C-0EEF6EB616F1}"/>
              </a:ext>
            </a:extLst>
          </p:cNvPr>
          <p:cNvSpPr/>
          <p:nvPr/>
        </p:nvSpPr>
        <p:spPr>
          <a:xfrm>
            <a:off x="1283047" y="1626477"/>
            <a:ext cx="1439186" cy="674987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Collège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xmlns="" id="{FDF4287B-CB73-B2AE-1948-6C0D320C5148}"/>
              </a:ext>
            </a:extLst>
          </p:cNvPr>
          <p:cNvSpPr txBox="1"/>
          <p:nvPr/>
        </p:nvSpPr>
        <p:spPr>
          <a:xfrm>
            <a:off x="2839660" y="1383038"/>
            <a:ext cx="2838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Prolongement et complémentarité des notions et capacités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xmlns="" id="{BE44A24D-3F4B-98B9-81A3-D3767E71B555}"/>
              </a:ext>
            </a:extLst>
          </p:cNvPr>
          <p:cNvSpPr/>
          <p:nvPr/>
        </p:nvSpPr>
        <p:spPr>
          <a:xfrm>
            <a:off x="5685119" y="1626478"/>
            <a:ext cx="1439186" cy="674987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Lycée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0F2F9C09-AD55-3421-628B-A59CE80B6608}"/>
              </a:ext>
            </a:extLst>
          </p:cNvPr>
          <p:cNvSpPr txBox="1"/>
          <p:nvPr/>
        </p:nvSpPr>
        <p:spPr>
          <a:xfrm>
            <a:off x="7308748" y="6041980"/>
            <a:ext cx="13027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chemeClr val="accent1"/>
                </a:solidFill>
                <a:latin typeface="Lucida Handwriting" charset="0"/>
                <a:ea typeface="Lucida Handwriting" charset="0"/>
                <a:cs typeface="Lucida Handwriting" charset="0"/>
              </a:rPr>
              <a:t>1</a:t>
            </a:r>
            <a:r>
              <a:rPr lang="fr-FR" sz="1100" b="1" baseline="30000" dirty="0">
                <a:solidFill>
                  <a:schemeClr val="accent1"/>
                </a:solidFill>
                <a:latin typeface="Lucida Handwriting" charset="0"/>
                <a:ea typeface="Lucida Handwriting" charset="0"/>
                <a:cs typeface="Lucida Handwriting" charset="0"/>
              </a:rPr>
              <a:t>H</a:t>
            </a:r>
            <a:r>
              <a:rPr lang="fr-FR" sz="1100" b="1" dirty="0">
                <a:solidFill>
                  <a:schemeClr val="accent1"/>
                </a:solidFill>
                <a:latin typeface="Lucida Handwriting" charset="0"/>
                <a:ea typeface="Lucida Handwriting" charset="0"/>
                <a:cs typeface="Lucida Handwriting" charset="0"/>
              </a:rPr>
              <a:t>30 de </a:t>
            </a:r>
          </a:p>
          <a:p>
            <a:pPr algn="ctr"/>
            <a:r>
              <a:rPr lang="fr-FR" sz="1100" b="1" dirty="0">
                <a:solidFill>
                  <a:schemeClr val="accent1"/>
                </a:solidFill>
                <a:latin typeface="Lucida Handwriting" charset="0"/>
                <a:ea typeface="Lucida Handwriting" charset="0"/>
                <a:cs typeface="Lucida Handwriting" charset="0"/>
              </a:rPr>
              <a:t>Physique-Chimie par semaine</a:t>
            </a:r>
          </a:p>
        </p:txBody>
      </p:sp>
    </p:spTree>
    <p:extLst>
      <p:ext uri="{BB962C8B-B14F-4D97-AF65-F5344CB8AC3E}">
        <p14:creationId xmlns:p14="http://schemas.microsoft.com/office/powerpoint/2010/main" val="23676429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54309F57-B331-41A7-9154-15EC2AF45A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845162" cy="6858000"/>
          </a:xfrm>
          <a:custGeom>
            <a:avLst/>
            <a:gdLst>
              <a:gd name="connsiteX0" fmla="*/ 0 w 8845162"/>
              <a:gd name="connsiteY0" fmla="*/ 0 h 6858000"/>
              <a:gd name="connsiteX1" fmla="*/ 6265248 w 8845162"/>
              <a:gd name="connsiteY1" fmla="*/ 0 h 6858000"/>
              <a:gd name="connsiteX2" fmla="*/ 7537703 w 8845162"/>
              <a:gd name="connsiteY2" fmla="*/ 0 h 6858000"/>
              <a:gd name="connsiteX3" fmla="*/ 8845162 w 8845162"/>
              <a:gd name="connsiteY3" fmla="*/ 0 h 6858000"/>
              <a:gd name="connsiteX4" fmla="*/ 8845162 w 8845162"/>
              <a:gd name="connsiteY4" fmla="*/ 6858000 h 6858000"/>
              <a:gd name="connsiteX5" fmla="*/ 7537703 w 8845162"/>
              <a:gd name="connsiteY5" fmla="*/ 6858000 h 6858000"/>
              <a:gd name="connsiteX6" fmla="*/ 6265248 w 8845162"/>
              <a:gd name="connsiteY6" fmla="*/ 6858000 h 6858000"/>
              <a:gd name="connsiteX7" fmla="*/ 20957 w 8845162"/>
              <a:gd name="connsiteY7" fmla="*/ 6858000 h 6858000"/>
              <a:gd name="connsiteX8" fmla="*/ 46002 w 8845162"/>
              <a:gd name="connsiteY8" fmla="*/ 6702325 h 6858000"/>
              <a:gd name="connsiteX9" fmla="*/ 69870 w 8845162"/>
              <a:gd name="connsiteY9" fmla="*/ 6547334 h 6858000"/>
              <a:gd name="connsiteX10" fmla="*/ 93234 w 8845162"/>
              <a:gd name="connsiteY10" fmla="*/ 6391658 h 6858000"/>
              <a:gd name="connsiteX11" fmla="*/ 113237 w 8845162"/>
              <a:gd name="connsiteY11" fmla="*/ 6235295 h 6858000"/>
              <a:gd name="connsiteX12" fmla="*/ 133409 w 8845162"/>
              <a:gd name="connsiteY12" fmla="*/ 6079619 h 6858000"/>
              <a:gd name="connsiteX13" fmla="*/ 152234 w 8845162"/>
              <a:gd name="connsiteY13" fmla="*/ 5923256 h 6858000"/>
              <a:gd name="connsiteX14" fmla="*/ 168370 w 8845162"/>
              <a:gd name="connsiteY14" fmla="*/ 5768951 h 6858000"/>
              <a:gd name="connsiteX15" fmla="*/ 183667 w 8845162"/>
              <a:gd name="connsiteY15" fmla="*/ 5612589 h 6858000"/>
              <a:gd name="connsiteX16" fmla="*/ 197619 w 8845162"/>
              <a:gd name="connsiteY16" fmla="*/ 5456912 h 6858000"/>
              <a:gd name="connsiteX17" fmla="*/ 209720 w 8845162"/>
              <a:gd name="connsiteY17" fmla="*/ 5303979 h 6858000"/>
              <a:gd name="connsiteX18" fmla="*/ 221823 w 8845162"/>
              <a:gd name="connsiteY18" fmla="*/ 5148988 h 6858000"/>
              <a:gd name="connsiteX19" fmla="*/ 231908 w 8845162"/>
              <a:gd name="connsiteY19" fmla="*/ 4996055 h 6858000"/>
              <a:gd name="connsiteX20" fmla="*/ 239808 w 8845162"/>
              <a:gd name="connsiteY20" fmla="*/ 4843121 h 6858000"/>
              <a:gd name="connsiteX21" fmla="*/ 248045 w 8845162"/>
              <a:gd name="connsiteY21" fmla="*/ 4690874 h 6858000"/>
              <a:gd name="connsiteX22" fmla="*/ 254936 w 8845162"/>
              <a:gd name="connsiteY22" fmla="*/ 4539998 h 6858000"/>
              <a:gd name="connsiteX23" fmla="*/ 259811 w 8845162"/>
              <a:gd name="connsiteY23" fmla="*/ 4390493 h 6858000"/>
              <a:gd name="connsiteX24" fmla="*/ 264014 w 8845162"/>
              <a:gd name="connsiteY24" fmla="*/ 4240989 h 6858000"/>
              <a:gd name="connsiteX25" fmla="*/ 268047 w 8845162"/>
              <a:gd name="connsiteY25" fmla="*/ 4092856 h 6858000"/>
              <a:gd name="connsiteX26" fmla="*/ 269897 w 8845162"/>
              <a:gd name="connsiteY26" fmla="*/ 3946781 h 6858000"/>
              <a:gd name="connsiteX27" fmla="*/ 271913 w 8845162"/>
              <a:gd name="connsiteY27" fmla="*/ 3800705 h 6858000"/>
              <a:gd name="connsiteX28" fmla="*/ 272922 w 8845162"/>
              <a:gd name="connsiteY28" fmla="*/ 3656687 h 6858000"/>
              <a:gd name="connsiteX29" fmla="*/ 271913 w 8845162"/>
              <a:gd name="connsiteY29" fmla="*/ 3514041 h 6858000"/>
              <a:gd name="connsiteX30" fmla="*/ 271913 w 8845162"/>
              <a:gd name="connsiteY30" fmla="*/ 3372766 h 6858000"/>
              <a:gd name="connsiteX31" fmla="*/ 269897 w 8845162"/>
              <a:gd name="connsiteY31" fmla="*/ 3232863 h 6858000"/>
              <a:gd name="connsiteX32" fmla="*/ 266871 w 8845162"/>
              <a:gd name="connsiteY32" fmla="*/ 3095703 h 6858000"/>
              <a:gd name="connsiteX33" fmla="*/ 264014 w 8845162"/>
              <a:gd name="connsiteY33" fmla="*/ 2959915 h 6858000"/>
              <a:gd name="connsiteX34" fmla="*/ 260820 w 8845162"/>
              <a:gd name="connsiteY34" fmla="*/ 2826869 h 6858000"/>
              <a:gd name="connsiteX35" fmla="*/ 255946 w 8845162"/>
              <a:gd name="connsiteY35" fmla="*/ 2694510 h 6858000"/>
              <a:gd name="connsiteX36" fmla="*/ 250734 w 8845162"/>
              <a:gd name="connsiteY36" fmla="*/ 2564209 h 6858000"/>
              <a:gd name="connsiteX37" fmla="*/ 246028 w 8845162"/>
              <a:gd name="connsiteY37" fmla="*/ 2436650 h 6858000"/>
              <a:gd name="connsiteX38" fmla="*/ 232749 w 8845162"/>
              <a:gd name="connsiteY38" fmla="*/ 2187704 h 6858000"/>
              <a:gd name="connsiteX39" fmla="*/ 218630 w 8845162"/>
              <a:gd name="connsiteY39" fmla="*/ 1949046 h 6858000"/>
              <a:gd name="connsiteX40" fmla="*/ 203837 w 8845162"/>
              <a:gd name="connsiteY40" fmla="*/ 1719989 h 6858000"/>
              <a:gd name="connsiteX41" fmla="*/ 187532 w 8845162"/>
              <a:gd name="connsiteY41" fmla="*/ 1503276 h 6858000"/>
              <a:gd name="connsiteX42" fmla="*/ 170555 w 8845162"/>
              <a:gd name="connsiteY42" fmla="*/ 1296164 h 6858000"/>
              <a:gd name="connsiteX43" fmla="*/ 152234 w 8845162"/>
              <a:gd name="connsiteY43" fmla="*/ 1104140 h 6858000"/>
              <a:gd name="connsiteX44" fmla="*/ 134248 w 8845162"/>
              <a:gd name="connsiteY44" fmla="*/ 923775 h 6858000"/>
              <a:gd name="connsiteX45" fmla="*/ 116263 w 8845162"/>
              <a:gd name="connsiteY45" fmla="*/ 757811 h 6858000"/>
              <a:gd name="connsiteX46" fmla="*/ 99286 w 8845162"/>
              <a:gd name="connsiteY46" fmla="*/ 605564 h 6858000"/>
              <a:gd name="connsiteX47" fmla="*/ 83149 w 8845162"/>
              <a:gd name="connsiteY47" fmla="*/ 470461 h 6858000"/>
              <a:gd name="connsiteX48" fmla="*/ 67853 w 8845162"/>
              <a:gd name="connsiteY48" fmla="*/ 348389 h 6858000"/>
              <a:gd name="connsiteX49" fmla="*/ 55078 w 8845162"/>
              <a:gd name="connsiteY49" fmla="*/ 245519 h 6858000"/>
              <a:gd name="connsiteX50" fmla="*/ 42976 w 8845162"/>
              <a:gd name="connsiteY50" fmla="*/ 159108 h 6858000"/>
              <a:gd name="connsiteX51" fmla="*/ 25662 w 8845162"/>
              <a:gd name="connsiteY51" fmla="*/ 40464 h 6858000"/>
              <a:gd name="connsiteX52" fmla="*/ 19779 w 8845162"/>
              <a:gd name="connsiteY52" fmla="*/ 2 h 6858000"/>
              <a:gd name="connsiteX53" fmla="*/ 26532 w 8845162"/>
              <a:gd name="connsiteY53" fmla="*/ 2 h 6858000"/>
              <a:gd name="connsiteX54" fmla="*/ 26532 w 8845162"/>
              <a:gd name="connsiteY54" fmla="*/ 1 h 6858000"/>
              <a:gd name="connsiteX55" fmla="*/ 0 w 8845162"/>
              <a:gd name="connsiteY5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8845162" h="6858000">
                <a:moveTo>
                  <a:pt x="0" y="0"/>
                </a:moveTo>
                <a:lnTo>
                  <a:pt x="6265248" y="0"/>
                </a:lnTo>
                <a:lnTo>
                  <a:pt x="7537703" y="0"/>
                </a:lnTo>
                <a:lnTo>
                  <a:pt x="8845162" y="0"/>
                </a:lnTo>
                <a:lnTo>
                  <a:pt x="8845162" y="6858000"/>
                </a:lnTo>
                <a:lnTo>
                  <a:pt x="7537703" y="6858000"/>
                </a:lnTo>
                <a:lnTo>
                  <a:pt x="6265248" y="6858000"/>
                </a:lnTo>
                <a:lnTo>
                  <a:pt x="20957" y="6858000"/>
                </a:lnTo>
                <a:lnTo>
                  <a:pt x="46002" y="6702325"/>
                </a:lnTo>
                <a:lnTo>
                  <a:pt x="69870" y="6547334"/>
                </a:lnTo>
                <a:lnTo>
                  <a:pt x="93234" y="6391658"/>
                </a:lnTo>
                <a:lnTo>
                  <a:pt x="113237" y="6235295"/>
                </a:lnTo>
                <a:lnTo>
                  <a:pt x="133409" y="6079619"/>
                </a:lnTo>
                <a:lnTo>
                  <a:pt x="152234" y="5923256"/>
                </a:lnTo>
                <a:lnTo>
                  <a:pt x="168370" y="5768951"/>
                </a:lnTo>
                <a:lnTo>
                  <a:pt x="183667" y="5612589"/>
                </a:lnTo>
                <a:lnTo>
                  <a:pt x="197619" y="5456912"/>
                </a:lnTo>
                <a:lnTo>
                  <a:pt x="209720" y="5303979"/>
                </a:lnTo>
                <a:lnTo>
                  <a:pt x="221823" y="5148988"/>
                </a:lnTo>
                <a:lnTo>
                  <a:pt x="231908" y="4996055"/>
                </a:lnTo>
                <a:lnTo>
                  <a:pt x="239808" y="4843121"/>
                </a:lnTo>
                <a:lnTo>
                  <a:pt x="248045" y="4690874"/>
                </a:lnTo>
                <a:lnTo>
                  <a:pt x="254936" y="4539998"/>
                </a:lnTo>
                <a:lnTo>
                  <a:pt x="259811" y="4390493"/>
                </a:lnTo>
                <a:lnTo>
                  <a:pt x="264014" y="4240989"/>
                </a:lnTo>
                <a:lnTo>
                  <a:pt x="268047" y="4092856"/>
                </a:lnTo>
                <a:lnTo>
                  <a:pt x="269897" y="3946781"/>
                </a:lnTo>
                <a:lnTo>
                  <a:pt x="271913" y="3800705"/>
                </a:lnTo>
                <a:lnTo>
                  <a:pt x="272922" y="3656687"/>
                </a:lnTo>
                <a:lnTo>
                  <a:pt x="271913" y="3514041"/>
                </a:lnTo>
                <a:lnTo>
                  <a:pt x="271913" y="3372766"/>
                </a:lnTo>
                <a:lnTo>
                  <a:pt x="269897" y="3232863"/>
                </a:lnTo>
                <a:lnTo>
                  <a:pt x="266871" y="3095703"/>
                </a:lnTo>
                <a:lnTo>
                  <a:pt x="264014" y="2959915"/>
                </a:lnTo>
                <a:lnTo>
                  <a:pt x="260820" y="2826869"/>
                </a:lnTo>
                <a:lnTo>
                  <a:pt x="255946" y="2694510"/>
                </a:lnTo>
                <a:lnTo>
                  <a:pt x="250734" y="2564209"/>
                </a:lnTo>
                <a:lnTo>
                  <a:pt x="246028" y="2436650"/>
                </a:lnTo>
                <a:lnTo>
                  <a:pt x="232749" y="2187704"/>
                </a:lnTo>
                <a:lnTo>
                  <a:pt x="218630" y="1949046"/>
                </a:lnTo>
                <a:lnTo>
                  <a:pt x="203837" y="1719989"/>
                </a:lnTo>
                <a:lnTo>
                  <a:pt x="187532" y="1503276"/>
                </a:lnTo>
                <a:lnTo>
                  <a:pt x="170555" y="1296164"/>
                </a:lnTo>
                <a:lnTo>
                  <a:pt x="152234" y="1104140"/>
                </a:lnTo>
                <a:lnTo>
                  <a:pt x="134248" y="923775"/>
                </a:lnTo>
                <a:lnTo>
                  <a:pt x="116263" y="757811"/>
                </a:lnTo>
                <a:lnTo>
                  <a:pt x="99286" y="605564"/>
                </a:lnTo>
                <a:lnTo>
                  <a:pt x="83149" y="470461"/>
                </a:lnTo>
                <a:lnTo>
                  <a:pt x="67853" y="348389"/>
                </a:lnTo>
                <a:lnTo>
                  <a:pt x="55078" y="245519"/>
                </a:lnTo>
                <a:lnTo>
                  <a:pt x="42976" y="159108"/>
                </a:lnTo>
                <a:lnTo>
                  <a:pt x="25662" y="40464"/>
                </a:lnTo>
                <a:lnTo>
                  <a:pt x="19779" y="2"/>
                </a:lnTo>
                <a:lnTo>
                  <a:pt x="26532" y="2"/>
                </a:lnTo>
                <a:lnTo>
                  <a:pt x="26532" y="1"/>
                </a:lnTo>
                <a:lnTo>
                  <a:pt x="0" y="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7607A58D-5FAB-9930-5A7E-C08E5A5D1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3688" y="852980"/>
            <a:ext cx="2979233" cy="1231412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Différences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7654A6B-157A-EA91-8A64-DEC9621562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755" y="73292"/>
            <a:ext cx="7402285" cy="65718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400" dirty="0"/>
              <a:t>Entre la classe de 3</a:t>
            </a:r>
            <a:r>
              <a:rPr lang="fr-FR" sz="1400" baseline="30000" dirty="0"/>
              <a:t>ème</a:t>
            </a:r>
            <a:r>
              <a:rPr lang="fr-FR" sz="1400" dirty="0"/>
              <a:t> et la classe de 2</a:t>
            </a:r>
            <a:r>
              <a:rPr lang="fr-FR" sz="1400" baseline="30000" dirty="0"/>
              <a:t>nde</a:t>
            </a:r>
            <a:r>
              <a:rPr lang="fr-FR" sz="1400" dirty="0"/>
              <a:t>, on observe </a:t>
            </a:r>
            <a:r>
              <a:rPr lang="fr-FR" sz="1400" b="1" dirty="0"/>
              <a:t>3 situations </a:t>
            </a:r>
            <a:r>
              <a:rPr lang="fr-FR" sz="1400" dirty="0"/>
              <a:t>:</a:t>
            </a:r>
          </a:p>
          <a:p>
            <a:pPr lvl="1">
              <a:buClr>
                <a:schemeClr val="accent1">
                  <a:lumMod val="50000"/>
                </a:schemeClr>
              </a:buClr>
              <a:buFont typeface="Wingdings" pitchFamily="2" charset="2"/>
              <a:buChar char="ü"/>
            </a:pPr>
            <a:r>
              <a:rPr lang="fr-FR" sz="1400" dirty="0"/>
              <a:t>Les notions étudiées en 3</a:t>
            </a:r>
            <a:r>
              <a:rPr lang="fr-FR" sz="1400" baseline="30000" dirty="0"/>
              <a:t>ème</a:t>
            </a:r>
            <a:r>
              <a:rPr lang="fr-FR" sz="1400" dirty="0"/>
              <a:t> </a:t>
            </a:r>
            <a:r>
              <a:rPr lang="fr-FR" sz="1400" b="1" dirty="0">
                <a:solidFill>
                  <a:schemeClr val="accent1">
                    <a:lumMod val="50000"/>
                  </a:schemeClr>
                </a:solidFill>
              </a:rPr>
              <a:t>sont les mêmes</a:t>
            </a:r>
            <a:r>
              <a:rPr lang="fr-FR" sz="1400" dirty="0"/>
              <a:t> qu’en 2</a:t>
            </a:r>
            <a:r>
              <a:rPr lang="fr-FR" sz="1400" baseline="30000" dirty="0"/>
              <a:t>nde</a:t>
            </a:r>
          </a:p>
          <a:p>
            <a:pPr marL="457200" lvl="1" indent="0">
              <a:buNone/>
            </a:pPr>
            <a:r>
              <a:rPr lang="fr-FR" sz="1400" b="1" u="sng" dirty="0"/>
              <a:t>Exemple :</a:t>
            </a:r>
            <a:r>
              <a:rPr lang="fr-FR" sz="1400" b="1" dirty="0"/>
              <a:t> </a:t>
            </a:r>
            <a:r>
              <a:rPr lang="fr-FR" sz="1400" b="1" dirty="0">
                <a:solidFill>
                  <a:schemeClr val="accent1">
                    <a:lumMod val="50000"/>
                  </a:schemeClr>
                </a:solidFill>
              </a:rPr>
              <a:t>Thème – Organisation et transformation de la matière</a:t>
            </a:r>
          </a:p>
          <a:p>
            <a:pPr marL="457200" lvl="1" indent="0">
              <a:buNone/>
            </a:pPr>
            <a:endParaRPr lang="fr-FR" sz="1400" dirty="0"/>
          </a:p>
          <a:p>
            <a:pPr marL="457200" lvl="1" indent="0">
              <a:buNone/>
            </a:pPr>
            <a:endParaRPr lang="fr-FR" sz="1400" dirty="0"/>
          </a:p>
          <a:p>
            <a:pPr marL="457200" lvl="1" indent="0">
              <a:buNone/>
            </a:pPr>
            <a:endParaRPr lang="fr-FR" sz="1400" dirty="0"/>
          </a:p>
          <a:p>
            <a:pPr lvl="1" algn="just">
              <a:buClr>
                <a:schemeClr val="accent1"/>
              </a:buClr>
              <a:buFont typeface="Wingdings" pitchFamily="2" charset="2"/>
              <a:buChar char="ü"/>
            </a:pPr>
            <a:r>
              <a:rPr lang="fr-FR" sz="1400" dirty="0"/>
              <a:t>Les notions étudiées en 3</a:t>
            </a:r>
            <a:r>
              <a:rPr lang="fr-FR" sz="1400" baseline="30000" dirty="0"/>
              <a:t>ème</a:t>
            </a:r>
            <a:r>
              <a:rPr lang="fr-FR" sz="1400" dirty="0"/>
              <a:t> </a:t>
            </a:r>
            <a:r>
              <a:rPr lang="fr-FR" sz="1400" b="1" dirty="0">
                <a:solidFill>
                  <a:schemeClr val="accent1"/>
                </a:solidFill>
              </a:rPr>
              <a:t>sont réinvesties</a:t>
            </a:r>
            <a:r>
              <a:rPr lang="fr-FR" sz="1400" dirty="0">
                <a:solidFill>
                  <a:schemeClr val="accent1"/>
                </a:solidFill>
              </a:rPr>
              <a:t> </a:t>
            </a:r>
            <a:r>
              <a:rPr lang="fr-FR" sz="1400" dirty="0"/>
              <a:t>en classe de 2</a:t>
            </a:r>
            <a:r>
              <a:rPr lang="fr-FR" sz="1400" baseline="30000" dirty="0"/>
              <a:t>nde</a:t>
            </a:r>
            <a:r>
              <a:rPr lang="fr-FR" sz="1400" dirty="0"/>
              <a:t> mais de façon plus approfondie</a:t>
            </a:r>
          </a:p>
          <a:p>
            <a:pPr marL="457200" lvl="1" indent="0">
              <a:buNone/>
            </a:pPr>
            <a:r>
              <a:rPr lang="fr-FR" sz="1400" b="1" u="sng" dirty="0"/>
              <a:t>Exemple :</a:t>
            </a:r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FR" sz="1400" b="1" dirty="0">
                <a:solidFill>
                  <a:schemeClr val="accent1"/>
                </a:solidFill>
              </a:rPr>
              <a:t>Thème – Signaux</a:t>
            </a:r>
          </a:p>
          <a:p>
            <a:pPr marL="457200" lvl="1" indent="0">
              <a:buNone/>
            </a:pPr>
            <a:endParaRPr lang="fr-FR" sz="1400" b="1" u="sng" dirty="0">
              <a:solidFill>
                <a:schemeClr val="accent1"/>
              </a:solidFill>
            </a:endParaRPr>
          </a:p>
          <a:p>
            <a:pPr lvl="1">
              <a:buFont typeface="Wingdings" pitchFamily="2" charset="2"/>
              <a:buChar char="ü"/>
            </a:pPr>
            <a:endParaRPr lang="fr-FR" sz="1400" dirty="0"/>
          </a:p>
          <a:p>
            <a:pPr lvl="1">
              <a:buFont typeface="Wingdings" pitchFamily="2" charset="2"/>
              <a:buChar char="ü"/>
            </a:pPr>
            <a:endParaRPr lang="fr-FR" sz="1400" dirty="0"/>
          </a:p>
          <a:p>
            <a:pPr lvl="1">
              <a:buFont typeface="Wingdings" pitchFamily="2" charset="2"/>
              <a:buChar char="ü"/>
            </a:pPr>
            <a:endParaRPr lang="fr-FR" sz="1400" dirty="0"/>
          </a:p>
          <a:p>
            <a:pPr lvl="1" algn="just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ü"/>
            </a:pPr>
            <a:r>
              <a:rPr lang="fr-FR" sz="1400" dirty="0"/>
              <a:t>Les notions étudiées en 3</a:t>
            </a:r>
            <a:r>
              <a:rPr lang="fr-FR" sz="1400" baseline="30000" dirty="0"/>
              <a:t>ème</a:t>
            </a:r>
            <a:r>
              <a:rPr lang="fr-FR" sz="1400" dirty="0"/>
              <a:t> </a:t>
            </a:r>
            <a:r>
              <a:rPr lang="fr-FR" sz="1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ne sont pas réinvesties </a:t>
            </a:r>
            <a:r>
              <a:rPr lang="fr-FR" sz="1400" dirty="0"/>
              <a:t>en 2</a:t>
            </a:r>
            <a:r>
              <a:rPr lang="fr-FR" sz="1400" baseline="30000" dirty="0"/>
              <a:t>nde</a:t>
            </a:r>
            <a:r>
              <a:rPr lang="fr-FR" sz="1400" dirty="0"/>
              <a:t> mais en classe de 1</a:t>
            </a:r>
            <a:r>
              <a:rPr lang="fr-FR" sz="1400" baseline="30000" dirty="0"/>
              <a:t>ère</a:t>
            </a:r>
            <a:r>
              <a:rPr lang="fr-FR" sz="1400" dirty="0"/>
              <a:t> et/ou Terminale</a:t>
            </a:r>
          </a:p>
          <a:p>
            <a:pPr marL="457200" lvl="1" indent="0">
              <a:buNone/>
            </a:pPr>
            <a:r>
              <a:rPr lang="fr-FR" sz="1400" b="1" u="sng" dirty="0"/>
              <a:t>Exemple :</a:t>
            </a:r>
            <a:r>
              <a:rPr lang="fr-FR" sz="1400" b="1" dirty="0"/>
              <a:t> </a:t>
            </a:r>
            <a:r>
              <a:rPr lang="fr-FR" sz="1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Thème – L’énergie et ses conversions</a:t>
            </a:r>
            <a:endParaRPr lang="fr-FR" sz="1400" b="1" u="sng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lvl="1">
              <a:buFont typeface="Wingdings" pitchFamily="2" charset="2"/>
              <a:buChar char="ü"/>
            </a:pPr>
            <a:endParaRPr lang="fr-FR" sz="1400" dirty="0"/>
          </a:p>
          <a:p>
            <a:pPr>
              <a:buFont typeface="Courier New" panose="02070309020205020404" pitchFamily="49" charset="0"/>
              <a:buChar char="o"/>
            </a:pPr>
            <a:endParaRPr lang="fr-FR" sz="1600" dirty="0"/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xmlns="" id="{D8198CDD-4545-8856-2256-072045AC01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59683"/>
              </p:ext>
            </p:extLst>
          </p:nvPr>
        </p:nvGraphicFramePr>
        <p:xfrm>
          <a:off x="470967" y="5791200"/>
          <a:ext cx="7799338" cy="4998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99669">
                  <a:extLst>
                    <a:ext uri="{9D8B030D-6E8A-4147-A177-3AD203B41FA5}">
                      <a16:colId xmlns:a16="http://schemas.microsoft.com/office/drawing/2014/main" xmlns="" val="111142063"/>
                    </a:ext>
                  </a:extLst>
                </a:gridCol>
                <a:gridCol w="3899669">
                  <a:extLst>
                    <a:ext uri="{9D8B030D-6E8A-4147-A177-3AD203B41FA5}">
                      <a16:colId xmlns:a16="http://schemas.microsoft.com/office/drawing/2014/main" xmlns="" val="3367460410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Collège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Lycée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62281706"/>
                  </a:ext>
                </a:extLst>
              </a:tr>
              <a:tr h="72000">
                <a:tc>
                  <a:txBody>
                    <a:bodyPr/>
                    <a:lstStyle/>
                    <a:p>
                      <a:pPr algn="just" fontAlgn="t"/>
                      <a:r>
                        <a:rPr lang="fr-FR" sz="900" u="none" strike="noStrike" dirty="0">
                          <a:effectLst/>
                        </a:rPr>
                        <a:t>Énergie cinétique (relation </a:t>
                      </a:r>
                      <a:r>
                        <a:rPr lang="fr-FR" sz="900" u="none" strike="noStrike" dirty="0" err="1">
                          <a:effectLst/>
                        </a:rPr>
                        <a:t>Ec</a:t>
                      </a:r>
                      <a:r>
                        <a:rPr lang="fr-FR" sz="900" u="none" strike="noStrike" dirty="0">
                          <a:effectLst/>
                        </a:rPr>
                        <a:t> = ½ mv</a:t>
                      </a:r>
                      <a:r>
                        <a:rPr lang="fr-FR" sz="900" u="none" strike="noStrike" baseline="30000" dirty="0">
                          <a:effectLst/>
                        </a:rPr>
                        <a:t>2</a:t>
                      </a:r>
                      <a:r>
                        <a:rPr lang="fr-FR" sz="900" u="none" strike="noStrike" dirty="0">
                          <a:effectLst/>
                        </a:rPr>
                        <a:t>), potentielle (dépendant de la position), thermique, électrique, chimique, nucléaire, lumineuse.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fr-FR" sz="90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</a:rPr>
                        <a:t>Notions réinvesties en 1ère et Terminale.</a:t>
                      </a:r>
                      <a:endParaRPr lang="fr-FR" sz="900" b="0" i="0" u="none" strike="noStrike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0407949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xmlns="" id="{26AEF41B-BA25-FC1B-E304-954F3FF9C3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320906"/>
              </p:ext>
            </p:extLst>
          </p:nvPr>
        </p:nvGraphicFramePr>
        <p:xfrm>
          <a:off x="470967" y="3498296"/>
          <a:ext cx="7776000" cy="102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8000">
                  <a:extLst>
                    <a:ext uri="{9D8B030D-6E8A-4147-A177-3AD203B41FA5}">
                      <a16:colId xmlns:a16="http://schemas.microsoft.com/office/drawing/2014/main" xmlns="" val="3592723251"/>
                    </a:ext>
                  </a:extLst>
                </a:gridCol>
                <a:gridCol w="3888000">
                  <a:extLst>
                    <a:ext uri="{9D8B030D-6E8A-4147-A177-3AD203B41FA5}">
                      <a16:colId xmlns:a16="http://schemas.microsoft.com/office/drawing/2014/main" xmlns="" val="3607658032"/>
                    </a:ext>
                  </a:extLst>
                </a:gridCol>
              </a:tblGrid>
              <a:tr h="244800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Collège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Lycée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06520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fr-FR" sz="900" dirty="0"/>
                        <a:t>Distinguer une source primaire (objet lumineux) d’un objet diffusant.</a:t>
                      </a:r>
                    </a:p>
                    <a:p>
                      <a:pPr algn="just"/>
                      <a:r>
                        <a:rPr lang="fr-FR" sz="900" dirty="0"/>
                        <a:t>Exploiter expérimentalement la propagation rectiligne de la lumière dans le vide et le modèle du rayon lumineux.</a:t>
                      </a:r>
                    </a:p>
                    <a:p>
                      <a:pPr algn="just"/>
                      <a:r>
                        <a:rPr lang="fr-FR" sz="900" dirty="0"/>
                        <a:t>Utiliser l’unité « année-lumière » comme unité de distance.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900" dirty="0"/>
                        <a:t>Citer la valeur de la vitesse de la lumière dans le vide ou dans l’air et la comparer à d’autres valeurs de vitesses couramment rencontrées.</a:t>
                      </a:r>
                    </a:p>
                    <a:p>
                      <a:pPr algn="just"/>
                      <a:r>
                        <a:rPr lang="fr-FR" sz="900" dirty="0">
                          <a:solidFill>
                            <a:schemeClr val="accent1"/>
                          </a:solidFill>
                        </a:rPr>
                        <a:t>Le modèle du rayon lumineux sera utilisé pour l'étude de phénomènes de réfraction et réflexion, ainsi que dans une première approche des lentilles convergentes.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70884235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C7BFD0C7-DB01-FBC2-D1E8-B71FEFB4087C}"/>
              </a:ext>
            </a:extLst>
          </p:cNvPr>
          <p:cNvSpPr/>
          <p:nvPr/>
        </p:nvSpPr>
        <p:spPr>
          <a:xfrm>
            <a:off x="8528570" y="2896768"/>
            <a:ext cx="3663429" cy="3961232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xmlns="" id="{D20B0218-0EB1-FEC7-D85A-33A83F36A4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9853364"/>
              </p:ext>
            </p:extLst>
          </p:nvPr>
        </p:nvGraphicFramePr>
        <p:xfrm>
          <a:off x="482636" y="1468686"/>
          <a:ext cx="7776000" cy="758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8000">
                  <a:extLst>
                    <a:ext uri="{9D8B030D-6E8A-4147-A177-3AD203B41FA5}">
                      <a16:colId xmlns:a16="http://schemas.microsoft.com/office/drawing/2014/main" xmlns="" val="730600981"/>
                    </a:ext>
                  </a:extLst>
                </a:gridCol>
                <a:gridCol w="3888000">
                  <a:extLst>
                    <a:ext uri="{9D8B030D-6E8A-4147-A177-3AD203B41FA5}">
                      <a16:colId xmlns:a16="http://schemas.microsoft.com/office/drawing/2014/main" xmlns="" val="2358086573"/>
                    </a:ext>
                  </a:extLst>
                </a:gridCol>
              </a:tblGrid>
              <a:tr h="244800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Collège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Lycée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80128117"/>
                  </a:ext>
                </a:extLst>
              </a:tr>
              <a:tr h="513946">
                <a:tc>
                  <a:txBody>
                    <a:bodyPr/>
                    <a:lstStyle/>
                    <a:p>
                      <a:pPr algn="just"/>
                      <a:r>
                        <a:rPr lang="fr-FR" sz="900" dirty="0"/>
                        <a:t>Notions de molécules, atomes, ions.</a:t>
                      </a:r>
                    </a:p>
                    <a:p>
                      <a:pPr algn="just"/>
                      <a:r>
                        <a:rPr lang="fr-FR" sz="900" dirty="0"/>
                        <a:t>Conservation de la masse lors d’une transformation chimique.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900" dirty="0"/>
                        <a:t>Espèces moléculaires, espèces ioniques, électroneutralité de la matière au niveau macroscopique.</a:t>
                      </a:r>
                    </a:p>
                    <a:p>
                      <a:pPr algn="just"/>
                      <a:r>
                        <a:rPr lang="fr-FR" sz="900" dirty="0"/>
                        <a:t>Entités chimiques : molécules, atomes, ions.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48289289"/>
                  </a:ext>
                </a:extLst>
              </a:tr>
            </a:tbl>
          </a:graphicData>
        </a:graphic>
      </p:graphicFrame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xmlns="" id="{A0DC2335-6E36-5022-6F82-3E1BD2AFBC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362768"/>
              </p:ext>
            </p:extLst>
          </p:nvPr>
        </p:nvGraphicFramePr>
        <p:xfrm>
          <a:off x="9544765" y="3724492"/>
          <a:ext cx="1656000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000">
                  <a:extLst>
                    <a:ext uri="{9D8B030D-6E8A-4147-A177-3AD203B41FA5}">
                      <a16:colId xmlns:a16="http://schemas.microsoft.com/office/drawing/2014/main" xmlns="" val="24600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COMPETENCE </a:t>
                      </a:r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Analyser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74538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Plus développée au </a:t>
                      </a:r>
                      <a:r>
                        <a:rPr lang="fr-FR" sz="1200" b="1" dirty="0"/>
                        <a:t>collège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80824350"/>
                  </a:ext>
                </a:extLst>
              </a:tr>
            </a:tbl>
          </a:graphicData>
        </a:graphic>
      </p:graphicFrame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xmlns="" id="{C12D28A3-4AF3-7DC8-FC8A-ECAF912658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7958236"/>
              </p:ext>
            </p:extLst>
          </p:nvPr>
        </p:nvGraphicFramePr>
        <p:xfrm>
          <a:off x="9544765" y="5094171"/>
          <a:ext cx="1656000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000">
                  <a:extLst>
                    <a:ext uri="{9D8B030D-6E8A-4147-A177-3AD203B41FA5}">
                      <a16:colId xmlns:a16="http://schemas.microsoft.com/office/drawing/2014/main" xmlns="" val="24600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COMPETENCE </a:t>
                      </a:r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Valider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74538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Plus développée au </a:t>
                      </a:r>
                      <a:r>
                        <a:rPr lang="fr-FR" sz="1200" b="1" dirty="0"/>
                        <a:t>lycée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80824350"/>
                  </a:ext>
                </a:extLst>
              </a:tr>
            </a:tbl>
          </a:graphicData>
        </a:graphic>
      </p:graphicFrame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xmlns="" id="{BB27248F-72F9-845A-75B2-F5E5E96AB0D2}"/>
              </a:ext>
            </a:extLst>
          </p:cNvPr>
          <p:cNvCxnSpPr>
            <a:cxnSpLocks/>
          </p:cNvCxnSpPr>
          <p:nvPr/>
        </p:nvCxnSpPr>
        <p:spPr>
          <a:xfrm>
            <a:off x="8587755" y="3252751"/>
            <a:ext cx="0" cy="339235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87479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73487DE-076D-0545-EA0C-A2403E842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3673" y="524107"/>
            <a:ext cx="6593075" cy="1612490"/>
          </a:xfrm>
        </p:spPr>
        <p:txBody>
          <a:bodyPr>
            <a:normAutofit/>
          </a:bodyPr>
          <a:lstStyle/>
          <a:p>
            <a:r>
              <a:rPr lang="fr-FR" sz="4800" dirty="0"/>
              <a:t>Sondage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DF9E3268-84FA-7226-196B-8E8C81756F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8683" y="1775328"/>
            <a:ext cx="5484807" cy="397223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dirty="0"/>
              <a:t>Le sondage* ci-contre a été proposé à tous les élèves afin d’évaluer le passage de la 3</a:t>
            </a:r>
            <a:r>
              <a:rPr lang="fr-FR" baseline="30000" dirty="0"/>
              <a:t>ème</a:t>
            </a:r>
            <a:r>
              <a:rPr lang="fr-FR" dirty="0"/>
              <a:t> à la 2</a:t>
            </a:r>
            <a:r>
              <a:rPr lang="fr-FR" baseline="30000" dirty="0"/>
              <a:t>nde</a:t>
            </a:r>
            <a:r>
              <a:rPr lang="fr-FR" dirty="0"/>
              <a:t> Bac Pro à travers plusieurs facteurs (provenance, programme, niveau, pratiques,…).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dirty="0">
                <a:hlinkClick r:id="rId4" action="ppaction://hlinkfile"/>
              </a:rPr>
              <a:t>Sondage 2ndes</a:t>
            </a:r>
            <a:endParaRPr lang="fr-FR" dirty="0"/>
          </a:p>
        </p:txBody>
      </p:sp>
      <p:pic>
        <p:nvPicPr>
          <p:cNvPr id="7" name="Image 6" descr="Une image contenant texte, capture d’écran, document, Police&#10;&#10;Description générée automatiquement">
            <a:extLst>
              <a:ext uri="{FF2B5EF4-FFF2-40B4-BE49-F238E27FC236}">
                <a16:creationId xmlns:a16="http://schemas.microsoft.com/office/drawing/2014/main" xmlns="" id="{A740D1CF-F1A5-9A9E-B9CD-9435D818B5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5283937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2228A40E-21DB-7A4B-DBD0-75D34AA012E9}"/>
              </a:ext>
            </a:extLst>
          </p:cNvPr>
          <p:cNvSpPr txBox="1"/>
          <p:nvPr/>
        </p:nvSpPr>
        <p:spPr>
          <a:xfrm>
            <a:off x="9104487" y="6505503"/>
            <a:ext cx="30200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i="1" dirty="0"/>
              <a:t>*Sondage réalisé auprès de 70 élèves de 2</a:t>
            </a:r>
            <a:r>
              <a:rPr lang="fr-FR" sz="1100" i="1" baseline="30000" dirty="0"/>
              <a:t>nde</a:t>
            </a:r>
            <a:r>
              <a:rPr lang="fr-FR" sz="1100" i="1" dirty="0"/>
              <a:t> BP</a:t>
            </a:r>
          </a:p>
        </p:txBody>
      </p:sp>
    </p:spTree>
    <p:extLst>
      <p:ext uri="{BB962C8B-B14F-4D97-AF65-F5344CB8AC3E}">
        <p14:creationId xmlns:p14="http://schemas.microsoft.com/office/powerpoint/2010/main" val="134846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E1EB41F2-E181-4D4D-9131-A30F6B0AE5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3D63CC92-C517-4C71-9222-4579252CD6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70839"/>
          </a:xfrm>
          <a:custGeom>
            <a:avLst/>
            <a:gdLst>
              <a:gd name="connsiteX0" fmla="*/ 0 w 12192000"/>
              <a:gd name="connsiteY0" fmla="*/ 0 h 2270839"/>
              <a:gd name="connsiteX1" fmla="*/ 12192000 w 12192000"/>
              <a:gd name="connsiteY1" fmla="*/ 0 h 2270839"/>
              <a:gd name="connsiteX2" fmla="*/ 12192000 w 12192000"/>
              <a:gd name="connsiteY2" fmla="*/ 213719 h 2270839"/>
              <a:gd name="connsiteX3" fmla="*/ 12192000 w 12192000"/>
              <a:gd name="connsiteY3" fmla="*/ 471948 h 2270839"/>
              <a:gd name="connsiteX4" fmla="*/ 12192000 w 12192000"/>
              <a:gd name="connsiteY4" fmla="*/ 519830 h 2270839"/>
              <a:gd name="connsiteX5" fmla="*/ 12192000 w 12192000"/>
              <a:gd name="connsiteY5" fmla="*/ 744793 h 2270839"/>
              <a:gd name="connsiteX6" fmla="*/ 12192000 w 12192000"/>
              <a:gd name="connsiteY6" fmla="*/ 1754021 h 2270839"/>
              <a:gd name="connsiteX7" fmla="*/ 11957522 w 12192000"/>
              <a:gd name="connsiteY7" fmla="*/ 1797923 h 2270839"/>
              <a:gd name="connsiteX8" fmla="*/ 11679973 w 12192000"/>
              <a:gd name="connsiteY8" fmla="*/ 1847667 h 2270839"/>
              <a:gd name="connsiteX9" fmla="*/ 11401197 w 12192000"/>
              <a:gd name="connsiteY9" fmla="*/ 1896360 h 2270839"/>
              <a:gd name="connsiteX10" fmla="*/ 11121192 w 12192000"/>
              <a:gd name="connsiteY10" fmla="*/ 1938046 h 2270839"/>
              <a:gd name="connsiteX11" fmla="*/ 10842416 w 12192000"/>
              <a:gd name="connsiteY11" fmla="*/ 1980083 h 2270839"/>
              <a:gd name="connsiteX12" fmla="*/ 10562411 w 12192000"/>
              <a:gd name="connsiteY12" fmla="*/ 2019318 h 2270839"/>
              <a:gd name="connsiteX13" fmla="*/ 10286091 w 12192000"/>
              <a:gd name="connsiteY13" fmla="*/ 2052947 h 2270839"/>
              <a:gd name="connsiteX14" fmla="*/ 10006086 w 12192000"/>
              <a:gd name="connsiteY14" fmla="*/ 2084825 h 2270839"/>
              <a:gd name="connsiteX15" fmla="*/ 9727310 w 12192000"/>
              <a:gd name="connsiteY15" fmla="*/ 2113901 h 2270839"/>
              <a:gd name="connsiteX16" fmla="*/ 9453445 w 12192000"/>
              <a:gd name="connsiteY16" fmla="*/ 2139123 h 2270839"/>
              <a:gd name="connsiteX17" fmla="*/ 9175897 w 12192000"/>
              <a:gd name="connsiteY17" fmla="*/ 2164345 h 2270839"/>
              <a:gd name="connsiteX18" fmla="*/ 8902033 w 12192000"/>
              <a:gd name="connsiteY18" fmla="*/ 2185364 h 2270839"/>
              <a:gd name="connsiteX19" fmla="*/ 8628169 w 12192000"/>
              <a:gd name="connsiteY19" fmla="*/ 2201828 h 2270839"/>
              <a:gd name="connsiteX20" fmla="*/ 8355533 w 12192000"/>
              <a:gd name="connsiteY20" fmla="*/ 2218994 h 2270839"/>
              <a:gd name="connsiteX21" fmla="*/ 8085353 w 12192000"/>
              <a:gd name="connsiteY21" fmla="*/ 2233356 h 2270839"/>
              <a:gd name="connsiteX22" fmla="*/ 7817629 w 12192000"/>
              <a:gd name="connsiteY22" fmla="*/ 2243515 h 2270839"/>
              <a:gd name="connsiteX23" fmla="*/ 7549905 w 12192000"/>
              <a:gd name="connsiteY23" fmla="*/ 2252273 h 2270839"/>
              <a:gd name="connsiteX24" fmla="*/ 7284638 w 12192000"/>
              <a:gd name="connsiteY24" fmla="*/ 2260680 h 2270839"/>
              <a:gd name="connsiteX25" fmla="*/ 7023055 w 12192000"/>
              <a:gd name="connsiteY25" fmla="*/ 2264534 h 2270839"/>
              <a:gd name="connsiteX26" fmla="*/ 6761472 w 12192000"/>
              <a:gd name="connsiteY26" fmla="*/ 2268737 h 2270839"/>
              <a:gd name="connsiteX27" fmla="*/ 6503573 w 12192000"/>
              <a:gd name="connsiteY27" fmla="*/ 2270839 h 2270839"/>
              <a:gd name="connsiteX28" fmla="*/ 6248130 w 12192000"/>
              <a:gd name="connsiteY28" fmla="*/ 2268737 h 2270839"/>
              <a:gd name="connsiteX29" fmla="*/ 5995144 w 12192000"/>
              <a:gd name="connsiteY29" fmla="*/ 2268737 h 2270839"/>
              <a:gd name="connsiteX30" fmla="*/ 5744613 w 12192000"/>
              <a:gd name="connsiteY30" fmla="*/ 2264534 h 2270839"/>
              <a:gd name="connsiteX31" fmla="*/ 5498995 w 12192000"/>
              <a:gd name="connsiteY31" fmla="*/ 2258228 h 2270839"/>
              <a:gd name="connsiteX32" fmla="*/ 5255834 w 12192000"/>
              <a:gd name="connsiteY32" fmla="*/ 2252273 h 2270839"/>
              <a:gd name="connsiteX33" fmla="*/ 5017584 w 12192000"/>
              <a:gd name="connsiteY33" fmla="*/ 2245617 h 2270839"/>
              <a:gd name="connsiteX34" fmla="*/ 4780562 w 12192000"/>
              <a:gd name="connsiteY34" fmla="*/ 2235458 h 2270839"/>
              <a:gd name="connsiteX35" fmla="*/ 4547227 w 12192000"/>
              <a:gd name="connsiteY35" fmla="*/ 2224598 h 2270839"/>
              <a:gd name="connsiteX36" fmla="*/ 4318800 w 12192000"/>
              <a:gd name="connsiteY36" fmla="*/ 2214790 h 2270839"/>
              <a:gd name="connsiteX37" fmla="*/ 3873004 w 12192000"/>
              <a:gd name="connsiteY37" fmla="*/ 2187115 h 2270839"/>
              <a:gd name="connsiteX38" fmla="*/ 3445628 w 12192000"/>
              <a:gd name="connsiteY38" fmla="*/ 2157690 h 2270839"/>
              <a:gd name="connsiteX39" fmla="*/ 3035446 w 12192000"/>
              <a:gd name="connsiteY39" fmla="*/ 2126862 h 2270839"/>
              <a:gd name="connsiteX40" fmla="*/ 2647370 w 12192000"/>
              <a:gd name="connsiteY40" fmla="*/ 2092883 h 2270839"/>
              <a:gd name="connsiteX41" fmla="*/ 2276487 w 12192000"/>
              <a:gd name="connsiteY41" fmla="*/ 2057501 h 2270839"/>
              <a:gd name="connsiteX42" fmla="*/ 1932621 w 12192000"/>
              <a:gd name="connsiteY42" fmla="*/ 2019318 h 2270839"/>
              <a:gd name="connsiteX43" fmla="*/ 1609634 w 12192000"/>
              <a:gd name="connsiteY43" fmla="*/ 1981835 h 2270839"/>
              <a:gd name="connsiteX44" fmla="*/ 1312435 w 12192000"/>
              <a:gd name="connsiteY44" fmla="*/ 1944352 h 2270839"/>
              <a:gd name="connsiteX45" fmla="*/ 1039799 w 12192000"/>
              <a:gd name="connsiteY45" fmla="*/ 1908971 h 2270839"/>
              <a:gd name="connsiteX46" fmla="*/ 797865 w 12192000"/>
              <a:gd name="connsiteY46" fmla="*/ 1875341 h 2270839"/>
              <a:gd name="connsiteX47" fmla="*/ 579265 w 12192000"/>
              <a:gd name="connsiteY47" fmla="*/ 1843463 h 2270839"/>
              <a:gd name="connsiteX48" fmla="*/ 395052 w 12192000"/>
              <a:gd name="connsiteY48" fmla="*/ 1816840 h 2270839"/>
              <a:gd name="connsiteX49" fmla="*/ 240312 w 12192000"/>
              <a:gd name="connsiteY49" fmla="*/ 1791617 h 2270839"/>
              <a:gd name="connsiteX50" fmla="*/ 27853 w 12192000"/>
              <a:gd name="connsiteY50" fmla="*/ 1755536 h 2270839"/>
              <a:gd name="connsiteX51" fmla="*/ 0 w 12192000"/>
              <a:gd name="connsiteY51" fmla="*/ 1750823 h 2270839"/>
              <a:gd name="connsiteX52" fmla="*/ 0 w 12192000"/>
              <a:gd name="connsiteY52" fmla="*/ 744793 h 2270839"/>
              <a:gd name="connsiteX53" fmla="*/ 0 w 12192000"/>
              <a:gd name="connsiteY53" fmla="*/ 519830 h 2270839"/>
              <a:gd name="connsiteX54" fmla="*/ 0 w 12192000"/>
              <a:gd name="connsiteY54" fmla="*/ 471948 h 2270839"/>
              <a:gd name="connsiteX55" fmla="*/ 0 w 12192000"/>
              <a:gd name="connsiteY55" fmla="*/ 213719 h 2270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000" h="2270839">
                <a:moveTo>
                  <a:pt x="0" y="0"/>
                </a:moveTo>
                <a:lnTo>
                  <a:pt x="12192000" y="0"/>
                </a:lnTo>
                <a:lnTo>
                  <a:pt x="12192000" y="213719"/>
                </a:lnTo>
                <a:lnTo>
                  <a:pt x="12192000" y="471948"/>
                </a:lnTo>
                <a:lnTo>
                  <a:pt x="12192000" y="519830"/>
                </a:lnTo>
                <a:lnTo>
                  <a:pt x="12192000" y="744793"/>
                </a:lnTo>
                <a:lnTo>
                  <a:pt x="12192000" y="1754021"/>
                </a:lnTo>
                <a:lnTo>
                  <a:pt x="11957522" y="1797923"/>
                </a:lnTo>
                <a:lnTo>
                  <a:pt x="11679973" y="1847667"/>
                </a:lnTo>
                <a:lnTo>
                  <a:pt x="11401197" y="1896360"/>
                </a:lnTo>
                <a:lnTo>
                  <a:pt x="11121192" y="1938046"/>
                </a:lnTo>
                <a:lnTo>
                  <a:pt x="10842416" y="1980083"/>
                </a:lnTo>
                <a:lnTo>
                  <a:pt x="10562411" y="2019318"/>
                </a:lnTo>
                <a:lnTo>
                  <a:pt x="10286091" y="2052947"/>
                </a:lnTo>
                <a:lnTo>
                  <a:pt x="10006086" y="2084825"/>
                </a:lnTo>
                <a:lnTo>
                  <a:pt x="9727310" y="2113901"/>
                </a:lnTo>
                <a:lnTo>
                  <a:pt x="9453445" y="2139123"/>
                </a:lnTo>
                <a:lnTo>
                  <a:pt x="9175897" y="2164345"/>
                </a:lnTo>
                <a:lnTo>
                  <a:pt x="8902033" y="2185364"/>
                </a:lnTo>
                <a:lnTo>
                  <a:pt x="8628169" y="2201828"/>
                </a:lnTo>
                <a:lnTo>
                  <a:pt x="8355533" y="2218994"/>
                </a:lnTo>
                <a:lnTo>
                  <a:pt x="8085353" y="2233356"/>
                </a:lnTo>
                <a:lnTo>
                  <a:pt x="7817629" y="2243515"/>
                </a:lnTo>
                <a:lnTo>
                  <a:pt x="7549905" y="2252273"/>
                </a:lnTo>
                <a:lnTo>
                  <a:pt x="7284638" y="2260680"/>
                </a:lnTo>
                <a:lnTo>
                  <a:pt x="7023055" y="2264534"/>
                </a:lnTo>
                <a:lnTo>
                  <a:pt x="6761472" y="2268737"/>
                </a:lnTo>
                <a:lnTo>
                  <a:pt x="6503573" y="2270839"/>
                </a:lnTo>
                <a:lnTo>
                  <a:pt x="6248130" y="2268737"/>
                </a:lnTo>
                <a:lnTo>
                  <a:pt x="5995144" y="2268737"/>
                </a:lnTo>
                <a:lnTo>
                  <a:pt x="5744613" y="2264534"/>
                </a:lnTo>
                <a:lnTo>
                  <a:pt x="5498995" y="2258228"/>
                </a:lnTo>
                <a:lnTo>
                  <a:pt x="5255834" y="2252273"/>
                </a:lnTo>
                <a:lnTo>
                  <a:pt x="5017584" y="2245617"/>
                </a:lnTo>
                <a:lnTo>
                  <a:pt x="4780562" y="2235458"/>
                </a:lnTo>
                <a:lnTo>
                  <a:pt x="4547227" y="2224598"/>
                </a:lnTo>
                <a:lnTo>
                  <a:pt x="4318800" y="2214790"/>
                </a:lnTo>
                <a:lnTo>
                  <a:pt x="3873004" y="2187115"/>
                </a:lnTo>
                <a:lnTo>
                  <a:pt x="3445628" y="2157690"/>
                </a:lnTo>
                <a:lnTo>
                  <a:pt x="3035446" y="2126862"/>
                </a:lnTo>
                <a:lnTo>
                  <a:pt x="2647370" y="2092883"/>
                </a:lnTo>
                <a:lnTo>
                  <a:pt x="2276487" y="2057501"/>
                </a:lnTo>
                <a:lnTo>
                  <a:pt x="1932621" y="2019318"/>
                </a:lnTo>
                <a:lnTo>
                  <a:pt x="1609634" y="1981835"/>
                </a:lnTo>
                <a:lnTo>
                  <a:pt x="1312435" y="1944352"/>
                </a:lnTo>
                <a:lnTo>
                  <a:pt x="1039799" y="1908971"/>
                </a:lnTo>
                <a:lnTo>
                  <a:pt x="797865" y="1875341"/>
                </a:lnTo>
                <a:lnTo>
                  <a:pt x="579265" y="1843463"/>
                </a:lnTo>
                <a:lnTo>
                  <a:pt x="395052" y="1816840"/>
                </a:lnTo>
                <a:lnTo>
                  <a:pt x="240312" y="1791617"/>
                </a:lnTo>
                <a:lnTo>
                  <a:pt x="27853" y="1755536"/>
                </a:lnTo>
                <a:lnTo>
                  <a:pt x="0" y="1750823"/>
                </a:lnTo>
                <a:lnTo>
                  <a:pt x="0" y="744793"/>
                </a:lnTo>
                <a:lnTo>
                  <a:pt x="0" y="519830"/>
                </a:lnTo>
                <a:lnTo>
                  <a:pt x="0" y="471948"/>
                </a:lnTo>
                <a:lnTo>
                  <a:pt x="0" y="213719"/>
                </a:lnTo>
                <a:close/>
              </a:path>
            </a:pathLst>
          </a:custGeom>
          <a:solidFill>
            <a:schemeClr val="tx2"/>
          </a:solidFill>
          <a:ln w="444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40A39FDC-39F4-4CB7-873B-8D786EC025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00" b="63148"/>
          <a:stretch/>
        </p:blipFill>
        <p:spPr>
          <a:xfrm>
            <a:off x="4071257" y="1"/>
            <a:ext cx="8117568" cy="2270839"/>
          </a:xfrm>
          <a:custGeom>
            <a:avLst/>
            <a:gdLst>
              <a:gd name="connsiteX0" fmla="*/ 0 w 8117568"/>
              <a:gd name="connsiteY0" fmla="*/ 0 h 2270839"/>
              <a:gd name="connsiteX1" fmla="*/ 8117568 w 8117568"/>
              <a:gd name="connsiteY1" fmla="*/ 0 h 2270839"/>
              <a:gd name="connsiteX2" fmla="*/ 8117568 w 8117568"/>
              <a:gd name="connsiteY2" fmla="*/ 1754616 h 2270839"/>
              <a:gd name="connsiteX3" fmla="*/ 7886265 w 8117568"/>
              <a:gd name="connsiteY3" fmla="*/ 1797923 h 2270839"/>
              <a:gd name="connsiteX4" fmla="*/ 7608716 w 8117568"/>
              <a:gd name="connsiteY4" fmla="*/ 1847667 h 2270839"/>
              <a:gd name="connsiteX5" fmla="*/ 7329940 w 8117568"/>
              <a:gd name="connsiteY5" fmla="*/ 1896360 h 2270839"/>
              <a:gd name="connsiteX6" fmla="*/ 7049935 w 8117568"/>
              <a:gd name="connsiteY6" fmla="*/ 1938046 h 2270839"/>
              <a:gd name="connsiteX7" fmla="*/ 6771159 w 8117568"/>
              <a:gd name="connsiteY7" fmla="*/ 1980083 h 2270839"/>
              <a:gd name="connsiteX8" fmla="*/ 6491154 w 8117568"/>
              <a:gd name="connsiteY8" fmla="*/ 2019318 h 2270839"/>
              <a:gd name="connsiteX9" fmla="*/ 6214834 w 8117568"/>
              <a:gd name="connsiteY9" fmla="*/ 2052947 h 2270839"/>
              <a:gd name="connsiteX10" fmla="*/ 5934829 w 8117568"/>
              <a:gd name="connsiteY10" fmla="*/ 2084825 h 2270839"/>
              <a:gd name="connsiteX11" fmla="*/ 5656053 w 8117568"/>
              <a:gd name="connsiteY11" fmla="*/ 2113901 h 2270839"/>
              <a:gd name="connsiteX12" fmla="*/ 5382188 w 8117568"/>
              <a:gd name="connsiteY12" fmla="*/ 2139123 h 2270839"/>
              <a:gd name="connsiteX13" fmla="*/ 5104640 w 8117568"/>
              <a:gd name="connsiteY13" fmla="*/ 2164345 h 2270839"/>
              <a:gd name="connsiteX14" fmla="*/ 4830776 w 8117568"/>
              <a:gd name="connsiteY14" fmla="*/ 2185364 h 2270839"/>
              <a:gd name="connsiteX15" fmla="*/ 4556912 w 8117568"/>
              <a:gd name="connsiteY15" fmla="*/ 2201828 h 2270839"/>
              <a:gd name="connsiteX16" fmla="*/ 4284276 w 8117568"/>
              <a:gd name="connsiteY16" fmla="*/ 2218994 h 2270839"/>
              <a:gd name="connsiteX17" fmla="*/ 4014096 w 8117568"/>
              <a:gd name="connsiteY17" fmla="*/ 2233356 h 2270839"/>
              <a:gd name="connsiteX18" fmla="*/ 3746372 w 8117568"/>
              <a:gd name="connsiteY18" fmla="*/ 2243515 h 2270839"/>
              <a:gd name="connsiteX19" fmla="*/ 3478648 w 8117568"/>
              <a:gd name="connsiteY19" fmla="*/ 2252273 h 2270839"/>
              <a:gd name="connsiteX20" fmla="*/ 3213381 w 8117568"/>
              <a:gd name="connsiteY20" fmla="*/ 2260680 h 2270839"/>
              <a:gd name="connsiteX21" fmla="*/ 2951798 w 8117568"/>
              <a:gd name="connsiteY21" fmla="*/ 2264534 h 2270839"/>
              <a:gd name="connsiteX22" fmla="*/ 2690215 w 8117568"/>
              <a:gd name="connsiteY22" fmla="*/ 2268737 h 2270839"/>
              <a:gd name="connsiteX23" fmla="*/ 2432316 w 8117568"/>
              <a:gd name="connsiteY23" fmla="*/ 2270839 h 2270839"/>
              <a:gd name="connsiteX24" fmla="*/ 2176873 w 8117568"/>
              <a:gd name="connsiteY24" fmla="*/ 2268737 h 2270839"/>
              <a:gd name="connsiteX25" fmla="*/ 1923887 w 8117568"/>
              <a:gd name="connsiteY25" fmla="*/ 2268737 h 2270839"/>
              <a:gd name="connsiteX26" fmla="*/ 1673356 w 8117568"/>
              <a:gd name="connsiteY26" fmla="*/ 2264534 h 2270839"/>
              <a:gd name="connsiteX27" fmla="*/ 1427738 w 8117568"/>
              <a:gd name="connsiteY27" fmla="*/ 2258228 h 2270839"/>
              <a:gd name="connsiteX28" fmla="*/ 1184577 w 8117568"/>
              <a:gd name="connsiteY28" fmla="*/ 2252273 h 2270839"/>
              <a:gd name="connsiteX29" fmla="*/ 946327 w 8117568"/>
              <a:gd name="connsiteY29" fmla="*/ 2245617 h 2270839"/>
              <a:gd name="connsiteX30" fmla="*/ 709305 w 8117568"/>
              <a:gd name="connsiteY30" fmla="*/ 2235458 h 2270839"/>
              <a:gd name="connsiteX31" fmla="*/ 475970 w 8117568"/>
              <a:gd name="connsiteY31" fmla="*/ 2224598 h 2270839"/>
              <a:gd name="connsiteX32" fmla="*/ 247543 w 8117568"/>
              <a:gd name="connsiteY32" fmla="*/ 2214790 h 2270839"/>
              <a:gd name="connsiteX33" fmla="*/ 0 w 8117568"/>
              <a:gd name="connsiteY33" fmla="*/ 2199423 h 2270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117568" h="2270839">
                <a:moveTo>
                  <a:pt x="0" y="0"/>
                </a:moveTo>
                <a:lnTo>
                  <a:pt x="8117568" y="0"/>
                </a:lnTo>
                <a:lnTo>
                  <a:pt x="8117568" y="1754616"/>
                </a:lnTo>
                <a:lnTo>
                  <a:pt x="7886265" y="1797923"/>
                </a:lnTo>
                <a:lnTo>
                  <a:pt x="7608716" y="1847667"/>
                </a:lnTo>
                <a:lnTo>
                  <a:pt x="7329940" y="1896360"/>
                </a:lnTo>
                <a:lnTo>
                  <a:pt x="7049935" y="1938046"/>
                </a:lnTo>
                <a:lnTo>
                  <a:pt x="6771159" y="1980083"/>
                </a:lnTo>
                <a:lnTo>
                  <a:pt x="6491154" y="2019318"/>
                </a:lnTo>
                <a:lnTo>
                  <a:pt x="6214834" y="2052947"/>
                </a:lnTo>
                <a:lnTo>
                  <a:pt x="5934829" y="2084825"/>
                </a:lnTo>
                <a:lnTo>
                  <a:pt x="5656053" y="2113901"/>
                </a:lnTo>
                <a:lnTo>
                  <a:pt x="5382188" y="2139123"/>
                </a:lnTo>
                <a:lnTo>
                  <a:pt x="5104640" y="2164345"/>
                </a:lnTo>
                <a:lnTo>
                  <a:pt x="4830776" y="2185364"/>
                </a:lnTo>
                <a:lnTo>
                  <a:pt x="4556912" y="2201828"/>
                </a:lnTo>
                <a:lnTo>
                  <a:pt x="4284276" y="2218994"/>
                </a:lnTo>
                <a:lnTo>
                  <a:pt x="4014096" y="2233356"/>
                </a:lnTo>
                <a:lnTo>
                  <a:pt x="3746372" y="2243515"/>
                </a:lnTo>
                <a:lnTo>
                  <a:pt x="3478648" y="2252273"/>
                </a:lnTo>
                <a:lnTo>
                  <a:pt x="3213381" y="2260680"/>
                </a:lnTo>
                <a:lnTo>
                  <a:pt x="2951798" y="2264534"/>
                </a:lnTo>
                <a:lnTo>
                  <a:pt x="2690215" y="2268737"/>
                </a:lnTo>
                <a:lnTo>
                  <a:pt x="2432316" y="2270839"/>
                </a:lnTo>
                <a:lnTo>
                  <a:pt x="2176873" y="2268737"/>
                </a:lnTo>
                <a:lnTo>
                  <a:pt x="1923887" y="2268737"/>
                </a:lnTo>
                <a:lnTo>
                  <a:pt x="1673356" y="2264534"/>
                </a:lnTo>
                <a:lnTo>
                  <a:pt x="1427738" y="2258228"/>
                </a:lnTo>
                <a:lnTo>
                  <a:pt x="1184577" y="2252273"/>
                </a:lnTo>
                <a:lnTo>
                  <a:pt x="946327" y="2245617"/>
                </a:lnTo>
                <a:lnTo>
                  <a:pt x="709305" y="2235458"/>
                </a:lnTo>
                <a:lnTo>
                  <a:pt x="475970" y="2224598"/>
                </a:lnTo>
                <a:lnTo>
                  <a:pt x="247543" y="2214790"/>
                </a:lnTo>
                <a:lnTo>
                  <a:pt x="0" y="2199423"/>
                </a:lnTo>
                <a:close/>
              </a:path>
            </a:pathLst>
          </a:cu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DA8257E9-CEC6-084C-6318-453AF1A5F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8" y="609600"/>
            <a:ext cx="10131425" cy="1110343"/>
          </a:xfrm>
        </p:spPr>
        <p:txBody>
          <a:bodyPr>
            <a:normAutofit/>
          </a:bodyPr>
          <a:lstStyle/>
          <a:p>
            <a:pPr algn="ctr"/>
            <a:r>
              <a:rPr lang="fr-FR" sz="4800" dirty="0">
                <a:solidFill>
                  <a:schemeClr val="bg1"/>
                </a:solidFill>
              </a:rPr>
              <a:t>Résultats du Sondage</a:t>
            </a:r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xmlns="" id="{DA993287-3716-4A71-953E-F3804EE3C7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5967895"/>
              </p:ext>
            </p:extLst>
          </p:nvPr>
        </p:nvGraphicFramePr>
        <p:xfrm>
          <a:off x="124351" y="2164129"/>
          <a:ext cx="2556028" cy="2265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xmlns="" id="{666AC269-151C-488A-880F-89431B08D2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2252651"/>
              </p:ext>
            </p:extLst>
          </p:nvPr>
        </p:nvGraphicFramePr>
        <p:xfrm>
          <a:off x="4103018" y="2280979"/>
          <a:ext cx="2871311" cy="2270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xmlns="" id="{8B92665E-7106-4A0F-874C-F052BFA1E7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8950846"/>
              </p:ext>
            </p:extLst>
          </p:nvPr>
        </p:nvGraphicFramePr>
        <p:xfrm>
          <a:off x="1668131" y="4510617"/>
          <a:ext cx="2982071" cy="2341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5701F04F-5707-567F-EACD-9F76DD563523}"/>
              </a:ext>
            </a:extLst>
          </p:cNvPr>
          <p:cNvSpPr txBox="1"/>
          <p:nvPr/>
        </p:nvSpPr>
        <p:spPr>
          <a:xfrm>
            <a:off x="4846553" y="1517179"/>
            <a:ext cx="2498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En sortie de 3</a:t>
            </a:r>
            <a:r>
              <a:rPr lang="fr-FR" baseline="30000" dirty="0">
                <a:solidFill>
                  <a:schemeClr val="bg1"/>
                </a:solidFill>
              </a:rPr>
              <a:t>ème</a:t>
            </a:r>
            <a:r>
              <a:rPr lang="fr-FR" dirty="0">
                <a:solidFill>
                  <a:schemeClr val="bg1"/>
                </a:solidFill>
              </a:rPr>
              <a:t>…</a:t>
            </a:r>
          </a:p>
        </p:txBody>
      </p:sp>
      <p:graphicFrame>
        <p:nvGraphicFramePr>
          <p:cNvPr id="14" name="Graphique 13">
            <a:extLst>
              <a:ext uri="{FF2B5EF4-FFF2-40B4-BE49-F238E27FC236}">
                <a16:creationId xmlns:a16="http://schemas.microsoft.com/office/drawing/2014/main" xmlns="" id="{52A89C12-BF5C-4034-9C0E-CFE8D417E2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6602687"/>
              </p:ext>
            </p:extLst>
          </p:nvPr>
        </p:nvGraphicFramePr>
        <p:xfrm>
          <a:off x="-8175976" y="4824883"/>
          <a:ext cx="2736850" cy="1800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Graphique 14">
            <a:extLst>
              <a:ext uri="{FF2B5EF4-FFF2-40B4-BE49-F238E27FC236}">
                <a16:creationId xmlns:a16="http://schemas.microsoft.com/office/drawing/2014/main" xmlns="" id="{F71D4C55-253D-4246-8A7A-CE03589C54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1039951"/>
              </p:ext>
            </p:extLst>
          </p:nvPr>
        </p:nvGraphicFramePr>
        <p:xfrm>
          <a:off x="8199409" y="2287467"/>
          <a:ext cx="3779838" cy="2219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6" name="Graphique 15">
            <a:extLst>
              <a:ext uri="{FF2B5EF4-FFF2-40B4-BE49-F238E27FC236}">
                <a16:creationId xmlns:a16="http://schemas.microsoft.com/office/drawing/2014/main" xmlns="" id="{52A89C12-BF5C-4034-9C0E-CFE8D417E2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3204717"/>
              </p:ext>
            </p:extLst>
          </p:nvPr>
        </p:nvGraphicFramePr>
        <p:xfrm>
          <a:off x="6472650" y="4416775"/>
          <a:ext cx="3314782" cy="2457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4115398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E1EB41F2-E181-4D4D-9131-A30F6B0AE5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3D63CC92-C517-4C71-9222-4579252CD6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70839"/>
          </a:xfrm>
          <a:custGeom>
            <a:avLst/>
            <a:gdLst>
              <a:gd name="connsiteX0" fmla="*/ 0 w 12192000"/>
              <a:gd name="connsiteY0" fmla="*/ 0 h 2270839"/>
              <a:gd name="connsiteX1" fmla="*/ 12192000 w 12192000"/>
              <a:gd name="connsiteY1" fmla="*/ 0 h 2270839"/>
              <a:gd name="connsiteX2" fmla="*/ 12192000 w 12192000"/>
              <a:gd name="connsiteY2" fmla="*/ 213719 h 2270839"/>
              <a:gd name="connsiteX3" fmla="*/ 12192000 w 12192000"/>
              <a:gd name="connsiteY3" fmla="*/ 471948 h 2270839"/>
              <a:gd name="connsiteX4" fmla="*/ 12192000 w 12192000"/>
              <a:gd name="connsiteY4" fmla="*/ 519830 h 2270839"/>
              <a:gd name="connsiteX5" fmla="*/ 12192000 w 12192000"/>
              <a:gd name="connsiteY5" fmla="*/ 744793 h 2270839"/>
              <a:gd name="connsiteX6" fmla="*/ 12192000 w 12192000"/>
              <a:gd name="connsiteY6" fmla="*/ 1754021 h 2270839"/>
              <a:gd name="connsiteX7" fmla="*/ 11957522 w 12192000"/>
              <a:gd name="connsiteY7" fmla="*/ 1797923 h 2270839"/>
              <a:gd name="connsiteX8" fmla="*/ 11679973 w 12192000"/>
              <a:gd name="connsiteY8" fmla="*/ 1847667 h 2270839"/>
              <a:gd name="connsiteX9" fmla="*/ 11401197 w 12192000"/>
              <a:gd name="connsiteY9" fmla="*/ 1896360 h 2270839"/>
              <a:gd name="connsiteX10" fmla="*/ 11121192 w 12192000"/>
              <a:gd name="connsiteY10" fmla="*/ 1938046 h 2270839"/>
              <a:gd name="connsiteX11" fmla="*/ 10842416 w 12192000"/>
              <a:gd name="connsiteY11" fmla="*/ 1980083 h 2270839"/>
              <a:gd name="connsiteX12" fmla="*/ 10562411 w 12192000"/>
              <a:gd name="connsiteY12" fmla="*/ 2019318 h 2270839"/>
              <a:gd name="connsiteX13" fmla="*/ 10286091 w 12192000"/>
              <a:gd name="connsiteY13" fmla="*/ 2052947 h 2270839"/>
              <a:gd name="connsiteX14" fmla="*/ 10006086 w 12192000"/>
              <a:gd name="connsiteY14" fmla="*/ 2084825 h 2270839"/>
              <a:gd name="connsiteX15" fmla="*/ 9727310 w 12192000"/>
              <a:gd name="connsiteY15" fmla="*/ 2113901 h 2270839"/>
              <a:gd name="connsiteX16" fmla="*/ 9453445 w 12192000"/>
              <a:gd name="connsiteY16" fmla="*/ 2139123 h 2270839"/>
              <a:gd name="connsiteX17" fmla="*/ 9175897 w 12192000"/>
              <a:gd name="connsiteY17" fmla="*/ 2164345 h 2270839"/>
              <a:gd name="connsiteX18" fmla="*/ 8902033 w 12192000"/>
              <a:gd name="connsiteY18" fmla="*/ 2185364 h 2270839"/>
              <a:gd name="connsiteX19" fmla="*/ 8628169 w 12192000"/>
              <a:gd name="connsiteY19" fmla="*/ 2201828 h 2270839"/>
              <a:gd name="connsiteX20" fmla="*/ 8355533 w 12192000"/>
              <a:gd name="connsiteY20" fmla="*/ 2218994 h 2270839"/>
              <a:gd name="connsiteX21" fmla="*/ 8085353 w 12192000"/>
              <a:gd name="connsiteY21" fmla="*/ 2233356 h 2270839"/>
              <a:gd name="connsiteX22" fmla="*/ 7817629 w 12192000"/>
              <a:gd name="connsiteY22" fmla="*/ 2243515 h 2270839"/>
              <a:gd name="connsiteX23" fmla="*/ 7549905 w 12192000"/>
              <a:gd name="connsiteY23" fmla="*/ 2252273 h 2270839"/>
              <a:gd name="connsiteX24" fmla="*/ 7284638 w 12192000"/>
              <a:gd name="connsiteY24" fmla="*/ 2260680 h 2270839"/>
              <a:gd name="connsiteX25" fmla="*/ 7023055 w 12192000"/>
              <a:gd name="connsiteY25" fmla="*/ 2264534 h 2270839"/>
              <a:gd name="connsiteX26" fmla="*/ 6761472 w 12192000"/>
              <a:gd name="connsiteY26" fmla="*/ 2268737 h 2270839"/>
              <a:gd name="connsiteX27" fmla="*/ 6503573 w 12192000"/>
              <a:gd name="connsiteY27" fmla="*/ 2270839 h 2270839"/>
              <a:gd name="connsiteX28" fmla="*/ 6248130 w 12192000"/>
              <a:gd name="connsiteY28" fmla="*/ 2268737 h 2270839"/>
              <a:gd name="connsiteX29" fmla="*/ 5995144 w 12192000"/>
              <a:gd name="connsiteY29" fmla="*/ 2268737 h 2270839"/>
              <a:gd name="connsiteX30" fmla="*/ 5744613 w 12192000"/>
              <a:gd name="connsiteY30" fmla="*/ 2264534 h 2270839"/>
              <a:gd name="connsiteX31" fmla="*/ 5498995 w 12192000"/>
              <a:gd name="connsiteY31" fmla="*/ 2258228 h 2270839"/>
              <a:gd name="connsiteX32" fmla="*/ 5255834 w 12192000"/>
              <a:gd name="connsiteY32" fmla="*/ 2252273 h 2270839"/>
              <a:gd name="connsiteX33" fmla="*/ 5017584 w 12192000"/>
              <a:gd name="connsiteY33" fmla="*/ 2245617 h 2270839"/>
              <a:gd name="connsiteX34" fmla="*/ 4780562 w 12192000"/>
              <a:gd name="connsiteY34" fmla="*/ 2235458 h 2270839"/>
              <a:gd name="connsiteX35" fmla="*/ 4547227 w 12192000"/>
              <a:gd name="connsiteY35" fmla="*/ 2224598 h 2270839"/>
              <a:gd name="connsiteX36" fmla="*/ 4318800 w 12192000"/>
              <a:gd name="connsiteY36" fmla="*/ 2214790 h 2270839"/>
              <a:gd name="connsiteX37" fmla="*/ 3873004 w 12192000"/>
              <a:gd name="connsiteY37" fmla="*/ 2187115 h 2270839"/>
              <a:gd name="connsiteX38" fmla="*/ 3445628 w 12192000"/>
              <a:gd name="connsiteY38" fmla="*/ 2157690 h 2270839"/>
              <a:gd name="connsiteX39" fmla="*/ 3035446 w 12192000"/>
              <a:gd name="connsiteY39" fmla="*/ 2126862 h 2270839"/>
              <a:gd name="connsiteX40" fmla="*/ 2647370 w 12192000"/>
              <a:gd name="connsiteY40" fmla="*/ 2092883 h 2270839"/>
              <a:gd name="connsiteX41" fmla="*/ 2276487 w 12192000"/>
              <a:gd name="connsiteY41" fmla="*/ 2057501 h 2270839"/>
              <a:gd name="connsiteX42" fmla="*/ 1932621 w 12192000"/>
              <a:gd name="connsiteY42" fmla="*/ 2019318 h 2270839"/>
              <a:gd name="connsiteX43" fmla="*/ 1609634 w 12192000"/>
              <a:gd name="connsiteY43" fmla="*/ 1981835 h 2270839"/>
              <a:gd name="connsiteX44" fmla="*/ 1312435 w 12192000"/>
              <a:gd name="connsiteY44" fmla="*/ 1944352 h 2270839"/>
              <a:gd name="connsiteX45" fmla="*/ 1039799 w 12192000"/>
              <a:gd name="connsiteY45" fmla="*/ 1908971 h 2270839"/>
              <a:gd name="connsiteX46" fmla="*/ 797865 w 12192000"/>
              <a:gd name="connsiteY46" fmla="*/ 1875341 h 2270839"/>
              <a:gd name="connsiteX47" fmla="*/ 579265 w 12192000"/>
              <a:gd name="connsiteY47" fmla="*/ 1843463 h 2270839"/>
              <a:gd name="connsiteX48" fmla="*/ 395052 w 12192000"/>
              <a:gd name="connsiteY48" fmla="*/ 1816840 h 2270839"/>
              <a:gd name="connsiteX49" fmla="*/ 240312 w 12192000"/>
              <a:gd name="connsiteY49" fmla="*/ 1791617 h 2270839"/>
              <a:gd name="connsiteX50" fmla="*/ 27853 w 12192000"/>
              <a:gd name="connsiteY50" fmla="*/ 1755536 h 2270839"/>
              <a:gd name="connsiteX51" fmla="*/ 0 w 12192000"/>
              <a:gd name="connsiteY51" fmla="*/ 1750823 h 2270839"/>
              <a:gd name="connsiteX52" fmla="*/ 0 w 12192000"/>
              <a:gd name="connsiteY52" fmla="*/ 744793 h 2270839"/>
              <a:gd name="connsiteX53" fmla="*/ 0 w 12192000"/>
              <a:gd name="connsiteY53" fmla="*/ 519830 h 2270839"/>
              <a:gd name="connsiteX54" fmla="*/ 0 w 12192000"/>
              <a:gd name="connsiteY54" fmla="*/ 471948 h 2270839"/>
              <a:gd name="connsiteX55" fmla="*/ 0 w 12192000"/>
              <a:gd name="connsiteY55" fmla="*/ 213719 h 2270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000" h="2270839">
                <a:moveTo>
                  <a:pt x="0" y="0"/>
                </a:moveTo>
                <a:lnTo>
                  <a:pt x="12192000" y="0"/>
                </a:lnTo>
                <a:lnTo>
                  <a:pt x="12192000" y="213719"/>
                </a:lnTo>
                <a:lnTo>
                  <a:pt x="12192000" y="471948"/>
                </a:lnTo>
                <a:lnTo>
                  <a:pt x="12192000" y="519830"/>
                </a:lnTo>
                <a:lnTo>
                  <a:pt x="12192000" y="744793"/>
                </a:lnTo>
                <a:lnTo>
                  <a:pt x="12192000" y="1754021"/>
                </a:lnTo>
                <a:lnTo>
                  <a:pt x="11957522" y="1797923"/>
                </a:lnTo>
                <a:lnTo>
                  <a:pt x="11679973" y="1847667"/>
                </a:lnTo>
                <a:lnTo>
                  <a:pt x="11401197" y="1896360"/>
                </a:lnTo>
                <a:lnTo>
                  <a:pt x="11121192" y="1938046"/>
                </a:lnTo>
                <a:lnTo>
                  <a:pt x="10842416" y="1980083"/>
                </a:lnTo>
                <a:lnTo>
                  <a:pt x="10562411" y="2019318"/>
                </a:lnTo>
                <a:lnTo>
                  <a:pt x="10286091" y="2052947"/>
                </a:lnTo>
                <a:lnTo>
                  <a:pt x="10006086" y="2084825"/>
                </a:lnTo>
                <a:lnTo>
                  <a:pt x="9727310" y="2113901"/>
                </a:lnTo>
                <a:lnTo>
                  <a:pt x="9453445" y="2139123"/>
                </a:lnTo>
                <a:lnTo>
                  <a:pt x="9175897" y="2164345"/>
                </a:lnTo>
                <a:lnTo>
                  <a:pt x="8902033" y="2185364"/>
                </a:lnTo>
                <a:lnTo>
                  <a:pt x="8628169" y="2201828"/>
                </a:lnTo>
                <a:lnTo>
                  <a:pt x="8355533" y="2218994"/>
                </a:lnTo>
                <a:lnTo>
                  <a:pt x="8085353" y="2233356"/>
                </a:lnTo>
                <a:lnTo>
                  <a:pt x="7817629" y="2243515"/>
                </a:lnTo>
                <a:lnTo>
                  <a:pt x="7549905" y="2252273"/>
                </a:lnTo>
                <a:lnTo>
                  <a:pt x="7284638" y="2260680"/>
                </a:lnTo>
                <a:lnTo>
                  <a:pt x="7023055" y="2264534"/>
                </a:lnTo>
                <a:lnTo>
                  <a:pt x="6761472" y="2268737"/>
                </a:lnTo>
                <a:lnTo>
                  <a:pt x="6503573" y="2270839"/>
                </a:lnTo>
                <a:lnTo>
                  <a:pt x="6248130" y="2268737"/>
                </a:lnTo>
                <a:lnTo>
                  <a:pt x="5995144" y="2268737"/>
                </a:lnTo>
                <a:lnTo>
                  <a:pt x="5744613" y="2264534"/>
                </a:lnTo>
                <a:lnTo>
                  <a:pt x="5498995" y="2258228"/>
                </a:lnTo>
                <a:lnTo>
                  <a:pt x="5255834" y="2252273"/>
                </a:lnTo>
                <a:lnTo>
                  <a:pt x="5017584" y="2245617"/>
                </a:lnTo>
                <a:lnTo>
                  <a:pt x="4780562" y="2235458"/>
                </a:lnTo>
                <a:lnTo>
                  <a:pt x="4547227" y="2224598"/>
                </a:lnTo>
                <a:lnTo>
                  <a:pt x="4318800" y="2214790"/>
                </a:lnTo>
                <a:lnTo>
                  <a:pt x="3873004" y="2187115"/>
                </a:lnTo>
                <a:lnTo>
                  <a:pt x="3445628" y="2157690"/>
                </a:lnTo>
                <a:lnTo>
                  <a:pt x="3035446" y="2126862"/>
                </a:lnTo>
                <a:lnTo>
                  <a:pt x="2647370" y="2092883"/>
                </a:lnTo>
                <a:lnTo>
                  <a:pt x="2276487" y="2057501"/>
                </a:lnTo>
                <a:lnTo>
                  <a:pt x="1932621" y="2019318"/>
                </a:lnTo>
                <a:lnTo>
                  <a:pt x="1609634" y="1981835"/>
                </a:lnTo>
                <a:lnTo>
                  <a:pt x="1312435" y="1944352"/>
                </a:lnTo>
                <a:lnTo>
                  <a:pt x="1039799" y="1908971"/>
                </a:lnTo>
                <a:lnTo>
                  <a:pt x="797865" y="1875341"/>
                </a:lnTo>
                <a:lnTo>
                  <a:pt x="579265" y="1843463"/>
                </a:lnTo>
                <a:lnTo>
                  <a:pt x="395052" y="1816840"/>
                </a:lnTo>
                <a:lnTo>
                  <a:pt x="240312" y="1791617"/>
                </a:lnTo>
                <a:lnTo>
                  <a:pt x="27853" y="1755536"/>
                </a:lnTo>
                <a:lnTo>
                  <a:pt x="0" y="1750823"/>
                </a:lnTo>
                <a:lnTo>
                  <a:pt x="0" y="744793"/>
                </a:lnTo>
                <a:lnTo>
                  <a:pt x="0" y="519830"/>
                </a:lnTo>
                <a:lnTo>
                  <a:pt x="0" y="471948"/>
                </a:lnTo>
                <a:lnTo>
                  <a:pt x="0" y="213719"/>
                </a:lnTo>
                <a:close/>
              </a:path>
            </a:pathLst>
          </a:custGeom>
          <a:solidFill>
            <a:schemeClr val="tx2"/>
          </a:solidFill>
          <a:ln w="444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40A39FDC-39F4-4CB7-873B-8D786EC025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00" b="63148"/>
          <a:stretch/>
        </p:blipFill>
        <p:spPr>
          <a:xfrm>
            <a:off x="4071257" y="1"/>
            <a:ext cx="8117568" cy="2270839"/>
          </a:xfrm>
          <a:custGeom>
            <a:avLst/>
            <a:gdLst>
              <a:gd name="connsiteX0" fmla="*/ 0 w 8117568"/>
              <a:gd name="connsiteY0" fmla="*/ 0 h 2270839"/>
              <a:gd name="connsiteX1" fmla="*/ 8117568 w 8117568"/>
              <a:gd name="connsiteY1" fmla="*/ 0 h 2270839"/>
              <a:gd name="connsiteX2" fmla="*/ 8117568 w 8117568"/>
              <a:gd name="connsiteY2" fmla="*/ 1754616 h 2270839"/>
              <a:gd name="connsiteX3" fmla="*/ 7886265 w 8117568"/>
              <a:gd name="connsiteY3" fmla="*/ 1797923 h 2270839"/>
              <a:gd name="connsiteX4" fmla="*/ 7608716 w 8117568"/>
              <a:gd name="connsiteY4" fmla="*/ 1847667 h 2270839"/>
              <a:gd name="connsiteX5" fmla="*/ 7329940 w 8117568"/>
              <a:gd name="connsiteY5" fmla="*/ 1896360 h 2270839"/>
              <a:gd name="connsiteX6" fmla="*/ 7049935 w 8117568"/>
              <a:gd name="connsiteY6" fmla="*/ 1938046 h 2270839"/>
              <a:gd name="connsiteX7" fmla="*/ 6771159 w 8117568"/>
              <a:gd name="connsiteY7" fmla="*/ 1980083 h 2270839"/>
              <a:gd name="connsiteX8" fmla="*/ 6491154 w 8117568"/>
              <a:gd name="connsiteY8" fmla="*/ 2019318 h 2270839"/>
              <a:gd name="connsiteX9" fmla="*/ 6214834 w 8117568"/>
              <a:gd name="connsiteY9" fmla="*/ 2052947 h 2270839"/>
              <a:gd name="connsiteX10" fmla="*/ 5934829 w 8117568"/>
              <a:gd name="connsiteY10" fmla="*/ 2084825 h 2270839"/>
              <a:gd name="connsiteX11" fmla="*/ 5656053 w 8117568"/>
              <a:gd name="connsiteY11" fmla="*/ 2113901 h 2270839"/>
              <a:gd name="connsiteX12" fmla="*/ 5382188 w 8117568"/>
              <a:gd name="connsiteY12" fmla="*/ 2139123 h 2270839"/>
              <a:gd name="connsiteX13" fmla="*/ 5104640 w 8117568"/>
              <a:gd name="connsiteY13" fmla="*/ 2164345 h 2270839"/>
              <a:gd name="connsiteX14" fmla="*/ 4830776 w 8117568"/>
              <a:gd name="connsiteY14" fmla="*/ 2185364 h 2270839"/>
              <a:gd name="connsiteX15" fmla="*/ 4556912 w 8117568"/>
              <a:gd name="connsiteY15" fmla="*/ 2201828 h 2270839"/>
              <a:gd name="connsiteX16" fmla="*/ 4284276 w 8117568"/>
              <a:gd name="connsiteY16" fmla="*/ 2218994 h 2270839"/>
              <a:gd name="connsiteX17" fmla="*/ 4014096 w 8117568"/>
              <a:gd name="connsiteY17" fmla="*/ 2233356 h 2270839"/>
              <a:gd name="connsiteX18" fmla="*/ 3746372 w 8117568"/>
              <a:gd name="connsiteY18" fmla="*/ 2243515 h 2270839"/>
              <a:gd name="connsiteX19" fmla="*/ 3478648 w 8117568"/>
              <a:gd name="connsiteY19" fmla="*/ 2252273 h 2270839"/>
              <a:gd name="connsiteX20" fmla="*/ 3213381 w 8117568"/>
              <a:gd name="connsiteY20" fmla="*/ 2260680 h 2270839"/>
              <a:gd name="connsiteX21" fmla="*/ 2951798 w 8117568"/>
              <a:gd name="connsiteY21" fmla="*/ 2264534 h 2270839"/>
              <a:gd name="connsiteX22" fmla="*/ 2690215 w 8117568"/>
              <a:gd name="connsiteY22" fmla="*/ 2268737 h 2270839"/>
              <a:gd name="connsiteX23" fmla="*/ 2432316 w 8117568"/>
              <a:gd name="connsiteY23" fmla="*/ 2270839 h 2270839"/>
              <a:gd name="connsiteX24" fmla="*/ 2176873 w 8117568"/>
              <a:gd name="connsiteY24" fmla="*/ 2268737 h 2270839"/>
              <a:gd name="connsiteX25" fmla="*/ 1923887 w 8117568"/>
              <a:gd name="connsiteY25" fmla="*/ 2268737 h 2270839"/>
              <a:gd name="connsiteX26" fmla="*/ 1673356 w 8117568"/>
              <a:gd name="connsiteY26" fmla="*/ 2264534 h 2270839"/>
              <a:gd name="connsiteX27" fmla="*/ 1427738 w 8117568"/>
              <a:gd name="connsiteY27" fmla="*/ 2258228 h 2270839"/>
              <a:gd name="connsiteX28" fmla="*/ 1184577 w 8117568"/>
              <a:gd name="connsiteY28" fmla="*/ 2252273 h 2270839"/>
              <a:gd name="connsiteX29" fmla="*/ 946327 w 8117568"/>
              <a:gd name="connsiteY29" fmla="*/ 2245617 h 2270839"/>
              <a:gd name="connsiteX30" fmla="*/ 709305 w 8117568"/>
              <a:gd name="connsiteY30" fmla="*/ 2235458 h 2270839"/>
              <a:gd name="connsiteX31" fmla="*/ 475970 w 8117568"/>
              <a:gd name="connsiteY31" fmla="*/ 2224598 h 2270839"/>
              <a:gd name="connsiteX32" fmla="*/ 247543 w 8117568"/>
              <a:gd name="connsiteY32" fmla="*/ 2214790 h 2270839"/>
              <a:gd name="connsiteX33" fmla="*/ 0 w 8117568"/>
              <a:gd name="connsiteY33" fmla="*/ 2199423 h 2270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117568" h="2270839">
                <a:moveTo>
                  <a:pt x="0" y="0"/>
                </a:moveTo>
                <a:lnTo>
                  <a:pt x="8117568" y="0"/>
                </a:lnTo>
                <a:lnTo>
                  <a:pt x="8117568" y="1754616"/>
                </a:lnTo>
                <a:lnTo>
                  <a:pt x="7886265" y="1797923"/>
                </a:lnTo>
                <a:lnTo>
                  <a:pt x="7608716" y="1847667"/>
                </a:lnTo>
                <a:lnTo>
                  <a:pt x="7329940" y="1896360"/>
                </a:lnTo>
                <a:lnTo>
                  <a:pt x="7049935" y="1938046"/>
                </a:lnTo>
                <a:lnTo>
                  <a:pt x="6771159" y="1980083"/>
                </a:lnTo>
                <a:lnTo>
                  <a:pt x="6491154" y="2019318"/>
                </a:lnTo>
                <a:lnTo>
                  <a:pt x="6214834" y="2052947"/>
                </a:lnTo>
                <a:lnTo>
                  <a:pt x="5934829" y="2084825"/>
                </a:lnTo>
                <a:lnTo>
                  <a:pt x="5656053" y="2113901"/>
                </a:lnTo>
                <a:lnTo>
                  <a:pt x="5382188" y="2139123"/>
                </a:lnTo>
                <a:lnTo>
                  <a:pt x="5104640" y="2164345"/>
                </a:lnTo>
                <a:lnTo>
                  <a:pt x="4830776" y="2185364"/>
                </a:lnTo>
                <a:lnTo>
                  <a:pt x="4556912" y="2201828"/>
                </a:lnTo>
                <a:lnTo>
                  <a:pt x="4284276" y="2218994"/>
                </a:lnTo>
                <a:lnTo>
                  <a:pt x="4014096" y="2233356"/>
                </a:lnTo>
                <a:lnTo>
                  <a:pt x="3746372" y="2243515"/>
                </a:lnTo>
                <a:lnTo>
                  <a:pt x="3478648" y="2252273"/>
                </a:lnTo>
                <a:lnTo>
                  <a:pt x="3213381" y="2260680"/>
                </a:lnTo>
                <a:lnTo>
                  <a:pt x="2951798" y="2264534"/>
                </a:lnTo>
                <a:lnTo>
                  <a:pt x="2690215" y="2268737"/>
                </a:lnTo>
                <a:lnTo>
                  <a:pt x="2432316" y="2270839"/>
                </a:lnTo>
                <a:lnTo>
                  <a:pt x="2176873" y="2268737"/>
                </a:lnTo>
                <a:lnTo>
                  <a:pt x="1923887" y="2268737"/>
                </a:lnTo>
                <a:lnTo>
                  <a:pt x="1673356" y="2264534"/>
                </a:lnTo>
                <a:lnTo>
                  <a:pt x="1427738" y="2258228"/>
                </a:lnTo>
                <a:lnTo>
                  <a:pt x="1184577" y="2252273"/>
                </a:lnTo>
                <a:lnTo>
                  <a:pt x="946327" y="2245617"/>
                </a:lnTo>
                <a:lnTo>
                  <a:pt x="709305" y="2235458"/>
                </a:lnTo>
                <a:lnTo>
                  <a:pt x="475970" y="2224598"/>
                </a:lnTo>
                <a:lnTo>
                  <a:pt x="247543" y="2214790"/>
                </a:lnTo>
                <a:lnTo>
                  <a:pt x="0" y="2199423"/>
                </a:lnTo>
                <a:close/>
              </a:path>
            </a:pathLst>
          </a:cu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xmlns="" id="{A7C64A74-2C0F-017F-A6D9-AC09FABAA22E}"/>
              </a:ext>
            </a:extLst>
          </p:cNvPr>
          <p:cNvSpPr txBox="1">
            <a:spLocks/>
          </p:cNvSpPr>
          <p:nvPr/>
        </p:nvSpPr>
        <p:spPr>
          <a:xfrm>
            <a:off x="1030288" y="609600"/>
            <a:ext cx="10131425" cy="111034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r-FR" sz="4800" dirty="0">
                <a:solidFill>
                  <a:schemeClr val="bg1"/>
                </a:solidFill>
              </a:rPr>
              <a:t>Résultats du Sondage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0A04B9D1-96D8-FA1B-21EF-0BDAAFC0A485}"/>
              </a:ext>
            </a:extLst>
          </p:cNvPr>
          <p:cNvSpPr txBox="1"/>
          <p:nvPr/>
        </p:nvSpPr>
        <p:spPr>
          <a:xfrm>
            <a:off x="4846553" y="1517179"/>
            <a:ext cx="2498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Arrivée en 2</a:t>
            </a:r>
            <a:r>
              <a:rPr lang="fr-FR" baseline="30000" dirty="0">
                <a:solidFill>
                  <a:schemeClr val="bg1"/>
                </a:solidFill>
              </a:rPr>
              <a:t>nde</a:t>
            </a:r>
            <a:r>
              <a:rPr lang="fr-FR" dirty="0">
                <a:solidFill>
                  <a:schemeClr val="bg1"/>
                </a:solidFill>
              </a:rPr>
              <a:t>…</a:t>
            </a:r>
          </a:p>
        </p:txBody>
      </p:sp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xmlns="" id="{DCD522CF-73B1-AD7A-7C4F-81F9889CF4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1661799"/>
              </p:ext>
            </p:extLst>
          </p:nvPr>
        </p:nvGraphicFramePr>
        <p:xfrm>
          <a:off x="133865" y="2270839"/>
          <a:ext cx="2861861" cy="2270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xmlns="" id="{22EEE820-FE57-4054-AA4B-EB37CD35ED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2358112"/>
              </p:ext>
            </p:extLst>
          </p:nvPr>
        </p:nvGraphicFramePr>
        <p:xfrm>
          <a:off x="7007556" y="4515051"/>
          <a:ext cx="2977353" cy="2270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Graphique 8">
            <a:extLst>
              <a:ext uri="{FF2B5EF4-FFF2-40B4-BE49-F238E27FC236}">
                <a16:creationId xmlns:a16="http://schemas.microsoft.com/office/drawing/2014/main" xmlns="" id="{A17FE094-CD59-46BE-A24C-BBA7C49135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0045038"/>
              </p:ext>
            </p:extLst>
          </p:nvPr>
        </p:nvGraphicFramePr>
        <p:xfrm>
          <a:off x="1531309" y="4412287"/>
          <a:ext cx="3944938" cy="2290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Graphique 10">
            <a:extLst>
              <a:ext uri="{FF2B5EF4-FFF2-40B4-BE49-F238E27FC236}">
                <a16:creationId xmlns:a16="http://schemas.microsoft.com/office/drawing/2014/main" xmlns="" id="{1D90BED3-0005-49D2-9BD2-46C721216C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8455542"/>
              </p:ext>
            </p:extLst>
          </p:nvPr>
        </p:nvGraphicFramePr>
        <p:xfrm>
          <a:off x="3864825" y="2431091"/>
          <a:ext cx="3729038" cy="2300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16" name="Groupe 15">
            <a:extLst>
              <a:ext uri="{FF2B5EF4-FFF2-40B4-BE49-F238E27FC236}">
                <a16:creationId xmlns:a16="http://schemas.microsoft.com/office/drawing/2014/main" xmlns="" id="{2E2D5284-6A1C-2432-469B-7673A094A7D4}"/>
              </a:ext>
            </a:extLst>
          </p:cNvPr>
          <p:cNvGrpSpPr/>
          <p:nvPr/>
        </p:nvGrpSpPr>
        <p:grpSpPr>
          <a:xfrm>
            <a:off x="9248703" y="2446421"/>
            <a:ext cx="2561715" cy="1746742"/>
            <a:chOff x="9262663" y="2183238"/>
            <a:chExt cx="2561715" cy="1746742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xmlns="" id="{CC8B2527-5FB3-F87E-9A1D-6823B0EB212B}"/>
                </a:ext>
              </a:extLst>
            </p:cNvPr>
            <p:cNvSpPr txBox="1"/>
            <p:nvPr/>
          </p:nvSpPr>
          <p:spPr>
            <a:xfrm>
              <a:off x="9262663" y="2183238"/>
              <a:ext cx="256171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accent1"/>
                  </a:solidFill>
                  <a:latin typeface="Lucida Handwriting" charset="0"/>
                  <a:ea typeface="Lucida Handwriting" charset="0"/>
                  <a:cs typeface="Lucida Handwriting" charset="0"/>
                </a:rPr>
                <a:t>Et le cours IDEAL de physique-Chimie pour un élève arrivant en 2</a:t>
              </a:r>
              <a:r>
                <a:rPr lang="fr-FR" sz="1400" b="1" baseline="30000" dirty="0">
                  <a:solidFill>
                    <a:schemeClr val="accent1"/>
                  </a:solidFill>
                  <a:latin typeface="Lucida Handwriting" charset="0"/>
                  <a:ea typeface="Lucida Handwriting" charset="0"/>
                  <a:cs typeface="Lucida Handwriting" charset="0"/>
                </a:rPr>
                <a:t>nde</a:t>
              </a:r>
              <a:r>
                <a:rPr lang="fr-FR" sz="1400" b="1" dirty="0">
                  <a:solidFill>
                    <a:schemeClr val="accent1"/>
                  </a:solidFill>
                  <a:latin typeface="Lucida Handwriting" charset="0"/>
                  <a:ea typeface="Lucida Handwriting" charset="0"/>
                  <a:cs typeface="Lucida Handwriting" charset="0"/>
                </a:rPr>
                <a:t> ?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xmlns="" id="{7FCA277E-FB2B-7F29-D3F6-A237BA15FE26}"/>
                </a:ext>
              </a:extLst>
            </p:cNvPr>
            <p:cNvSpPr txBox="1"/>
            <p:nvPr/>
          </p:nvSpPr>
          <p:spPr>
            <a:xfrm>
              <a:off x="9866022" y="3068206"/>
              <a:ext cx="1958356" cy="8617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000" dirty="0">
                  <a:cs typeface="Ink Free" panose="020F0502020204030204" pitchFamily="34" charset="0"/>
                </a:rPr>
                <a:t>+ d’expériences</a:t>
              </a:r>
            </a:p>
            <a:p>
              <a:r>
                <a:rPr lang="fr-FR" sz="1000" dirty="0">
                  <a:cs typeface="Ink Free" panose="020F0502020204030204" pitchFamily="34" charset="0"/>
                </a:rPr>
                <a:t>+ d’explications</a:t>
              </a:r>
            </a:p>
            <a:p>
              <a:r>
                <a:rPr lang="fr-FR" sz="1000" dirty="0">
                  <a:cs typeface="Ink Free" panose="020F0502020204030204" pitchFamily="34" charset="0"/>
                </a:rPr>
                <a:t>+ de vidéos (ex : c’est pas sorcier)</a:t>
              </a:r>
            </a:p>
            <a:p>
              <a:r>
                <a:rPr lang="fr-FR" sz="1000" dirty="0">
                  <a:cs typeface="Ink Free" panose="020F0502020204030204" pitchFamily="34" charset="0"/>
                </a:rPr>
                <a:t>+ de chimie </a:t>
              </a:r>
            </a:p>
            <a:p>
              <a:r>
                <a:rPr lang="fr-FR" sz="1000" dirty="0">
                  <a:cs typeface="Ink Free" panose="020F0502020204030204" pitchFamily="34" charset="0"/>
                </a:rPr>
                <a:t>+ d’heures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06255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6A166780-9337-4437-95D3-5EA9D55AAA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EB3D0F40-BF1F-4120-945D-90C5AAD6E3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4654296" cy="6856214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15640A69-3748-450C-8DDB-B2051AC04B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93"/>
          <a:stretch/>
        </p:blipFill>
        <p:spPr>
          <a:xfrm>
            <a:off x="0" y="0"/>
            <a:ext cx="4644770" cy="685621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DB96E85C-57AC-A612-5CCC-A56C6EFA9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682" y="213606"/>
            <a:ext cx="4229278" cy="2808215"/>
          </a:xfrm>
        </p:spPr>
        <p:txBody>
          <a:bodyPr>
            <a:normAutofit/>
          </a:bodyPr>
          <a:lstStyle/>
          <a:p>
            <a:pPr algn="r"/>
            <a:r>
              <a:rPr lang="fr-FR" dirty="0">
                <a:solidFill>
                  <a:srgbClr val="FFFFFF"/>
                </a:solidFill>
              </a:rPr>
              <a:t>Immersions dans un cours de 3</a:t>
            </a:r>
            <a:r>
              <a:rPr lang="fr-FR" baseline="30000" dirty="0">
                <a:solidFill>
                  <a:srgbClr val="FFFFFF"/>
                </a:solidFill>
              </a:rPr>
              <a:t>ème</a:t>
            </a:r>
            <a:r>
              <a:rPr lang="fr-FR" dirty="0">
                <a:solidFill>
                  <a:srgbClr val="FFFFFF"/>
                </a:solidFill>
              </a:rPr>
              <a:t> et un cours de 2</a:t>
            </a:r>
            <a:r>
              <a:rPr lang="fr-FR" baseline="30000" dirty="0">
                <a:solidFill>
                  <a:srgbClr val="FFFFFF"/>
                </a:solidFill>
              </a:rPr>
              <a:t>nde</a:t>
            </a:r>
            <a:r>
              <a:rPr lang="fr-FR" dirty="0">
                <a:solidFill>
                  <a:srgbClr val="FFFFFF"/>
                </a:solidFill>
              </a:rPr>
              <a:t> </a:t>
            </a:r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xmlns="" id="{66F4F323-644B-4A47-97E9-BFB73840F4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1120" y="-2"/>
            <a:ext cx="7537705" cy="68562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xmlns="" id="{4A155EF8-4103-268E-FA53-746AFF8829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26054"/>
              </p:ext>
            </p:extLst>
          </p:nvPr>
        </p:nvGraphicFramePr>
        <p:xfrm>
          <a:off x="5007803" y="95487"/>
          <a:ext cx="6830694" cy="6665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134">
                  <a:extLst>
                    <a:ext uri="{9D8B030D-6E8A-4147-A177-3AD203B41FA5}">
                      <a16:colId xmlns:a16="http://schemas.microsoft.com/office/drawing/2014/main" xmlns="" val="2416367618"/>
                    </a:ext>
                  </a:extLst>
                </a:gridCol>
                <a:gridCol w="2738280">
                  <a:extLst>
                    <a:ext uri="{9D8B030D-6E8A-4147-A177-3AD203B41FA5}">
                      <a16:colId xmlns:a16="http://schemas.microsoft.com/office/drawing/2014/main" xmlns="" val="3400846948"/>
                    </a:ext>
                  </a:extLst>
                </a:gridCol>
                <a:gridCol w="2738280">
                  <a:extLst>
                    <a:ext uri="{9D8B030D-6E8A-4147-A177-3AD203B41FA5}">
                      <a16:colId xmlns:a16="http://schemas.microsoft.com/office/drawing/2014/main" xmlns="" val="1351440412"/>
                    </a:ext>
                  </a:extLst>
                </a:gridCol>
              </a:tblGrid>
              <a:tr h="594000"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marL="167640" marR="167640" marT="83820" marB="838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aseline="0" dirty="0"/>
                        <a:t>3</a:t>
                      </a:r>
                      <a:r>
                        <a:rPr lang="fr-FR" sz="2800" baseline="30000" dirty="0"/>
                        <a:t>ème</a:t>
                      </a:r>
                    </a:p>
                  </a:txBody>
                  <a:tcPr marL="167640" marR="167640" marT="83820" marB="83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2</a:t>
                      </a:r>
                      <a:r>
                        <a:rPr lang="fr-FR" sz="2800" baseline="30000" dirty="0"/>
                        <a:t>nde</a:t>
                      </a:r>
                      <a:r>
                        <a:rPr lang="fr-FR" sz="2800" dirty="0"/>
                        <a:t> </a:t>
                      </a:r>
                    </a:p>
                  </a:txBody>
                  <a:tcPr marL="167640" marR="167640" marT="83820" marB="83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1656812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Durée de la séance</a:t>
                      </a:r>
                    </a:p>
                  </a:txBody>
                  <a:tcPr marL="167640" marR="167640" marT="83820" marB="83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1</a:t>
                      </a:r>
                      <a:r>
                        <a:rPr lang="fr-FR" sz="1400" baseline="30000" dirty="0"/>
                        <a:t>H</a:t>
                      </a:r>
                    </a:p>
                  </a:txBody>
                  <a:tcPr marL="167640" marR="167640" marT="83820" marB="83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167640" marR="167640" marT="83820" marB="838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30796818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Lieu</a:t>
                      </a:r>
                    </a:p>
                  </a:txBody>
                  <a:tcPr marL="167640" marR="167640" marT="83820" marB="83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Collège Petit Manoir</a:t>
                      </a:r>
                    </a:p>
                    <a:p>
                      <a:pPr algn="ctr"/>
                      <a:r>
                        <a:rPr lang="fr-FR" sz="1400" dirty="0"/>
                        <a:t>Salle de chimie</a:t>
                      </a:r>
                    </a:p>
                  </a:txBody>
                  <a:tcPr marL="167640" marR="167640" marT="83820" marB="83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LP Léopold </a:t>
                      </a:r>
                      <a:r>
                        <a:rPr lang="fr-FR" sz="1400" b="1" dirty="0" err="1"/>
                        <a:t>Bissol</a:t>
                      </a:r>
                      <a:endParaRPr lang="fr-FR" sz="1400" b="1" dirty="0"/>
                    </a:p>
                    <a:p>
                      <a:pPr algn="ctr"/>
                      <a:r>
                        <a:rPr lang="fr-FR" sz="1400" dirty="0"/>
                        <a:t>Salle de chimie</a:t>
                      </a:r>
                    </a:p>
                  </a:txBody>
                  <a:tcPr marL="167640" marR="167640" marT="83820" marB="83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99488848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Nombre d’élèves</a:t>
                      </a:r>
                    </a:p>
                  </a:txBody>
                  <a:tcPr marL="167640" marR="167640" marT="83820" marB="83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12 élèves</a:t>
                      </a:r>
                    </a:p>
                  </a:txBody>
                  <a:tcPr marL="167640" marR="167640" marT="83820" marB="83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14 élèves</a:t>
                      </a:r>
                    </a:p>
                  </a:txBody>
                  <a:tcPr marL="167640" marR="167640" marT="83820" marB="83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95704057"/>
                  </a:ext>
                </a:extLst>
              </a:tr>
              <a:tr h="389477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Thème</a:t>
                      </a:r>
                    </a:p>
                  </a:txBody>
                  <a:tcPr marL="167640" marR="167640" marT="83820" marB="83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Organisation et transformation de la matière</a:t>
                      </a:r>
                    </a:p>
                  </a:txBody>
                  <a:tcPr marL="167640" marR="167640" marT="83820" marB="83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marL="167640" marR="167640" marT="83820" marB="83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12812274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Notion</a:t>
                      </a:r>
                    </a:p>
                  </a:txBody>
                  <a:tcPr marL="167640" marR="167640" marT="83820" marB="83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Transformations chimiques</a:t>
                      </a:r>
                    </a:p>
                  </a:txBody>
                  <a:tcPr marL="167640" marR="167640" marT="83820" marB="83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Propriétés acido-basiques</a:t>
                      </a:r>
                    </a:p>
                  </a:txBody>
                  <a:tcPr marL="167640" marR="167640" marT="83820" marB="83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4440308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TP</a:t>
                      </a:r>
                    </a:p>
                  </a:txBody>
                  <a:tcPr marL="167640" marR="167640" marT="83820" marB="83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Réaction entre l’acide chlorhydrique et le fer</a:t>
                      </a:r>
                    </a:p>
                  </a:txBody>
                  <a:tcPr marL="167640" marR="167640" marT="83820" marB="83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pH et indicateurs colorés</a:t>
                      </a:r>
                    </a:p>
                  </a:txBody>
                  <a:tcPr marL="167640" marR="167640" marT="83820" marB="83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18589128"/>
                  </a:ext>
                </a:extLst>
              </a:tr>
              <a:tr h="2110164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/>
                        <a:t>Déroulement</a:t>
                      </a:r>
                    </a:p>
                  </a:txBody>
                  <a:tcPr marL="167640" marR="167640" marT="83820" marB="83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Courier New" panose="02070309020205020404" pitchFamily="49" charset="0"/>
                        <a:buChar char="o"/>
                      </a:pPr>
                      <a:r>
                        <a:rPr lang="fr-FR" sz="1200" dirty="0"/>
                        <a:t>Installation des élèves</a:t>
                      </a:r>
                    </a:p>
                    <a:p>
                      <a:pPr marL="285750" indent="-285750" algn="l">
                        <a:buFont typeface="Courier New" panose="02070309020205020404" pitchFamily="49" charset="0"/>
                        <a:buChar char="o"/>
                      </a:pPr>
                      <a:r>
                        <a:rPr lang="fr-FR" sz="1200" dirty="0"/>
                        <a:t>Identification du matériel par les élèves</a:t>
                      </a:r>
                    </a:p>
                    <a:p>
                      <a:pPr marL="285750" indent="-285750" algn="l">
                        <a:buFont typeface="Courier New" panose="02070309020205020404" pitchFamily="49" charset="0"/>
                        <a:buChar char="o"/>
                      </a:pPr>
                      <a:r>
                        <a:rPr lang="fr-FR" sz="1200" dirty="0"/>
                        <a:t>Lecture du document</a:t>
                      </a:r>
                    </a:p>
                    <a:p>
                      <a:pPr marL="285750" indent="-285750" algn="l">
                        <a:buFont typeface="Courier New" panose="02070309020205020404" pitchFamily="49" charset="0"/>
                        <a:buChar char="o"/>
                      </a:pPr>
                      <a:r>
                        <a:rPr lang="fr-FR" sz="1200" dirty="0"/>
                        <a:t>Manipulation par les élèves en petits groupes sous la surveillance du professeur</a:t>
                      </a:r>
                    </a:p>
                    <a:p>
                      <a:pPr marL="285750" indent="-285750" algn="l">
                        <a:buFont typeface="Courier New" panose="02070309020205020404" pitchFamily="49" charset="0"/>
                        <a:buChar char="o"/>
                      </a:pPr>
                      <a:r>
                        <a:rPr lang="fr-FR" sz="1200" dirty="0"/>
                        <a:t>Échange de questions et de réponses entre le professeur et les élèves pour compléter le document.</a:t>
                      </a:r>
                    </a:p>
                    <a:p>
                      <a:pPr marL="285750" indent="-285750" algn="l">
                        <a:buFont typeface="Courier New" panose="02070309020205020404" pitchFamily="49" charset="0"/>
                        <a:buChar char="o"/>
                      </a:pPr>
                      <a:endParaRPr lang="fr-FR" sz="1200" dirty="0">
                        <a:hlinkClick r:id="rId5" tooltip="TP réaction entre l'acide chlorhydrique et le fer"/>
                      </a:endParaRPr>
                    </a:p>
                    <a:p>
                      <a:pPr marL="0" indent="0" algn="ctr">
                        <a:buFontTx/>
                        <a:buNone/>
                      </a:pPr>
                      <a:r>
                        <a:rPr lang="fr-FR" sz="1200" dirty="0">
                          <a:hlinkClick r:id="rId6" action="ppaction://hlinkfile"/>
                        </a:rPr>
                        <a:t>TP réaction entre l'acide chlorhydrique et le fer</a:t>
                      </a:r>
                      <a:endParaRPr lang="fr-FR" sz="1200" dirty="0"/>
                    </a:p>
                  </a:txBody>
                  <a:tcPr marL="167640" marR="167640" marT="83820" marB="83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Courier New" panose="02070309020205020404" pitchFamily="49" charset="0"/>
                        <a:buChar char="o"/>
                      </a:pPr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Installation des élèves</a:t>
                      </a:r>
                    </a:p>
                    <a:p>
                      <a:pPr marL="285750" indent="-285750" algn="l">
                        <a:buFont typeface="Courier New" panose="02070309020205020404" pitchFamily="49" charset="0"/>
                        <a:buChar char="o"/>
                      </a:pPr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Lecture du document (problématique, expériences)</a:t>
                      </a:r>
                    </a:p>
                    <a:p>
                      <a:pPr marL="285750" indent="-285750" algn="l">
                        <a:buFont typeface="Courier New" panose="02070309020205020404" pitchFamily="49" charset="0"/>
                        <a:buChar char="o"/>
                      </a:pPr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Manipulation par les élèves autour de la paillasse du professeur avec détail de toutes les consignes</a:t>
                      </a:r>
                    </a:p>
                    <a:p>
                      <a:pPr marL="285750" indent="-285750" algn="l">
                        <a:buFont typeface="Courier New" panose="02070309020205020404" pitchFamily="49" charset="0"/>
                        <a:buChar char="o"/>
                      </a:pPr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Collecte des résultats au tableau puis par les élèves pour compléter le document sur leurs cahiers</a:t>
                      </a:r>
                    </a:p>
                    <a:p>
                      <a:pPr marL="285750" indent="-285750" algn="l">
                        <a:buFont typeface="Courier New" panose="02070309020205020404" pitchFamily="49" charset="0"/>
                        <a:buChar char="o"/>
                      </a:pP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ctr">
                        <a:buFontTx/>
                        <a:buNone/>
                      </a:pPr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7" action="ppaction://hlinkfile"/>
                        </a:rPr>
                        <a:t>TP pH partie 1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7640" marR="167640" marT="83820" marB="83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97075299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643BC04-1DA1-C59E-AF3A-82117211F91F}"/>
              </a:ext>
            </a:extLst>
          </p:cNvPr>
          <p:cNvSpPr/>
          <p:nvPr/>
        </p:nvSpPr>
        <p:spPr>
          <a:xfrm>
            <a:off x="-9525" y="3069021"/>
            <a:ext cx="4831048" cy="37871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45CEF15D-74BB-62ED-5766-4B02AAF1CE75}"/>
              </a:ext>
            </a:extLst>
          </p:cNvPr>
          <p:cNvSpPr txBox="1"/>
          <p:nvPr/>
        </p:nvSpPr>
        <p:spPr>
          <a:xfrm>
            <a:off x="179928" y="3568912"/>
            <a:ext cx="4641595" cy="2893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fr-FR" sz="1400" b="1" u="sng" dirty="0"/>
              <a:t>Remarques : </a:t>
            </a:r>
          </a:p>
          <a:p>
            <a:pPr algn="just"/>
            <a:endParaRPr lang="fr-FR" sz="1400" b="1" u="sng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fr-FR" sz="1400" dirty="0"/>
              <a:t>Même mode opératoire en collège et en lycée.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fr-FR" sz="1400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fr-FR" sz="1400" b="1" dirty="0">
                <a:solidFill>
                  <a:schemeClr val="accent1"/>
                </a:solidFill>
              </a:rPr>
              <a:t>En 3</a:t>
            </a:r>
            <a:r>
              <a:rPr lang="fr-FR" sz="1400" b="1" baseline="30000" dirty="0">
                <a:solidFill>
                  <a:schemeClr val="accent1"/>
                </a:solidFill>
              </a:rPr>
              <a:t>ème</a:t>
            </a:r>
            <a:r>
              <a:rPr lang="fr-FR" sz="1400" b="1" dirty="0">
                <a:solidFill>
                  <a:schemeClr val="accent1"/>
                </a:solidFill>
              </a:rPr>
              <a:t> : </a:t>
            </a:r>
            <a:r>
              <a:rPr lang="fr-FR" sz="1400" dirty="0"/>
              <a:t>les élèves sont curieux de découvrir de nouvelles notions, posent des questions et sont très attentifs face aux expériences réalisées par le professeur.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fr-FR" sz="1400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fr-FR" sz="1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En 2</a:t>
            </a:r>
            <a:r>
              <a:rPr lang="fr-FR" sz="1400" b="1" baseline="300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nde</a:t>
            </a:r>
            <a:r>
              <a:rPr lang="fr-FR" sz="1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: </a:t>
            </a:r>
            <a:r>
              <a:rPr lang="fr-FR" sz="1400" dirty="0"/>
              <a:t>les élèves maîtrisent le vocabulaire de la notion abordée ainsi que le matériel à utiliser. Ils ont néanmoins quelques appréhensions quand arrive le moment de manipuler.</a:t>
            </a:r>
          </a:p>
          <a:p>
            <a:pPr algn="just"/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0608555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8BD78ED-75E1-4879-B369-BC61F7C45E2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C04F8797-ED77-4C70-AAEA-0DE48267C2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xmlns="" id="{CAD06229-FEB7-4CC9-8BE7-1A9457B9C6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5322895"/>
          </a:xfrm>
          <a:custGeom>
            <a:avLst/>
            <a:gdLst>
              <a:gd name="connsiteX0" fmla="*/ 0 w 12192000"/>
              <a:gd name="connsiteY0" fmla="*/ 0 h 5322895"/>
              <a:gd name="connsiteX1" fmla="*/ 12192000 w 12192000"/>
              <a:gd name="connsiteY1" fmla="*/ 0 h 5322895"/>
              <a:gd name="connsiteX2" fmla="*/ 12192000 w 12192000"/>
              <a:gd name="connsiteY2" fmla="*/ 213719 h 5322895"/>
              <a:gd name="connsiteX3" fmla="*/ 12192000 w 12192000"/>
              <a:gd name="connsiteY3" fmla="*/ 471948 h 5322895"/>
              <a:gd name="connsiteX4" fmla="*/ 12192000 w 12192000"/>
              <a:gd name="connsiteY4" fmla="*/ 3571886 h 5322895"/>
              <a:gd name="connsiteX5" fmla="*/ 12192000 w 12192000"/>
              <a:gd name="connsiteY5" fmla="*/ 3753332 h 5322895"/>
              <a:gd name="connsiteX6" fmla="*/ 12192000 w 12192000"/>
              <a:gd name="connsiteY6" fmla="*/ 4806077 h 5322895"/>
              <a:gd name="connsiteX7" fmla="*/ 11957522 w 12192000"/>
              <a:gd name="connsiteY7" fmla="*/ 4849979 h 5322895"/>
              <a:gd name="connsiteX8" fmla="*/ 11679973 w 12192000"/>
              <a:gd name="connsiteY8" fmla="*/ 4899723 h 5322895"/>
              <a:gd name="connsiteX9" fmla="*/ 11401197 w 12192000"/>
              <a:gd name="connsiteY9" fmla="*/ 4948416 h 5322895"/>
              <a:gd name="connsiteX10" fmla="*/ 11121192 w 12192000"/>
              <a:gd name="connsiteY10" fmla="*/ 4990102 h 5322895"/>
              <a:gd name="connsiteX11" fmla="*/ 10842416 w 12192000"/>
              <a:gd name="connsiteY11" fmla="*/ 5032139 h 5322895"/>
              <a:gd name="connsiteX12" fmla="*/ 10562411 w 12192000"/>
              <a:gd name="connsiteY12" fmla="*/ 5071374 h 5322895"/>
              <a:gd name="connsiteX13" fmla="*/ 10286091 w 12192000"/>
              <a:gd name="connsiteY13" fmla="*/ 5105003 h 5322895"/>
              <a:gd name="connsiteX14" fmla="*/ 10006086 w 12192000"/>
              <a:gd name="connsiteY14" fmla="*/ 5136881 h 5322895"/>
              <a:gd name="connsiteX15" fmla="*/ 9727310 w 12192000"/>
              <a:gd name="connsiteY15" fmla="*/ 5165957 h 5322895"/>
              <a:gd name="connsiteX16" fmla="*/ 9453445 w 12192000"/>
              <a:gd name="connsiteY16" fmla="*/ 5191179 h 5322895"/>
              <a:gd name="connsiteX17" fmla="*/ 9175897 w 12192000"/>
              <a:gd name="connsiteY17" fmla="*/ 5216401 h 5322895"/>
              <a:gd name="connsiteX18" fmla="*/ 8902033 w 12192000"/>
              <a:gd name="connsiteY18" fmla="*/ 5237420 h 5322895"/>
              <a:gd name="connsiteX19" fmla="*/ 8628169 w 12192000"/>
              <a:gd name="connsiteY19" fmla="*/ 5253884 h 5322895"/>
              <a:gd name="connsiteX20" fmla="*/ 8355533 w 12192000"/>
              <a:gd name="connsiteY20" fmla="*/ 5271050 h 5322895"/>
              <a:gd name="connsiteX21" fmla="*/ 8085353 w 12192000"/>
              <a:gd name="connsiteY21" fmla="*/ 5285412 h 5322895"/>
              <a:gd name="connsiteX22" fmla="*/ 7817629 w 12192000"/>
              <a:gd name="connsiteY22" fmla="*/ 5295571 h 5322895"/>
              <a:gd name="connsiteX23" fmla="*/ 7549905 w 12192000"/>
              <a:gd name="connsiteY23" fmla="*/ 5304329 h 5322895"/>
              <a:gd name="connsiteX24" fmla="*/ 7284638 w 12192000"/>
              <a:gd name="connsiteY24" fmla="*/ 5312736 h 5322895"/>
              <a:gd name="connsiteX25" fmla="*/ 7023055 w 12192000"/>
              <a:gd name="connsiteY25" fmla="*/ 5316590 h 5322895"/>
              <a:gd name="connsiteX26" fmla="*/ 6761472 w 12192000"/>
              <a:gd name="connsiteY26" fmla="*/ 5320793 h 5322895"/>
              <a:gd name="connsiteX27" fmla="*/ 6503573 w 12192000"/>
              <a:gd name="connsiteY27" fmla="*/ 5322895 h 5322895"/>
              <a:gd name="connsiteX28" fmla="*/ 6248130 w 12192000"/>
              <a:gd name="connsiteY28" fmla="*/ 5320793 h 5322895"/>
              <a:gd name="connsiteX29" fmla="*/ 5995144 w 12192000"/>
              <a:gd name="connsiteY29" fmla="*/ 5320793 h 5322895"/>
              <a:gd name="connsiteX30" fmla="*/ 5744613 w 12192000"/>
              <a:gd name="connsiteY30" fmla="*/ 5316590 h 5322895"/>
              <a:gd name="connsiteX31" fmla="*/ 5498995 w 12192000"/>
              <a:gd name="connsiteY31" fmla="*/ 5310284 h 5322895"/>
              <a:gd name="connsiteX32" fmla="*/ 5255834 w 12192000"/>
              <a:gd name="connsiteY32" fmla="*/ 5304329 h 5322895"/>
              <a:gd name="connsiteX33" fmla="*/ 5017584 w 12192000"/>
              <a:gd name="connsiteY33" fmla="*/ 5297673 h 5322895"/>
              <a:gd name="connsiteX34" fmla="*/ 4780562 w 12192000"/>
              <a:gd name="connsiteY34" fmla="*/ 5287514 h 5322895"/>
              <a:gd name="connsiteX35" fmla="*/ 4547227 w 12192000"/>
              <a:gd name="connsiteY35" fmla="*/ 5276654 h 5322895"/>
              <a:gd name="connsiteX36" fmla="*/ 4318800 w 12192000"/>
              <a:gd name="connsiteY36" fmla="*/ 5266846 h 5322895"/>
              <a:gd name="connsiteX37" fmla="*/ 3873004 w 12192000"/>
              <a:gd name="connsiteY37" fmla="*/ 5239171 h 5322895"/>
              <a:gd name="connsiteX38" fmla="*/ 3445628 w 12192000"/>
              <a:gd name="connsiteY38" fmla="*/ 5209746 h 5322895"/>
              <a:gd name="connsiteX39" fmla="*/ 3035446 w 12192000"/>
              <a:gd name="connsiteY39" fmla="*/ 5178918 h 5322895"/>
              <a:gd name="connsiteX40" fmla="*/ 2647370 w 12192000"/>
              <a:gd name="connsiteY40" fmla="*/ 5144939 h 5322895"/>
              <a:gd name="connsiteX41" fmla="*/ 2276487 w 12192000"/>
              <a:gd name="connsiteY41" fmla="*/ 5109557 h 5322895"/>
              <a:gd name="connsiteX42" fmla="*/ 1932621 w 12192000"/>
              <a:gd name="connsiteY42" fmla="*/ 5071374 h 5322895"/>
              <a:gd name="connsiteX43" fmla="*/ 1609634 w 12192000"/>
              <a:gd name="connsiteY43" fmla="*/ 5033891 h 5322895"/>
              <a:gd name="connsiteX44" fmla="*/ 1312435 w 12192000"/>
              <a:gd name="connsiteY44" fmla="*/ 4996408 h 5322895"/>
              <a:gd name="connsiteX45" fmla="*/ 1039799 w 12192000"/>
              <a:gd name="connsiteY45" fmla="*/ 4961027 h 5322895"/>
              <a:gd name="connsiteX46" fmla="*/ 797865 w 12192000"/>
              <a:gd name="connsiteY46" fmla="*/ 4927397 h 5322895"/>
              <a:gd name="connsiteX47" fmla="*/ 579265 w 12192000"/>
              <a:gd name="connsiteY47" fmla="*/ 4895519 h 5322895"/>
              <a:gd name="connsiteX48" fmla="*/ 395052 w 12192000"/>
              <a:gd name="connsiteY48" fmla="*/ 4868896 h 5322895"/>
              <a:gd name="connsiteX49" fmla="*/ 240312 w 12192000"/>
              <a:gd name="connsiteY49" fmla="*/ 4843673 h 5322895"/>
              <a:gd name="connsiteX50" fmla="*/ 27853 w 12192000"/>
              <a:gd name="connsiteY50" fmla="*/ 4807592 h 5322895"/>
              <a:gd name="connsiteX51" fmla="*/ 0 w 12192000"/>
              <a:gd name="connsiteY51" fmla="*/ 4802879 h 5322895"/>
              <a:gd name="connsiteX52" fmla="*/ 0 w 12192000"/>
              <a:gd name="connsiteY52" fmla="*/ 3753332 h 5322895"/>
              <a:gd name="connsiteX53" fmla="*/ 0 w 12192000"/>
              <a:gd name="connsiteY53" fmla="*/ 3571886 h 5322895"/>
              <a:gd name="connsiteX54" fmla="*/ 0 w 12192000"/>
              <a:gd name="connsiteY54" fmla="*/ 471948 h 5322895"/>
              <a:gd name="connsiteX55" fmla="*/ 0 w 12192000"/>
              <a:gd name="connsiteY55" fmla="*/ 213719 h 532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000" h="5322895">
                <a:moveTo>
                  <a:pt x="0" y="0"/>
                </a:moveTo>
                <a:lnTo>
                  <a:pt x="12192000" y="0"/>
                </a:lnTo>
                <a:lnTo>
                  <a:pt x="12192000" y="213719"/>
                </a:lnTo>
                <a:lnTo>
                  <a:pt x="12192000" y="471948"/>
                </a:lnTo>
                <a:lnTo>
                  <a:pt x="12192000" y="3571886"/>
                </a:lnTo>
                <a:lnTo>
                  <a:pt x="12192000" y="3753332"/>
                </a:lnTo>
                <a:lnTo>
                  <a:pt x="12192000" y="4806077"/>
                </a:lnTo>
                <a:lnTo>
                  <a:pt x="11957522" y="4849979"/>
                </a:lnTo>
                <a:lnTo>
                  <a:pt x="11679973" y="4899723"/>
                </a:lnTo>
                <a:lnTo>
                  <a:pt x="11401197" y="4948416"/>
                </a:lnTo>
                <a:lnTo>
                  <a:pt x="11121192" y="4990102"/>
                </a:lnTo>
                <a:lnTo>
                  <a:pt x="10842416" y="5032139"/>
                </a:lnTo>
                <a:lnTo>
                  <a:pt x="10562411" y="5071374"/>
                </a:lnTo>
                <a:lnTo>
                  <a:pt x="10286091" y="5105003"/>
                </a:lnTo>
                <a:lnTo>
                  <a:pt x="10006086" y="5136881"/>
                </a:lnTo>
                <a:lnTo>
                  <a:pt x="9727310" y="5165957"/>
                </a:lnTo>
                <a:lnTo>
                  <a:pt x="9453445" y="5191179"/>
                </a:lnTo>
                <a:lnTo>
                  <a:pt x="9175897" y="5216401"/>
                </a:lnTo>
                <a:lnTo>
                  <a:pt x="8902033" y="5237420"/>
                </a:lnTo>
                <a:lnTo>
                  <a:pt x="8628169" y="5253884"/>
                </a:lnTo>
                <a:lnTo>
                  <a:pt x="8355533" y="5271050"/>
                </a:lnTo>
                <a:lnTo>
                  <a:pt x="8085353" y="5285412"/>
                </a:lnTo>
                <a:lnTo>
                  <a:pt x="7817629" y="5295571"/>
                </a:lnTo>
                <a:lnTo>
                  <a:pt x="7549905" y="5304329"/>
                </a:lnTo>
                <a:lnTo>
                  <a:pt x="7284638" y="5312736"/>
                </a:lnTo>
                <a:lnTo>
                  <a:pt x="7023055" y="5316590"/>
                </a:lnTo>
                <a:lnTo>
                  <a:pt x="6761472" y="5320793"/>
                </a:lnTo>
                <a:lnTo>
                  <a:pt x="6503573" y="5322895"/>
                </a:lnTo>
                <a:lnTo>
                  <a:pt x="6248130" y="5320793"/>
                </a:lnTo>
                <a:lnTo>
                  <a:pt x="5995144" y="5320793"/>
                </a:lnTo>
                <a:lnTo>
                  <a:pt x="5744613" y="5316590"/>
                </a:lnTo>
                <a:lnTo>
                  <a:pt x="5498995" y="5310284"/>
                </a:lnTo>
                <a:lnTo>
                  <a:pt x="5255834" y="5304329"/>
                </a:lnTo>
                <a:lnTo>
                  <a:pt x="5017584" y="5297673"/>
                </a:lnTo>
                <a:lnTo>
                  <a:pt x="4780562" y="5287514"/>
                </a:lnTo>
                <a:lnTo>
                  <a:pt x="4547227" y="5276654"/>
                </a:lnTo>
                <a:lnTo>
                  <a:pt x="4318800" y="5266846"/>
                </a:lnTo>
                <a:lnTo>
                  <a:pt x="3873004" y="5239171"/>
                </a:lnTo>
                <a:lnTo>
                  <a:pt x="3445628" y="5209746"/>
                </a:lnTo>
                <a:lnTo>
                  <a:pt x="3035446" y="5178918"/>
                </a:lnTo>
                <a:lnTo>
                  <a:pt x="2647370" y="5144939"/>
                </a:lnTo>
                <a:lnTo>
                  <a:pt x="2276487" y="5109557"/>
                </a:lnTo>
                <a:lnTo>
                  <a:pt x="1932621" y="5071374"/>
                </a:lnTo>
                <a:lnTo>
                  <a:pt x="1609634" y="5033891"/>
                </a:lnTo>
                <a:lnTo>
                  <a:pt x="1312435" y="4996408"/>
                </a:lnTo>
                <a:lnTo>
                  <a:pt x="1039799" y="4961027"/>
                </a:lnTo>
                <a:lnTo>
                  <a:pt x="797865" y="4927397"/>
                </a:lnTo>
                <a:lnTo>
                  <a:pt x="579265" y="4895519"/>
                </a:lnTo>
                <a:lnTo>
                  <a:pt x="395052" y="4868896"/>
                </a:lnTo>
                <a:lnTo>
                  <a:pt x="240312" y="4843673"/>
                </a:lnTo>
                <a:lnTo>
                  <a:pt x="27853" y="4807592"/>
                </a:lnTo>
                <a:lnTo>
                  <a:pt x="0" y="4802879"/>
                </a:lnTo>
                <a:lnTo>
                  <a:pt x="0" y="3753332"/>
                </a:lnTo>
                <a:lnTo>
                  <a:pt x="0" y="3571886"/>
                </a:lnTo>
                <a:lnTo>
                  <a:pt x="0" y="471948"/>
                </a:lnTo>
                <a:lnTo>
                  <a:pt x="0" y="213719"/>
                </a:lnTo>
                <a:close/>
              </a:path>
            </a:pathLst>
          </a:custGeom>
          <a:ln w="444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42B44E02-2041-49BE-AF61-F91454DC3A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549" r="62095"/>
          <a:stretch/>
        </p:blipFill>
        <p:spPr>
          <a:xfrm flipH="1">
            <a:off x="8948814" y="3265714"/>
            <a:ext cx="3243185" cy="1898718"/>
          </a:xfrm>
          <a:custGeom>
            <a:avLst/>
            <a:gdLst>
              <a:gd name="connsiteX0" fmla="*/ 220380 w 3243185"/>
              <a:gd name="connsiteY0" fmla="*/ 404386 h 1898718"/>
              <a:gd name="connsiteX1" fmla="*/ 278149 w 3243185"/>
              <a:gd name="connsiteY1" fmla="*/ 410805 h 1898718"/>
              <a:gd name="connsiteX2" fmla="*/ 297405 w 3243185"/>
              <a:gd name="connsiteY2" fmla="*/ 423642 h 1898718"/>
              <a:gd name="connsiteX3" fmla="*/ 316662 w 3243185"/>
              <a:gd name="connsiteY3" fmla="*/ 430061 h 1898718"/>
              <a:gd name="connsiteX4" fmla="*/ 355175 w 3243185"/>
              <a:gd name="connsiteY4" fmla="*/ 455737 h 1898718"/>
              <a:gd name="connsiteX5" fmla="*/ 406525 w 3243185"/>
              <a:gd name="connsiteY5" fmla="*/ 468574 h 1898718"/>
              <a:gd name="connsiteX6" fmla="*/ 425782 w 3243185"/>
              <a:gd name="connsiteY6" fmla="*/ 481412 h 1898718"/>
              <a:gd name="connsiteX7" fmla="*/ 445038 w 3243185"/>
              <a:gd name="connsiteY7" fmla="*/ 487831 h 1898718"/>
              <a:gd name="connsiteX8" fmla="*/ 483551 w 3243185"/>
              <a:gd name="connsiteY8" fmla="*/ 526344 h 1898718"/>
              <a:gd name="connsiteX9" fmla="*/ 483551 w 3243185"/>
              <a:gd name="connsiteY9" fmla="*/ 609788 h 1898718"/>
              <a:gd name="connsiteX10" fmla="*/ 445038 w 3243185"/>
              <a:gd name="connsiteY10" fmla="*/ 635464 h 1898718"/>
              <a:gd name="connsiteX11" fmla="*/ 246055 w 3243185"/>
              <a:gd name="connsiteY11" fmla="*/ 629045 h 1898718"/>
              <a:gd name="connsiteX12" fmla="*/ 233217 w 3243185"/>
              <a:gd name="connsiteY12" fmla="*/ 609788 h 1898718"/>
              <a:gd name="connsiteX13" fmla="*/ 213961 w 3243185"/>
              <a:gd name="connsiteY13" fmla="*/ 603370 h 1898718"/>
              <a:gd name="connsiteX14" fmla="*/ 188285 w 3243185"/>
              <a:gd name="connsiteY14" fmla="*/ 564857 h 1898718"/>
              <a:gd name="connsiteX15" fmla="*/ 175448 w 3243185"/>
              <a:gd name="connsiteY15" fmla="*/ 526344 h 1898718"/>
              <a:gd name="connsiteX16" fmla="*/ 220380 w 3243185"/>
              <a:gd name="connsiteY16" fmla="*/ 404386 h 1898718"/>
              <a:gd name="connsiteX17" fmla="*/ 3243185 w 3243185"/>
              <a:gd name="connsiteY17" fmla="*/ 0 h 1898718"/>
              <a:gd name="connsiteX18" fmla="*/ 2298567 w 3243185"/>
              <a:gd name="connsiteY18" fmla="*/ 0 h 1898718"/>
              <a:gd name="connsiteX19" fmla="*/ 2293659 w 3243185"/>
              <a:gd name="connsiteY19" fmla="*/ 51351 h 1898718"/>
              <a:gd name="connsiteX20" fmla="*/ 2274403 w 3243185"/>
              <a:gd name="connsiteY20" fmla="*/ 83445 h 1898718"/>
              <a:gd name="connsiteX21" fmla="*/ 2248728 w 3243185"/>
              <a:gd name="connsiteY21" fmla="*/ 121958 h 1898718"/>
              <a:gd name="connsiteX22" fmla="*/ 2203796 w 3243185"/>
              <a:gd name="connsiteY22" fmla="*/ 166890 h 1898718"/>
              <a:gd name="connsiteX23" fmla="*/ 2178121 w 3243185"/>
              <a:gd name="connsiteY23" fmla="*/ 173308 h 1898718"/>
              <a:gd name="connsiteX24" fmla="*/ 2126770 w 3243185"/>
              <a:gd name="connsiteY24" fmla="*/ 211821 h 1898718"/>
              <a:gd name="connsiteX25" fmla="*/ 2081838 w 3243185"/>
              <a:gd name="connsiteY25" fmla="*/ 237497 h 1898718"/>
              <a:gd name="connsiteX26" fmla="*/ 2043325 w 3243185"/>
              <a:gd name="connsiteY26" fmla="*/ 250334 h 1898718"/>
              <a:gd name="connsiteX27" fmla="*/ 1972718 w 3243185"/>
              <a:gd name="connsiteY27" fmla="*/ 288847 h 1898718"/>
              <a:gd name="connsiteX28" fmla="*/ 1940624 w 3243185"/>
              <a:gd name="connsiteY28" fmla="*/ 295266 h 1898718"/>
              <a:gd name="connsiteX29" fmla="*/ 1914949 w 3243185"/>
              <a:gd name="connsiteY29" fmla="*/ 308104 h 1898718"/>
              <a:gd name="connsiteX30" fmla="*/ 1895693 w 3243185"/>
              <a:gd name="connsiteY30" fmla="*/ 320941 h 1898718"/>
              <a:gd name="connsiteX31" fmla="*/ 1870017 w 3243185"/>
              <a:gd name="connsiteY31" fmla="*/ 327360 h 1898718"/>
              <a:gd name="connsiteX32" fmla="*/ 1831504 w 3243185"/>
              <a:gd name="connsiteY32" fmla="*/ 340198 h 1898718"/>
              <a:gd name="connsiteX33" fmla="*/ 1780154 w 3243185"/>
              <a:gd name="connsiteY33" fmla="*/ 353035 h 1898718"/>
              <a:gd name="connsiteX34" fmla="*/ 1760897 w 3243185"/>
              <a:gd name="connsiteY34" fmla="*/ 359454 h 1898718"/>
              <a:gd name="connsiteX35" fmla="*/ 1683871 w 3243185"/>
              <a:gd name="connsiteY35" fmla="*/ 397967 h 1898718"/>
              <a:gd name="connsiteX36" fmla="*/ 1632521 w 3243185"/>
              <a:gd name="connsiteY36" fmla="*/ 410805 h 1898718"/>
              <a:gd name="connsiteX37" fmla="*/ 1594008 w 3243185"/>
              <a:gd name="connsiteY37" fmla="*/ 423642 h 1898718"/>
              <a:gd name="connsiteX38" fmla="*/ 1568333 w 3243185"/>
              <a:gd name="connsiteY38" fmla="*/ 430061 h 1898718"/>
              <a:gd name="connsiteX39" fmla="*/ 1542657 w 3243185"/>
              <a:gd name="connsiteY39" fmla="*/ 442899 h 1898718"/>
              <a:gd name="connsiteX40" fmla="*/ 1516982 w 3243185"/>
              <a:gd name="connsiteY40" fmla="*/ 449318 h 1898718"/>
              <a:gd name="connsiteX41" fmla="*/ 1497725 w 3243185"/>
              <a:gd name="connsiteY41" fmla="*/ 455737 h 1898718"/>
              <a:gd name="connsiteX42" fmla="*/ 1452794 w 3243185"/>
              <a:gd name="connsiteY42" fmla="*/ 468574 h 1898718"/>
              <a:gd name="connsiteX43" fmla="*/ 1433537 w 3243185"/>
              <a:gd name="connsiteY43" fmla="*/ 481412 h 1898718"/>
              <a:gd name="connsiteX44" fmla="*/ 1369349 w 3243185"/>
              <a:gd name="connsiteY44" fmla="*/ 494250 h 1898718"/>
              <a:gd name="connsiteX45" fmla="*/ 1324417 w 3243185"/>
              <a:gd name="connsiteY45" fmla="*/ 519925 h 1898718"/>
              <a:gd name="connsiteX46" fmla="*/ 1285904 w 3243185"/>
              <a:gd name="connsiteY46" fmla="*/ 539181 h 1898718"/>
              <a:gd name="connsiteX47" fmla="*/ 1247391 w 3243185"/>
              <a:gd name="connsiteY47" fmla="*/ 545600 h 1898718"/>
              <a:gd name="connsiteX48" fmla="*/ 1176784 w 3243185"/>
              <a:gd name="connsiteY48" fmla="*/ 564857 h 1898718"/>
              <a:gd name="connsiteX49" fmla="*/ 907194 w 3243185"/>
              <a:gd name="connsiteY49" fmla="*/ 577694 h 1898718"/>
              <a:gd name="connsiteX50" fmla="*/ 881518 w 3243185"/>
              <a:gd name="connsiteY50" fmla="*/ 584113 h 1898718"/>
              <a:gd name="connsiteX51" fmla="*/ 656860 w 3243185"/>
              <a:gd name="connsiteY51" fmla="*/ 577694 h 1898718"/>
              <a:gd name="connsiteX52" fmla="*/ 637603 w 3243185"/>
              <a:gd name="connsiteY52" fmla="*/ 558438 h 1898718"/>
              <a:gd name="connsiteX53" fmla="*/ 618347 w 3243185"/>
              <a:gd name="connsiteY53" fmla="*/ 519925 h 1898718"/>
              <a:gd name="connsiteX54" fmla="*/ 599090 w 3243185"/>
              <a:gd name="connsiteY54" fmla="*/ 500668 h 1898718"/>
              <a:gd name="connsiteX55" fmla="*/ 566996 w 3243185"/>
              <a:gd name="connsiteY55" fmla="*/ 474993 h 1898718"/>
              <a:gd name="connsiteX56" fmla="*/ 560577 w 3243185"/>
              <a:gd name="connsiteY56" fmla="*/ 455737 h 1898718"/>
              <a:gd name="connsiteX57" fmla="*/ 522064 w 3243185"/>
              <a:gd name="connsiteY57" fmla="*/ 436480 h 1898718"/>
              <a:gd name="connsiteX58" fmla="*/ 502808 w 3243185"/>
              <a:gd name="connsiteY58" fmla="*/ 423642 h 1898718"/>
              <a:gd name="connsiteX59" fmla="*/ 464295 w 3243185"/>
              <a:gd name="connsiteY59" fmla="*/ 410805 h 1898718"/>
              <a:gd name="connsiteX60" fmla="*/ 445038 w 3243185"/>
              <a:gd name="connsiteY60" fmla="*/ 397967 h 1898718"/>
              <a:gd name="connsiteX61" fmla="*/ 374431 w 3243185"/>
              <a:gd name="connsiteY61" fmla="*/ 391548 h 1898718"/>
              <a:gd name="connsiteX62" fmla="*/ 329500 w 3243185"/>
              <a:gd name="connsiteY62" fmla="*/ 372292 h 1898718"/>
              <a:gd name="connsiteX63" fmla="*/ 310243 w 3243185"/>
              <a:gd name="connsiteY63" fmla="*/ 365873 h 1898718"/>
              <a:gd name="connsiteX64" fmla="*/ 271730 w 3243185"/>
              <a:gd name="connsiteY64" fmla="*/ 340198 h 1898718"/>
              <a:gd name="connsiteX65" fmla="*/ 239636 w 3243185"/>
              <a:gd name="connsiteY65" fmla="*/ 301685 h 1898718"/>
              <a:gd name="connsiteX66" fmla="*/ 201123 w 3243185"/>
              <a:gd name="connsiteY66" fmla="*/ 269591 h 1898718"/>
              <a:gd name="connsiteX67" fmla="*/ 149773 w 3243185"/>
              <a:gd name="connsiteY67" fmla="*/ 224659 h 1898718"/>
              <a:gd name="connsiteX68" fmla="*/ 111260 w 3243185"/>
              <a:gd name="connsiteY68" fmla="*/ 211821 h 1898718"/>
              <a:gd name="connsiteX69" fmla="*/ 92003 w 3243185"/>
              <a:gd name="connsiteY69" fmla="*/ 205402 h 1898718"/>
              <a:gd name="connsiteX70" fmla="*/ 72747 w 3243185"/>
              <a:gd name="connsiteY70" fmla="*/ 192565 h 1898718"/>
              <a:gd name="connsiteX71" fmla="*/ 34234 w 3243185"/>
              <a:gd name="connsiteY71" fmla="*/ 160471 h 1898718"/>
              <a:gd name="connsiteX72" fmla="*/ 8558 w 3243185"/>
              <a:gd name="connsiteY72" fmla="*/ 121958 h 1898718"/>
              <a:gd name="connsiteX73" fmla="*/ 11877 w 3243185"/>
              <a:gd name="connsiteY73" fmla="*/ 15345 h 1898718"/>
              <a:gd name="connsiteX74" fmla="*/ 16098 w 3243185"/>
              <a:gd name="connsiteY74" fmla="*/ 0 h 1898718"/>
              <a:gd name="connsiteX75" fmla="*/ 0 w 3243185"/>
              <a:gd name="connsiteY75" fmla="*/ 0 h 1898718"/>
              <a:gd name="connsiteX76" fmla="*/ 0 w 3243185"/>
              <a:gd name="connsiteY76" fmla="*/ 1540363 h 1898718"/>
              <a:gd name="connsiteX77" fmla="*/ 234477 w 3243185"/>
              <a:gd name="connsiteY77" fmla="*/ 1584265 h 1898718"/>
              <a:gd name="connsiteX78" fmla="*/ 512026 w 3243185"/>
              <a:gd name="connsiteY78" fmla="*/ 1634009 h 1898718"/>
              <a:gd name="connsiteX79" fmla="*/ 790802 w 3243185"/>
              <a:gd name="connsiteY79" fmla="*/ 1682702 h 1898718"/>
              <a:gd name="connsiteX80" fmla="*/ 1070807 w 3243185"/>
              <a:gd name="connsiteY80" fmla="*/ 1724388 h 1898718"/>
              <a:gd name="connsiteX81" fmla="*/ 1349583 w 3243185"/>
              <a:gd name="connsiteY81" fmla="*/ 1766425 h 1898718"/>
              <a:gd name="connsiteX82" fmla="*/ 1629588 w 3243185"/>
              <a:gd name="connsiteY82" fmla="*/ 1805660 h 1898718"/>
              <a:gd name="connsiteX83" fmla="*/ 1905908 w 3243185"/>
              <a:gd name="connsiteY83" fmla="*/ 1839289 h 1898718"/>
              <a:gd name="connsiteX84" fmla="*/ 2185913 w 3243185"/>
              <a:gd name="connsiteY84" fmla="*/ 1871167 h 1898718"/>
              <a:gd name="connsiteX85" fmla="*/ 2450068 w 3243185"/>
              <a:gd name="connsiteY85" fmla="*/ 1898718 h 1898718"/>
              <a:gd name="connsiteX86" fmla="*/ 3243185 w 3243185"/>
              <a:gd name="connsiteY86" fmla="*/ 1898718 h 1898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3243185" h="1898718">
                <a:moveTo>
                  <a:pt x="220380" y="404386"/>
                </a:moveTo>
                <a:cubicBezTo>
                  <a:pt x="239636" y="406526"/>
                  <a:pt x="259352" y="406106"/>
                  <a:pt x="278149" y="410805"/>
                </a:cubicBezTo>
                <a:cubicBezTo>
                  <a:pt x="285633" y="412676"/>
                  <a:pt x="290505" y="420192"/>
                  <a:pt x="297405" y="423642"/>
                </a:cubicBezTo>
                <a:cubicBezTo>
                  <a:pt x="303457" y="426669"/>
                  <a:pt x="310747" y="426775"/>
                  <a:pt x="316662" y="430061"/>
                </a:cubicBezTo>
                <a:cubicBezTo>
                  <a:pt x="330149" y="437554"/>
                  <a:pt x="340537" y="450857"/>
                  <a:pt x="355175" y="455737"/>
                </a:cubicBezTo>
                <a:cubicBezTo>
                  <a:pt x="384781" y="465606"/>
                  <a:pt x="367797" y="460829"/>
                  <a:pt x="406525" y="468574"/>
                </a:cubicBezTo>
                <a:cubicBezTo>
                  <a:pt x="412944" y="472853"/>
                  <a:pt x="418882" y="477962"/>
                  <a:pt x="425782" y="481412"/>
                </a:cubicBezTo>
                <a:cubicBezTo>
                  <a:pt x="431834" y="484438"/>
                  <a:pt x="439698" y="483676"/>
                  <a:pt x="445038" y="487831"/>
                </a:cubicBezTo>
                <a:cubicBezTo>
                  <a:pt x="459369" y="498977"/>
                  <a:pt x="483551" y="526344"/>
                  <a:pt x="483551" y="526344"/>
                </a:cubicBezTo>
                <a:cubicBezTo>
                  <a:pt x="493199" y="555288"/>
                  <a:pt x="501991" y="572910"/>
                  <a:pt x="483551" y="609788"/>
                </a:cubicBezTo>
                <a:cubicBezTo>
                  <a:pt x="476651" y="623588"/>
                  <a:pt x="445038" y="635464"/>
                  <a:pt x="445038" y="635464"/>
                </a:cubicBezTo>
                <a:cubicBezTo>
                  <a:pt x="378711" y="633324"/>
                  <a:pt x="311935" y="637030"/>
                  <a:pt x="246055" y="629045"/>
                </a:cubicBezTo>
                <a:cubicBezTo>
                  <a:pt x="238396" y="628117"/>
                  <a:pt x="239242" y="614607"/>
                  <a:pt x="233217" y="609788"/>
                </a:cubicBezTo>
                <a:cubicBezTo>
                  <a:pt x="227934" y="605562"/>
                  <a:pt x="220380" y="605509"/>
                  <a:pt x="213961" y="603370"/>
                </a:cubicBezTo>
                <a:cubicBezTo>
                  <a:pt x="205402" y="590532"/>
                  <a:pt x="193165" y="579494"/>
                  <a:pt x="188285" y="564857"/>
                </a:cubicBezTo>
                <a:lnTo>
                  <a:pt x="175448" y="526344"/>
                </a:lnTo>
                <a:cubicBezTo>
                  <a:pt x="182293" y="423657"/>
                  <a:pt x="212891" y="424712"/>
                  <a:pt x="220380" y="404386"/>
                </a:cubicBezTo>
                <a:close/>
                <a:moveTo>
                  <a:pt x="3243185" y="0"/>
                </a:moveTo>
                <a:lnTo>
                  <a:pt x="2298567" y="0"/>
                </a:lnTo>
                <a:lnTo>
                  <a:pt x="2293659" y="51351"/>
                </a:lnTo>
                <a:cubicBezTo>
                  <a:pt x="2291895" y="63701"/>
                  <a:pt x="2281101" y="72919"/>
                  <a:pt x="2274403" y="83445"/>
                </a:cubicBezTo>
                <a:cubicBezTo>
                  <a:pt x="2266120" y="96461"/>
                  <a:pt x="2257985" y="109614"/>
                  <a:pt x="2248728" y="121958"/>
                </a:cubicBezTo>
                <a:cubicBezTo>
                  <a:pt x="2233323" y="142498"/>
                  <a:pt x="2227760" y="154908"/>
                  <a:pt x="2203796" y="166890"/>
                </a:cubicBezTo>
                <a:cubicBezTo>
                  <a:pt x="2195906" y="170835"/>
                  <a:pt x="2186679" y="171169"/>
                  <a:pt x="2178121" y="173308"/>
                </a:cubicBezTo>
                <a:cubicBezTo>
                  <a:pt x="2148108" y="203321"/>
                  <a:pt x="2169307" y="185236"/>
                  <a:pt x="2126770" y="211821"/>
                </a:cubicBezTo>
                <a:cubicBezTo>
                  <a:pt x="2106184" y="224688"/>
                  <a:pt x="2106188" y="227757"/>
                  <a:pt x="2081838" y="237497"/>
                </a:cubicBezTo>
                <a:cubicBezTo>
                  <a:pt x="2069275" y="242522"/>
                  <a:pt x="2054585" y="242828"/>
                  <a:pt x="2043325" y="250334"/>
                </a:cubicBezTo>
                <a:cubicBezTo>
                  <a:pt x="2023241" y="263724"/>
                  <a:pt x="1993522" y="284687"/>
                  <a:pt x="1972718" y="288847"/>
                </a:cubicBezTo>
                <a:lnTo>
                  <a:pt x="1940624" y="295266"/>
                </a:lnTo>
                <a:cubicBezTo>
                  <a:pt x="1932066" y="299545"/>
                  <a:pt x="1923257" y="303356"/>
                  <a:pt x="1914949" y="308104"/>
                </a:cubicBezTo>
                <a:cubicBezTo>
                  <a:pt x="1908251" y="311931"/>
                  <a:pt x="1902783" y="317902"/>
                  <a:pt x="1895693" y="320941"/>
                </a:cubicBezTo>
                <a:cubicBezTo>
                  <a:pt x="1887584" y="324416"/>
                  <a:pt x="1878467" y="324825"/>
                  <a:pt x="1870017" y="327360"/>
                </a:cubicBezTo>
                <a:cubicBezTo>
                  <a:pt x="1857056" y="331248"/>
                  <a:pt x="1844633" y="336916"/>
                  <a:pt x="1831504" y="340198"/>
                </a:cubicBezTo>
                <a:cubicBezTo>
                  <a:pt x="1814387" y="344477"/>
                  <a:pt x="1796892" y="347456"/>
                  <a:pt x="1780154" y="353035"/>
                </a:cubicBezTo>
                <a:cubicBezTo>
                  <a:pt x="1773735" y="355175"/>
                  <a:pt x="1766812" y="356168"/>
                  <a:pt x="1760897" y="359454"/>
                </a:cubicBezTo>
                <a:cubicBezTo>
                  <a:pt x="1709553" y="387979"/>
                  <a:pt x="1738400" y="384335"/>
                  <a:pt x="1683871" y="397967"/>
                </a:cubicBezTo>
                <a:cubicBezTo>
                  <a:pt x="1666755" y="402246"/>
                  <a:pt x="1649259" y="405226"/>
                  <a:pt x="1632521" y="410805"/>
                </a:cubicBezTo>
                <a:cubicBezTo>
                  <a:pt x="1619683" y="415084"/>
                  <a:pt x="1607136" y="420361"/>
                  <a:pt x="1594008" y="423642"/>
                </a:cubicBezTo>
                <a:cubicBezTo>
                  <a:pt x="1585449" y="425782"/>
                  <a:pt x="1576593" y="426964"/>
                  <a:pt x="1568333" y="430061"/>
                </a:cubicBezTo>
                <a:cubicBezTo>
                  <a:pt x="1559373" y="433421"/>
                  <a:pt x="1551617" y="439539"/>
                  <a:pt x="1542657" y="442899"/>
                </a:cubicBezTo>
                <a:cubicBezTo>
                  <a:pt x="1534397" y="445997"/>
                  <a:pt x="1525465" y="446895"/>
                  <a:pt x="1516982" y="449318"/>
                </a:cubicBezTo>
                <a:cubicBezTo>
                  <a:pt x="1510476" y="451177"/>
                  <a:pt x="1504231" y="453878"/>
                  <a:pt x="1497725" y="455737"/>
                </a:cubicBezTo>
                <a:cubicBezTo>
                  <a:pt x="1488128" y="458478"/>
                  <a:pt x="1463054" y="463444"/>
                  <a:pt x="1452794" y="468574"/>
                </a:cubicBezTo>
                <a:cubicBezTo>
                  <a:pt x="1445893" y="472024"/>
                  <a:pt x="1440911" y="479143"/>
                  <a:pt x="1433537" y="481412"/>
                </a:cubicBezTo>
                <a:cubicBezTo>
                  <a:pt x="1412682" y="487829"/>
                  <a:pt x="1369349" y="494250"/>
                  <a:pt x="1369349" y="494250"/>
                </a:cubicBezTo>
                <a:cubicBezTo>
                  <a:pt x="1307265" y="540813"/>
                  <a:pt x="1373427" y="495420"/>
                  <a:pt x="1324417" y="519925"/>
                </a:cubicBezTo>
                <a:cubicBezTo>
                  <a:pt x="1296720" y="533774"/>
                  <a:pt x="1314945" y="532728"/>
                  <a:pt x="1285904" y="539181"/>
                </a:cubicBezTo>
                <a:cubicBezTo>
                  <a:pt x="1273199" y="542005"/>
                  <a:pt x="1260096" y="542777"/>
                  <a:pt x="1247391" y="545600"/>
                </a:cubicBezTo>
                <a:cubicBezTo>
                  <a:pt x="1214234" y="552969"/>
                  <a:pt x="1227302" y="562451"/>
                  <a:pt x="1176784" y="564857"/>
                </a:cubicBezTo>
                <a:lnTo>
                  <a:pt x="907194" y="577694"/>
                </a:lnTo>
                <a:cubicBezTo>
                  <a:pt x="898635" y="579834"/>
                  <a:pt x="890340" y="584113"/>
                  <a:pt x="881518" y="584113"/>
                </a:cubicBezTo>
                <a:cubicBezTo>
                  <a:pt x="806601" y="584113"/>
                  <a:pt x="731365" y="585537"/>
                  <a:pt x="656860" y="577694"/>
                </a:cubicBezTo>
                <a:cubicBezTo>
                  <a:pt x="647832" y="576744"/>
                  <a:pt x="643415" y="565411"/>
                  <a:pt x="637603" y="558438"/>
                </a:cubicBezTo>
                <a:cubicBezTo>
                  <a:pt x="587103" y="497837"/>
                  <a:pt x="656946" y="577823"/>
                  <a:pt x="618347" y="519925"/>
                </a:cubicBezTo>
                <a:cubicBezTo>
                  <a:pt x="613311" y="512372"/>
                  <a:pt x="604902" y="507642"/>
                  <a:pt x="599090" y="500668"/>
                </a:cubicBezTo>
                <a:cubicBezTo>
                  <a:pt x="576756" y="473868"/>
                  <a:pt x="598608" y="485530"/>
                  <a:pt x="566996" y="474993"/>
                </a:cubicBezTo>
                <a:cubicBezTo>
                  <a:pt x="564857" y="468574"/>
                  <a:pt x="564804" y="461020"/>
                  <a:pt x="560577" y="455737"/>
                </a:cubicBezTo>
                <a:cubicBezTo>
                  <a:pt x="548314" y="440407"/>
                  <a:pt x="537569" y="444232"/>
                  <a:pt x="522064" y="436480"/>
                </a:cubicBezTo>
                <a:cubicBezTo>
                  <a:pt x="515164" y="433030"/>
                  <a:pt x="509858" y="426775"/>
                  <a:pt x="502808" y="423642"/>
                </a:cubicBezTo>
                <a:cubicBezTo>
                  <a:pt x="490442" y="418147"/>
                  <a:pt x="475555" y="418311"/>
                  <a:pt x="464295" y="410805"/>
                </a:cubicBezTo>
                <a:cubicBezTo>
                  <a:pt x="457876" y="406526"/>
                  <a:pt x="452582" y="399584"/>
                  <a:pt x="445038" y="397967"/>
                </a:cubicBezTo>
                <a:cubicBezTo>
                  <a:pt x="421930" y="393015"/>
                  <a:pt x="397967" y="393688"/>
                  <a:pt x="374431" y="391548"/>
                </a:cubicBezTo>
                <a:cubicBezTo>
                  <a:pt x="320996" y="378189"/>
                  <a:pt x="373828" y="394456"/>
                  <a:pt x="329500" y="372292"/>
                </a:cubicBezTo>
                <a:cubicBezTo>
                  <a:pt x="323448" y="369266"/>
                  <a:pt x="316158" y="369159"/>
                  <a:pt x="310243" y="365873"/>
                </a:cubicBezTo>
                <a:cubicBezTo>
                  <a:pt x="296756" y="358380"/>
                  <a:pt x="271730" y="340198"/>
                  <a:pt x="271730" y="340198"/>
                </a:cubicBezTo>
                <a:cubicBezTo>
                  <a:pt x="259107" y="321264"/>
                  <a:pt x="258170" y="317130"/>
                  <a:pt x="239636" y="301685"/>
                </a:cubicBezTo>
                <a:cubicBezTo>
                  <a:pt x="212096" y="278735"/>
                  <a:pt x="226695" y="300277"/>
                  <a:pt x="201123" y="269591"/>
                </a:cubicBezTo>
                <a:cubicBezTo>
                  <a:pt x="180961" y="245397"/>
                  <a:pt x="192235" y="238813"/>
                  <a:pt x="149773" y="224659"/>
                </a:cubicBezTo>
                <a:lnTo>
                  <a:pt x="111260" y="211821"/>
                </a:lnTo>
                <a:cubicBezTo>
                  <a:pt x="104841" y="209682"/>
                  <a:pt x="97633" y="209156"/>
                  <a:pt x="92003" y="205402"/>
                </a:cubicBezTo>
                <a:cubicBezTo>
                  <a:pt x="85584" y="201123"/>
                  <a:pt x="78673" y="197503"/>
                  <a:pt x="72747" y="192565"/>
                </a:cubicBezTo>
                <a:cubicBezTo>
                  <a:pt x="23324" y="151379"/>
                  <a:pt x="82044" y="192344"/>
                  <a:pt x="34234" y="160471"/>
                </a:cubicBezTo>
                <a:cubicBezTo>
                  <a:pt x="25675" y="147633"/>
                  <a:pt x="7748" y="137365"/>
                  <a:pt x="8558" y="121958"/>
                </a:cubicBezTo>
                <a:cubicBezTo>
                  <a:pt x="10157" y="91584"/>
                  <a:pt x="6161" y="51646"/>
                  <a:pt x="11877" y="15345"/>
                </a:cubicBezTo>
                <a:lnTo>
                  <a:pt x="16098" y="0"/>
                </a:lnTo>
                <a:lnTo>
                  <a:pt x="0" y="0"/>
                </a:lnTo>
                <a:lnTo>
                  <a:pt x="0" y="1540363"/>
                </a:lnTo>
                <a:lnTo>
                  <a:pt x="234477" y="1584265"/>
                </a:lnTo>
                <a:lnTo>
                  <a:pt x="512026" y="1634009"/>
                </a:lnTo>
                <a:lnTo>
                  <a:pt x="790802" y="1682702"/>
                </a:lnTo>
                <a:lnTo>
                  <a:pt x="1070807" y="1724388"/>
                </a:lnTo>
                <a:lnTo>
                  <a:pt x="1349583" y="1766425"/>
                </a:lnTo>
                <a:lnTo>
                  <a:pt x="1629588" y="1805660"/>
                </a:lnTo>
                <a:lnTo>
                  <a:pt x="1905908" y="1839289"/>
                </a:lnTo>
                <a:lnTo>
                  <a:pt x="2185913" y="1871167"/>
                </a:lnTo>
                <a:lnTo>
                  <a:pt x="2450068" y="1898718"/>
                </a:lnTo>
                <a:lnTo>
                  <a:pt x="3243185" y="1898718"/>
                </a:lnTo>
                <a:close/>
              </a:path>
            </a:pathLst>
          </a:cu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08625290-97B7-41E9-9685-D438F86FC9E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03"/>
          <a:stretch>
            <a:fillRect/>
          </a:stretch>
        </p:blipFill>
        <p:spPr>
          <a:xfrm>
            <a:off x="0" y="0"/>
            <a:ext cx="11611430" cy="5322895"/>
          </a:xfrm>
          <a:custGeom>
            <a:avLst/>
            <a:gdLst>
              <a:gd name="connsiteX0" fmla="*/ 0 w 11611430"/>
              <a:gd name="connsiteY0" fmla="*/ 0 h 5322895"/>
              <a:gd name="connsiteX1" fmla="*/ 11611430 w 11611430"/>
              <a:gd name="connsiteY1" fmla="*/ 0 h 5322895"/>
              <a:gd name="connsiteX2" fmla="*/ 11611430 w 11611430"/>
              <a:gd name="connsiteY2" fmla="*/ 4911695 h 5322895"/>
              <a:gd name="connsiteX3" fmla="*/ 11401197 w 11611430"/>
              <a:gd name="connsiteY3" fmla="*/ 4948416 h 5322895"/>
              <a:gd name="connsiteX4" fmla="*/ 11121192 w 11611430"/>
              <a:gd name="connsiteY4" fmla="*/ 4990102 h 5322895"/>
              <a:gd name="connsiteX5" fmla="*/ 10842416 w 11611430"/>
              <a:gd name="connsiteY5" fmla="*/ 5032139 h 5322895"/>
              <a:gd name="connsiteX6" fmla="*/ 10562411 w 11611430"/>
              <a:gd name="connsiteY6" fmla="*/ 5071374 h 5322895"/>
              <a:gd name="connsiteX7" fmla="*/ 10286091 w 11611430"/>
              <a:gd name="connsiteY7" fmla="*/ 5105003 h 5322895"/>
              <a:gd name="connsiteX8" fmla="*/ 10006086 w 11611430"/>
              <a:gd name="connsiteY8" fmla="*/ 5136881 h 5322895"/>
              <a:gd name="connsiteX9" fmla="*/ 9727310 w 11611430"/>
              <a:gd name="connsiteY9" fmla="*/ 5165957 h 5322895"/>
              <a:gd name="connsiteX10" fmla="*/ 9453445 w 11611430"/>
              <a:gd name="connsiteY10" fmla="*/ 5191179 h 5322895"/>
              <a:gd name="connsiteX11" fmla="*/ 9175897 w 11611430"/>
              <a:gd name="connsiteY11" fmla="*/ 5216401 h 5322895"/>
              <a:gd name="connsiteX12" fmla="*/ 8902033 w 11611430"/>
              <a:gd name="connsiteY12" fmla="*/ 5237420 h 5322895"/>
              <a:gd name="connsiteX13" fmla="*/ 8628169 w 11611430"/>
              <a:gd name="connsiteY13" fmla="*/ 5253884 h 5322895"/>
              <a:gd name="connsiteX14" fmla="*/ 8355533 w 11611430"/>
              <a:gd name="connsiteY14" fmla="*/ 5271050 h 5322895"/>
              <a:gd name="connsiteX15" fmla="*/ 8085353 w 11611430"/>
              <a:gd name="connsiteY15" fmla="*/ 5285412 h 5322895"/>
              <a:gd name="connsiteX16" fmla="*/ 7817629 w 11611430"/>
              <a:gd name="connsiteY16" fmla="*/ 5295571 h 5322895"/>
              <a:gd name="connsiteX17" fmla="*/ 7549905 w 11611430"/>
              <a:gd name="connsiteY17" fmla="*/ 5304329 h 5322895"/>
              <a:gd name="connsiteX18" fmla="*/ 7284638 w 11611430"/>
              <a:gd name="connsiteY18" fmla="*/ 5312736 h 5322895"/>
              <a:gd name="connsiteX19" fmla="*/ 7023055 w 11611430"/>
              <a:gd name="connsiteY19" fmla="*/ 5316590 h 5322895"/>
              <a:gd name="connsiteX20" fmla="*/ 6761472 w 11611430"/>
              <a:gd name="connsiteY20" fmla="*/ 5320793 h 5322895"/>
              <a:gd name="connsiteX21" fmla="*/ 6503573 w 11611430"/>
              <a:gd name="connsiteY21" fmla="*/ 5322895 h 5322895"/>
              <a:gd name="connsiteX22" fmla="*/ 6248130 w 11611430"/>
              <a:gd name="connsiteY22" fmla="*/ 5320793 h 5322895"/>
              <a:gd name="connsiteX23" fmla="*/ 5995144 w 11611430"/>
              <a:gd name="connsiteY23" fmla="*/ 5320793 h 5322895"/>
              <a:gd name="connsiteX24" fmla="*/ 5744613 w 11611430"/>
              <a:gd name="connsiteY24" fmla="*/ 5316590 h 5322895"/>
              <a:gd name="connsiteX25" fmla="*/ 5498995 w 11611430"/>
              <a:gd name="connsiteY25" fmla="*/ 5310284 h 5322895"/>
              <a:gd name="connsiteX26" fmla="*/ 5255834 w 11611430"/>
              <a:gd name="connsiteY26" fmla="*/ 5304329 h 5322895"/>
              <a:gd name="connsiteX27" fmla="*/ 5017584 w 11611430"/>
              <a:gd name="connsiteY27" fmla="*/ 5297673 h 5322895"/>
              <a:gd name="connsiteX28" fmla="*/ 4785514 w 11611430"/>
              <a:gd name="connsiteY28" fmla="*/ 5287726 h 5322895"/>
              <a:gd name="connsiteX29" fmla="*/ 4601441 w 11611430"/>
              <a:gd name="connsiteY29" fmla="*/ 4972173 h 5322895"/>
              <a:gd name="connsiteX30" fmla="*/ 4514210 w 11611430"/>
              <a:gd name="connsiteY30" fmla="*/ 4830422 h 5322895"/>
              <a:gd name="connsiteX31" fmla="*/ 4416075 w 11611430"/>
              <a:gd name="connsiteY31" fmla="*/ 4732288 h 5322895"/>
              <a:gd name="connsiteX32" fmla="*/ 4274324 w 11611430"/>
              <a:gd name="connsiteY32" fmla="*/ 4557826 h 5322895"/>
              <a:gd name="connsiteX33" fmla="*/ 4241613 w 11611430"/>
              <a:gd name="connsiteY33" fmla="*/ 4525113 h 5322895"/>
              <a:gd name="connsiteX34" fmla="*/ 4208901 w 11611430"/>
              <a:gd name="connsiteY34" fmla="*/ 4481499 h 5322895"/>
              <a:gd name="connsiteX35" fmla="*/ 4154382 w 11611430"/>
              <a:gd name="connsiteY35" fmla="*/ 4437883 h 5322895"/>
              <a:gd name="connsiteX36" fmla="*/ 4110766 w 11611430"/>
              <a:gd name="connsiteY36" fmla="*/ 4416075 h 5322895"/>
              <a:gd name="connsiteX37" fmla="*/ 4078054 w 11611430"/>
              <a:gd name="connsiteY37" fmla="*/ 4394267 h 5322895"/>
              <a:gd name="connsiteX38" fmla="*/ 4034439 w 11611430"/>
              <a:gd name="connsiteY38" fmla="*/ 4361556 h 5322895"/>
              <a:gd name="connsiteX39" fmla="*/ 3958111 w 11611430"/>
              <a:gd name="connsiteY39" fmla="*/ 4339747 h 5322895"/>
              <a:gd name="connsiteX40" fmla="*/ 3892688 w 11611430"/>
              <a:gd name="connsiteY40" fmla="*/ 4328844 h 5322895"/>
              <a:gd name="connsiteX41" fmla="*/ 3718226 w 11611430"/>
              <a:gd name="connsiteY41" fmla="*/ 4307036 h 5322895"/>
              <a:gd name="connsiteX42" fmla="*/ 3641899 w 11611430"/>
              <a:gd name="connsiteY42" fmla="*/ 4274324 h 5322895"/>
              <a:gd name="connsiteX43" fmla="*/ 3620091 w 11611430"/>
              <a:gd name="connsiteY43" fmla="*/ 4252517 h 5322895"/>
              <a:gd name="connsiteX44" fmla="*/ 3565572 w 11611430"/>
              <a:gd name="connsiteY44" fmla="*/ 4230709 h 5322895"/>
              <a:gd name="connsiteX45" fmla="*/ 3500148 w 11611430"/>
              <a:gd name="connsiteY45" fmla="*/ 4208901 h 5322895"/>
              <a:gd name="connsiteX46" fmla="*/ 3478341 w 11611430"/>
              <a:gd name="connsiteY46" fmla="*/ 4176190 h 5322895"/>
              <a:gd name="connsiteX47" fmla="*/ 3543764 w 11611430"/>
              <a:gd name="connsiteY47" fmla="*/ 4132574 h 5322895"/>
              <a:gd name="connsiteX48" fmla="*/ 3445629 w 11611430"/>
              <a:gd name="connsiteY48" fmla="*/ 4121670 h 5322895"/>
              <a:gd name="connsiteX49" fmla="*/ 3391109 w 11611430"/>
              <a:gd name="connsiteY49" fmla="*/ 4132574 h 5322895"/>
              <a:gd name="connsiteX50" fmla="*/ 3303878 w 11611430"/>
              <a:gd name="connsiteY50" fmla="*/ 4154381 h 5322895"/>
              <a:gd name="connsiteX51" fmla="*/ 3260263 w 11611430"/>
              <a:gd name="connsiteY51" fmla="*/ 4165285 h 5322895"/>
              <a:gd name="connsiteX52" fmla="*/ 3194839 w 11611430"/>
              <a:gd name="connsiteY52" fmla="*/ 4187093 h 5322895"/>
              <a:gd name="connsiteX53" fmla="*/ 3162128 w 11611430"/>
              <a:gd name="connsiteY53" fmla="*/ 4197997 h 5322895"/>
              <a:gd name="connsiteX54" fmla="*/ 3053089 w 11611430"/>
              <a:gd name="connsiteY54" fmla="*/ 4230709 h 5322895"/>
              <a:gd name="connsiteX55" fmla="*/ 2987666 w 11611430"/>
              <a:gd name="connsiteY55" fmla="*/ 4252517 h 5322895"/>
              <a:gd name="connsiteX56" fmla="*/ 2954954 w 11611430"/>
              <a:gd name="connsiteY56" fmla="*/ 4263420 h 5322895"/>
              <a:gd name="connsiteX57" fmla="*/ 2867723 w 11611430"/>
              <a:gd name="connsiteY57" fmla="*/ 4285228 h 5322895"/>
              <a:gd name="connsiteX58" fmla="*/ 2802300 w 11611430"/>
              <a:gd name="connsiteY58" fmla="*/ 4307036 h 5322895"/>
              <a:gd name="connsiteX59" fmla="*/ 2780492 w 11611430"/>
              <a:gd name="connsiteY59" fmla="*/ 4328844 h 5322895"/>
              <a:gd name="connsiteX60" fmla="*/ 2715069 w 11611430"/>
              <a:gd name="connsiteY60" fmla="*/ 4350652 h 5322895"/>
              <a:gd name="connsiteX61" fmla="*/ 2682357 w 11611430"/>
              <a:gd name="connsiteY61" fmla="*/ 4361556 h 5322895"/>
              <a:gd name="connsiteX62" fmla="*/ 2649646 w 11611430"/>
              <a:gd name="connsiteY62" fmla="*/ 4372459 h 5322895"/>
              <a:gd name="connsiteX63" fmla="*/ 2616933 w 11611430"/>
              <a:gd name="connsiteY63" fmla="*/ 4383363 h 5322895"/>
              <a:gd name="connsiteX64" fmla="*/ 2595126 w 11611430"/>
              <a:gd name="connsiteY64" fmla="*/ 4405171 h 5322895"/>
              <a:gd name="connsiteX65" fmla="*/ 2529703 w 11611430"/>
              <a:gd name="connsiteY65" fmla="*/ 4437883 h 5322895"/>
              <a:gd name="connsiteX66" fmla="*/ 2486087 w 11611430"/>
              <a:gd name="connsiteY66" fmla="*/ 4481499 h 5322895"/>
              <a:gd name="connsiteX67" fmla="*/ 2453375 w 11611430"/>
              <a:gd name="connsiteY67" fmla="*/ 4514210 h 5322895"/>
              <a:gd name="connsiteX68" fmla="*/ 2420664 w 11611430"/>
              <a:gd name="connsiteY68" fmla="*/ 4536017 h 5322895"/>
              <a:gd name="connsiteX69" fmla="*/ 2398856 w 11611430"/>
              <a:gd name="connsiteY69" fmla="*/ 4568729 h 5322895"/>
              <a:gd name="connsiteX70" fmla="*/ 2377048 w 11611430"/>
              <a:gd name="connsiteY70" fmla="*/ 4590537 h 5322895"/>
              <a:gd name="connsiteX71" fmla="*/ 2366144 w 11611430"/>
              <a:gd name="connsiteY71" fmla="*/ 4623249 h 5322895"/>
              <a:gd name="connsiteX72" fmla="*/ 2344336 w 11611430"/>
              <a:gd name="connsiteY72" fmla="*/ 4666865 h 5322895"/>
              <a:gd name="connsiteX73" fmla="*/ 2322528 w 11611430"/>
              <a:gd name="connsiteY73" fmla="*/ 4732288 h 5322895"/>
              <a:gd name="connsiteX74" fmla="*/ 2300721 w 11611430"/>
              <a:gd name="connsiteY74" fmla="*/ 4764999 h 5322895"/>
              <a:gd name="connsiteX75" fmla="*/ 2268010 w 11611430"/>
              <a:gd name="connsiteY75" fmla="*/ 4852231 h 5322895"/>
              <a:gd name="connsiteX76" fmla="*/ 2235297 w 11611430"/>
              <a:gd name="connsiteY76" fmla="*/ 4993981 h 5322895"/>
              <a:gd name="connsiteX77" fmla="*/ 2230567 w 11611430"/>
              <a:gd name="connsiteY77" fmla="*/ 5079209 h 5322895"/>
              <a:gd name="connsiteX78" fmla="*/ 2229538 w 11611430"/>
              <a:gd name="connsiteY78" fmla="*/ 5104344 h 5322895"/>
              <a:gd name="connsiteX79" fmla="*/ 1932621 w 11611430"/>
              <a:gd name="connsiteY79" fmla="*/ 5071374 h 5322895"/>
              <a:gd name="connsiteX80" fmla="*/ 1609634 w 11611430"/>
              <a:gd name="connsiteY80" fmla="*/ 5033891 h 5322895"/>
              <a:gd name="connsiteX81" fmla="*/ 1312435 w 11611430"/>
              <a:gd name="connsiteY81" fmla="*/ 4996408 h 5322895"/>
              <a:gd name="connsiteX82" fmla="*/ 1039799 w 11611430"/>
              <a:gd name="connsiteY82" fmla="*/ 4961027 h 5322895"/>
              <a:gd name="connsiteX83" fmla="*/ 797865 w 11611430"/>
              <a:gd name="connsiteY83" fmla="*/ 4927397 h 5322895"/>
              <a:gd name="connsiteX84" fmla="*/ 579265 w 11611430"/>
              <a:gd name="connsiteY84" fmla="*/ 4895519 h 5322895"/>
              <a:gd name="connsiteX85" fmla="*/ 395052 w 11611430"/>
              <a:gd name="connsiteY85" fmla="*/ 4868896 h 5322895"/>
              <a:gd name="connsiteX86" fmla="*/ 240312 w 11611430"/>
              <a:gd name="connsiteY86" fmla="*/ 4843673 h 5322895"/>
              <a:gd name="connsiteX87" fmla="*/ 27853 w 11611430"/>
              <a:gd name="connsiteY87" fmla="*/ 4807592 h 5322895"/>
              <a:gd name="connsiteX88" fmla="*/ 0 w 11611430"/>
              <a:gd name="connsiteY88" fmla="*/ 4802879 h 5322895"/>
              <a:gd name="connsiteX89" fmla="*/ 0 w 11611430"/>
              <a:gd name="connsiteY89" fmla="*/ 3753332 h 5322895"/>
              <a:gd name="connsiteX90" fmla="*/ 0 w 11611430"/>
              <a:gd name="connsiteY90" fmla="*/ 3571886 h 5322895"/>
              <a:gd name="connsiteX91" fmla="*/ 0 w 11611430"/>
              <a:gd name="connsiteY91" fmla="*/ 471948 h 5322895"/>
              <a:gd name="connsiteX92" fmla="*/ 0 w 11611430"/>
              <a:gd name="connsiteY92" fmla="*/ 213719 h 532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11611430" h="5322895">
                <a:moveTo>
                  <a:pt x="0" y="0"/>
                </a:moveTo>
                <a:lnTo>
                  <a:pt x="11611430" y="0"/>
                </a:lnTo>
                <a:lnTo>
                  <a:pt x="11611430" y="4911695"/>
                </a:lnTo>
                <a:lnTo>
                  <a:pt x="11401197" y="4948416"/>
                </a:lnTo>
                <a:lnTo>
                  <a:pt x="11121192" y="4990102"/>
                </a:lnTo>
                <a:lnTo>
                  <a:pt x="10842416" y="5032139"/>
                </a:lnTo>
                <a:lnTo>
                  <a:pt x="10562411" y="5071374"/>
                </a:lnTo>
                <a:lnTo>
                  <a:pt x="10286091" y="5105003"/>
                </a:lnTo>
                <a:lnTo>
                  <a:pt x="10006086" y="5136881"/>
                </a:lnTo>
                <a:lnTo>
                  <a:pt x="9727310" y="5165957"/>
                </a:lnTo>
                <a:lnTo>
                  <a:pt x="9453445" y="5191179"/>
                </a:lnTo>
                <a:lnTo>
                  <a:pt x="9175897" y="5216401"/>
                </a:lnTo>
                <a:lnTo>
                  <a:pt x="8902033" y="5237420"/>
                </a:lnTo>
                <a:lnTo>
                  <a:pt x="8628169" y="5253884"/>
                </a:lnTo>
                <a:lnTo>
                  <a:pt x="8355533" y="5271050"/>
                </a:lnTo>
                <a:lnTo>
                  <a:pt x="8085353" y="5285412"/>
                </a:lnTo>
                <a:lnTo>
                  <a:pt x="7817629" y="5295571"/>
                </a:lnTo>
                <a:lnTo>
                  <a:pt x="7549905" y="5304329"/>
                </a:lnTo>
                <a:lnTo>
                  <a:pt x="7284638" y="5312736"/>
                </a:lnTo>
                <a:lnTo>
                  <a:pt x="7023055" y="5316590"/>
                </a:lnTo>
                <a:lnTo>
                  <a:pt x="6761472" y="5320793"/>
                </a:lnTo>
                <a:lnTo>
                  <a:pt x="6503573" y="5322895"/>
                </a:lnTo>
                <a:lnTo>
                  <a:pt x="6248130" y="5320793"/>
                </a:lnTo>
                <a:lnTo>
                  <a:pt x="5995144" y="5320793"/>
                </a:lnTo>
                <a:lnTo>
                  <a:pt x="5744613" y="5316590"/>
                </a:lnTo>
                <a:lnTo>
                  <a:pt x="5498995" y="5310284"/>
                </a:lnTo>
                <a:lnTo>
                  <a:pt x="5255834" y="5304329"/>
                </a:lnTo>
                <a:lnTo>
                  <a:pt x="5017584" y="5297673"/>
                </a:lnTo>
                <a:lnTo>
                  <a:pt x="4785514" y="5287726"/>
                </a:lnTo>
                <a:lnTo>
                  <a:pt x="4601441" y="4972173"/>
                </a:lnTo>
                <a:cubicBezTo>
                  <a:pt x="4573183" y="4924429"/>
                  <a:pt x="4553441" y="4869653"/>
                  <a:pt x="4514210" y="4830422"/>
                </a:cubicBezTo>
                <a:cubicBezTo>
                  <a:pt x="4481500" y="4797711"/>
                  <a:pt x="4446637" y="4767016"/>
                  <a:pt x="4416075" y="4732288"/>
                </a:cubicBezTo>
                <a:cubicBezTo>
                  <a:pt x="4366574" y="4676037"/>
                  <a:pt x="4327307" y="4610810"/>
                  <a:pt x="4274324" y="4557826"/>
                </a:cubicBezTo>
                <a:cubicBezTo>
                  <a:pt x="4263420" y="4546922"/>
                  <a:pt x="4251649" y="4536822"/>
                  <a:pt x="4241613" y="4525113"/>
                </a:cubicBezTo>
                <a:cubicBezTo>
                  <a:pt x="4229786" y="4511315"/>
                  <a:pt x="4220536" y="4495459"/>
                  <a:pt x="4208901" y="4481499"/>
                </a:cubicBezTo>
                <a:cubicBezTo>
                  <a:pt x="4192618" y="4461959"/>
                  <a:pt x="4176792" y="4450689"/>
                  <a:pt x="4154382" y="4437883"/>
                </a:cubicBezTo>
                <a:cubicBezTo>
                  <a:pt x="4140269" y="4429818"/>
                  <a:pt x="4124878" y="4424139"/>
                  <a:pt x="4110766" y="4416075"/>
                </a:cubicBezTo>
                <a:cubicBezTo>
                  <a:pt x="4099388" y="4409573"/>
                  <a:pt x="4088718" y="4401884"/>
                  <a:pt x="4078054" y="4394267"/>
                </a:cubicBezTo>
                <a:cubicBezTo>
                  <a:pt x="4063266" y="4383705"/>
                  <a:pt x="4050217" y="4370572"/>
                  <a:pt x="4034439" y="4361556"/>
                </a:cubicBezTo>
                <a:cubicBezTo>
                  <a:pt x="4023246" y="4355160"/>
                  <a:pt x="3966283" y="4341382"/>
                  <a:pt x="3958111" y="4339747"/>
                </a:cubicBezTo>
                <a:cubicBezTo>
                  <a:pt x="3936432" y="4335411"/>
                  <a:pt x="3914626" y="4331587"/>
                  <a:pt x="3892688" y="4328844"/>
                </a:cubicBezTo>
                <a:cubicBezTo>
                  <a:pt x="3823740" y="4320226"/>
                  <a:pt x="3782100" y="4321230"/>
                  <a:pt x="3718226" y="4307036"/>
                </a:cubicBezTo>
                <a:cubicBezTo>
                  <a:pt x="3696418" y="4302190"/>
                  <a:pt x="3658568" y="4285437"/>
                  <a:pt x="3641899" y="4274324"/>
                </a:cubicBezTo>
                <a:cubicBezTo>
                  <a:pt x="3633345" y="4268622"/>
                  <a:pt x="3629017" y="4257617"/>
                  <a:pt x="3620091" y="4252517"/>
                </a:cubicBezTo>
                <a:cubicBezTo>
                  <a:pt x="3603097" y="4242806"/>
                  <a:pt x="3583967" y="4237398"/>
                  <a:pt x="3565572" y="4230709"/>
                </a:cubicBezTo>
                <a:cubicBezTo>
                  <a:pt x="3543968" y="4222853"/>
                  <a:pt x="3500148" y="4208901"/>
                  <a:pt x="3500148" y="4208901"/>
                </a:cubicBezTo>
                <a:cubicBezTo>
                  <a:pt x="3475771" y="4184523"/>
                  <a:pt x="3478341" y="4197373"/>
                  <a:pt x="3478341" y="4176190"/>
                </a:cubicBezTo>
                <a:lnTo>
                  <a:pt x="3543764" y="4132574"/>
                </a:lnTo>
                <a:cubicBezTo>
                  <a:pt x="3511052" y="4128939"/>
                  <a:pt x="3478542" y="4121670"/>
                  <a:pt x="3445629" y="4121670"/>
                </a:cubicBezTo>
                <a:cubicBezTo>
                  <a:pt x="3427096" y="4121670"/>
                  <a:pt x="3409168" y="4128407"/>
                  <a:pt x="3391109" y="4132574"/>
                </a:cubicBezTo>
                <a:cubicBezTo>
                  <a:pt x="3361904" y="4139313"/>
                  <a:pt x="3332955" y="4147112"/>
                  <a:pt x="3303878" y="4154381"/>
                </a:cubicBezTo>
                <a:cubicBezTo>
                  <a:pt x="3289340" y="4158016"/>
                  <a:pt x="3274480" y="4160547"/>
                  <a:pt x="3260263" y="4165285"/>
                </a:cubicBezTo>
                <a:lnTo>
                  <a:pt x="3194839" y="4187093"/>
                </a:lnTo>
                <a:cubicBezTo>
                  <a:pt x="3183935" y="4190728"/>
                  <a:pt x="3173278" y="4195209"/>
                  <a:pt x="3162128" y="4197997"/>
                </a:cubicBezTo>
                <a:cubicBezTo>
                  <a:pt x="3096214" y="4214476"/>
                  <a:pt x="3132724" y="4204163"/>
                  <a:pt x="3053089" y="4230709"/>
                </a:cubicBezTo>
                <a:lnTo>
                  <a:pt x="2987666" y="4252517"/>
                </a:lnTo>
                <a:cubicBezTo>
                  <a:pt x="2976762" y="4256151"/>
                  <a:pt x="2966105" y="4260632"/>
                  <a:pt x="2954954" y="4263420"/>
                </a:cubicBezTo>
                <a:cubicBezTo>
                  <a:pt x="2925877" y="4270689"/>
                  <a:pt x="2896157" y="4275751"/>
                  <a:pt x="2867723" y="4285228"/>
                </a:cubicBezTo>
                <a:lnTo>
                  <a:pt x="2802300" y="4307036"/>
                </a:lnTo>
                <a:cubicBezTo>
                  <a:pt x="2795031" y="4314305"/>
                  <a:pt x="2789687" y="4324247"/>
                  <a:pt x="2780492" y="4328844"/>
                </a:cubicBezTo>
                <a:cubicBezTo>
                  <a:pt x="2759931" y="4339124"/>
                  <a:pt x="2736876" y="4343382"/>
                  <a:pt x="2715069" y="4350652"/>
                </a:cubicBezTo>
                <a:lnTo>
                  <a:pt x="2682357" y="4361556"/>
                </a:lnTo>
                <a:lnTo>
                  <a:pt x="2649646" y="4372459"/>
                </a:lnTo>
                <a:lnTo>
                  <a:pt x="2616933" y="4383363"/>
                </a:lnTo>
                <a:cubicBezTo>
                  <a:pt x="2609664" y="4390632"/>
                  <a:pt x="2603941" y="4399883"/>
                  <a:pt x="2595126" y="4405171"/>
                </a:cubicBezTo>
                <a:cubicBezTo>
                  <a:pt x="2530624" y="4443872"/>
                  <a:pt x="2594048" y="4382729"/>
                  <a:pt x="2529703" y="4437883"/>
                </a:cubicBezTo>
                <a:cubicBezTo>
                  <a:pt x="2514092" y="4451263"/>
                  <a:pt x="2500625" y="4466960"/>
                  <a:pt x="2486087" y="4481499"/>
                </a:cubicBezTo>
                <a:cubicBezTo>
                  <a:pt x="2475183" y="4492403"/>
                  <a:pt x="2466206" y="4505657"/>
                  <a:pt x="2453375" y="4514210"/>
                </a:cubicBezTo>
                <a:lnTo>
                  <a:pt x="2420664" y="4536017"/>
                </a:lnTo>
                <a:cubicBezTo>
                  <a:pt x="2413395" y="4546922"/>
                  <a:pt x="2407042" y="4558496"/>
                  <a:pt x="2398856" y="4568729"/>
                </a:cubicBezTo>
                <a:cubicBezTo>
                  <a:pt x="2392434" y="4576756"/>
                  <a:pt x="2382337" y="4581722"/>
                  <a:pt x="2377048" y="4590537"/>
                </a:cubicBezTo>
                <a:cubicBezTo>
                  <a:pt x="2371134" y="4600393"/>
                  <a:pt x="2370672" y="4612684"/>
                  <a:pt x="2366144" y="4623249"/>
                </a:cubicBezTo>
                <a:cubicBezTo>
                  <a:pt x="2359741" y="4638189"/>
                  <a:pt x="2350374" y="4651772"/>
                  <a:pt x="2344336" y="4666865"/>
                </a:cubicBezTo>
                <a:cubicBezTo>
                  <a:pt x="2335799" y="4688208"/>
                  <a:pt x="2335280" y="4713161"/>
                  <a:pt x="2322528" y="4732288"/>
                </a:cubicBezTo>
                <a:cubicBezTo>
                  <a:pt x="2315259" y="4743192"/>
                  <a:pt x="2306582" y="4753278"/>
                  <a:pt x="2300721" y="4764999"/>
                </a:cubicBezTo>
                <a:cubicBezTo>
                  <a:pt x="2296862" y="4772717"/>
                  <a:pt x="2272055" y="4834699"/>
                  <a:pt x="2268010" y="4852231"/>
                </a:cubicBezTo>
                <a:cubicBezTo>
                  <a:pt x="2231919" y="5008621"/>
                  <a:pt x="2261653" y="4914917"/>
                  <a:pt x="2235297" y="4993981"/>
                </a:cubicBezTo>
                <a:cubicBezTo>
                  <a:pt x="2233101" y="5029118"/>
                  <a:pt x="2231590" y="5057039"/>
                  <a:pt x="2230567" y="5079209"/>
                </a:cubicBezTo>
                <a:lnTo>
                  <a:pt x="2229538" y="5104344"/>
                </a:lnTo>
                <a:lnTo>
                  <a:pt x="1932621" y="5071374"/>
                </a:lnTo>
                <a:lnTo>
                  <a:pt x="1609634" y="5033891"/>
                </a:lnTo>
                <a:lnTo>
                  <a:pt x="1312435" y="4996408"/>
                </a:lnTo>
                <a:lnTo>
                  <a:pt x="1039799" y="4961027"/>
                </a:lnTo>
                <a:lnTo>
                  <a:pt x="797865" y="4927397"/>
                </a:lnTo>
                <a:lnTo>
                  <a:pt x="579265" y="4895519"/>
                </a:lnTo>
                <a:lnTo>
                  <a:pt x="395052" y="4868896"/>
                </a:lnTo>
                <a:lnTo>
                  <a:pt x="240312" y="4843673"/>
                </a:lnTo>
                <a:lnTo>
                  <a:pt x="27853" y="4807592"/>
                </a:lnTo>
                <a:lnTo>
                  <a:pt x="0" y="4802879"/>
                </a:lnTo>
                <a:lnTo>
                  <a:pt x="0" y="3753332"/>
                </a:lnTo>
                <a:lnTo>
                  <a:pt x="0" y="3571886"/>
                </a:lnTo>
                <a:lnTo>
                  <a:pt x="0" y="471948"/>
                </a:lnTo>
                <a:lnTo>
                  <a:pt x="0" y="213719"/>
                </a:lnTo>
                <a:close/>
              </a:path>
            </a:pathLst>
          </a:cu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47436F93-AB5A-9DBC-D657-CCCDD988D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9621" y="239983"/>
            <a:ext cx="8449582" cy="242146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/>
              <a:t>Conclusion et </a:t>
            </a:r>
            <a:br>
              <a:rPr lang="en-US" sz="4800" dirty="0"/>
            </a:br>
            <a:r>
              <a:rPr lang="en-US" sz="4800" dirty="0"/>
              <a:t>axes </a:t>
            </a:r>
            <a:r>
              <a:rPr lang="en-US" sz="4800" dirty="0" err="1"/>
              <a:t>d’amélioration</a:t>
            </a:r>
            <a:endParaRPr lang="en-US" sz="4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86254094-CD0D-3BF3-9D9B-59DA18422434}"/>
              </a:ext>
            </a:extLst>
          </p:cNvPr>
          <p:cNvSpPr txBox="1"/>
          <p:nvPr/>
        </p:nvSpPr>
        <p:spPr>
          <a:xfrm>
            <a:off x="683172" y="3135568"/>
            <a:ext cx="111094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fr-FR" sz="2000" dirty="0"/>
              <a:t>Pas de différences importantes entre les compétences et les notions demandées en 3</a:t>
            </a:r>
            <a:r>
              <a:rPr lang="fr-FR" sz="2000" baseline="30000" dirty="0"/>
              <a:t>ème</a:t>
            </a:r>
            <a:r>
              <a:rPr lang="fr-FR" sz="2000" dirty="0"/>
              <a:t> et en 2</a:t>
            </a:r>
            <a:r>
              <a:rPr lang="fr-FR" sz="2000" baseline="30000" dirty="0"/>
              <a:t>nde</a:t>
            </a:r>
            <a:r>
              <a:rPr lang="fr-FR" sz="2000" dirty="0"/>
              <a:t> </a:t>
            </a:r>
          </a:p>
          <a:p>
            <a:pPr algn="just"/>
            <a:endParaRPr lang="fr-FR" sz="2000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fr-FR" sz="2000" dirty="0"/>
              <a:t> L’année de 2</a:t>
            </a:r>
            <a:r>
              <a:rPr lang="fr-FR" sz="2000" baseline="30000" dirty="0"/>
              <a:t>nde</a:t>
            </a:r>
            <a:r>
              <a:rPr lang="fr-FR" sz="2000" dirty="0"/>
              <a:t> sert d’année de consolidation et de renforcement des acquis de 3</a:t>
            </a:r>
            <a:r>
              <a:rPr lang="fr-FR" sz="2000" baseline="30000" dirty="0"/>
              <a:t>ème</a:t>
            </a:r>
            <a:r>
              <a:rPr lang="fr-FR" sz="2000" dirty="0"/>
              <a:t>, ce qui permet d’aborder des notions liées au domaine professionnel des élèves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D95B8F9E-42F6-C122-1D3E-0D1A119AE966}"/>
              </a:ext>
            </a:extLst>
          </p:cNvPr>
          <p:cNvSpPr txBox="1"/>
          <p:nvPr/>
        </p:nvSpPr>
        <p:spPr>
          <a:xfrm>
            <a:off x="1656267" y="5652601"/>
            <a:ext cx="98166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Wingdings" pitchFamily="2" charset="2"/>
              <a:buChar char="ü"/>
            </a:pPr>
            <a:r>
              <a:rPr lang="fr-FR" dirty="0">
                <a:solidFill>
                  <a:schemeClr val="bg1"/>
                </a:solidFill>
              </a:rPr>
              <a:t>Evaluer dès l’arrivée en 2</a:t>
            </a:r>
            <a:r>
              <a:rPr lang="fr-FR" baseline="30000" dirty="0">
                <a:solidFill>
                  <a:schemeClr val="bg1"/>
                </a:solidFill>
              </a:rPr>
              <a:t>nde</a:t>
            </a:r>
            <a:r>
              <a:rPr lang="fr-FR" dirty="0">
                <a:solidFill>
                  <a:schemeClr val="bg1"/>
                </a:solidFill>
              </a:rPr>
              <a:t> pour adapter la pédagogie (évaluations diagnostiques) 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fr-FR" dirty="0">
                <a:solidFill>
                  <a:schemeClr val="bg1"/>
                </a:solidFill>
              </a:rPr>
              <a:t>Augmenter le travail en autonomie en 3ème (démarches d’investigations par exemple)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fr-FR" dirty="0">
                <a:solidFill>
                  <a:schemeClr val="bg1"/>
                </a:solidFill>
              </a:rPr>
              <a:t>Multiplier les stages immersifs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D4B1C25F-8DC9-39BE-BBE5-CDB9412D3DE1}"/>
              </a:ext>
            </a:extLst>
          </p:cNvPr>
          <p:cNvSpPr txBox="1"/>
          <p:nvPr/>
        </p:nvSpPr>
        <p:spPr>
          <a:xfrm>
            <a:off x="1243584" y="5285548"/>
            <a:ext cx="106420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accent1"/>
                </a:solidFill>
                <a:latin typeface="Lucida Handwriting" charset="0"/>
                <a:ea typeface="Lucida Handwriting" charset="0"/>
                <a:cs typeface="Lucida Handwriting" charset="0"/>
              </a:rPr>
              <a:t>Comment améliorer la continuité de formation entre la 3</a:t>
            </a:r>
            <a:r>
              <a:rPr lang="fr-FR" sz="2000" b="1" baseline="30000" dirty="0">
                <a:solidFill>
                  <a:schemeClr val="accent1"/>
                </a:solidFill>
                <a:latin typeface="Lucida Handwriting" charset="0"/>
                <a:ea typeface="Lucida Handwriting" charset="0"/>
                <a:cs typeface="Lucida Handwriting" charset="0"/>
              </a:rPr>
              <a:t>ème</a:t>
            </a:r>
            <a:r>
              <a:rPr lang="fr-FR" sz="2000" b="1" dirty="0">
                <a:solidFill>
                  <a:schemeClr val="accent1"/>
                </a:solidFill>
                <a:latin typeface="Lucida Handwriting" charset="0"/>
                <a:ea typeface="Lucida Handwriting" charset="0"/>
                <a:cs typeface="Lucida Handwriting" charset="0"/>
              </a:rPr>
              <a:t> et la 2</a:t>
            </a:r>
            <a:r>
              <a:rPr lang="fr-FR" sz="2000" b="1" baseline="30000" dirty="0">
                <a:solidFill>
                  <a:schemeClr val="accent1"/>
                </a:solidFill>
                <a:latin typeface="Lucida Handwriting" charset="0"/>
                <a:ea typeface="Lucida Handwriting" charset="0"/>
                <a:cs typeface="Lucida Handwriting" charset="0"/>
              </a:rPr>
              <a:t>nde</a:t>
            </a:r>
            <a:r>
              <a:rPr lang="fr-FR" sz="2000" b="1" dirty="0">
                <a:solidFill>
                  <a:schemeClr val="accent1"/>
                </a:solidFill>
                <a:latin typeface="Lucida Handwriting" charset="0"/>
                <a:ea typeface="Lucida Handwriting" charset="0"/>
                <a:cs typeface="Lucida Handwriting" charset="0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89385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éleste">
  <a:themeElements>
    <a:clrScheme name="Céleste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élest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éleste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42945</TotalTime>
  <Words>1084</Words>
  <Application>Microsoft Macintosh PowerPoint</Application>
  <PresentationFormat>Grand écran</PresentationFormat>
  <Paragraphs>194</Paragraphs>
  <Slides>12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1" baseType="lpstr">
      <vt:lpstr>Aptos</vt:lpstr>
      <vt:lpstr>Calibri</vt:lpstr>
      <vt:lpstr>Calibri Light</vt:lpstr>
      <vt:lpstr>Courier New</vt:lpstr>
      <vt:lpstr>Ink Free</vt:lpstr>
      <vt:lpstr>Lucida Handwriting</vt:lpstr>
      <vt:lpstr>Wingdings</vt:lpstr>
      <vt:lpstr>Arial</vt:lpstr>
      <vt:lpstr>Céleste</vt:lpstr>
      <vt:lpstr>PROJET ACADEMIQUE 2023/2024  Liaison collège/LP en Physique-Chimie</vt:lpstr>
      <vt:lpstr>Objectifs</vt:lpstr>
      <vt:lpstr>sommaire</vt:lpstr>
      <vt:lpstr>Présentation des classes et  des établissements</vt:lpstr>
      <vt:lpstr>Points  communs</vt:lpstr>
      <vt:lpstr>Présentation PowerPoint</vt:lpstr>
      <vt:lpstr>Différences</vt:lpstr>
      <vt:lpstr>Sondage</vt:lpstr>
      <vt:lpstr>Résultats du Sondage</vt:lpstr>
      <vt:lpstr>Présentation PowerPoint</vt:lpstr>
      <vt:lpstr>Immersions dans un cours de 3ème et un cours de 2nde </vt:lpstr>
      <vt:lpstr>Conclusion et  axes d’amélioration</vt:lpstr>
    </vt:vector>
  </TitlesOfParts>
  <Company/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 ACADEMIQUE Liaison collège/LP en Physique-Chimie</dc:title>
  <dc:creator>Stessy SALOMON</dc:creator>
  <cp:lastModifiedBy>Stessy SALOMON</cp:lastModifiedBy>
  <cp:revision>37</cp:revision>
  <dcterms:created xsi:type="dcterms:W3CDTF">2024-03-10T16:13:55Z</dcterms:created>
  <dcterms:modified xsi:type="dcterms:W3CDTF">2024-05-03T12:22:57Z</dcterms:modified>
</cp:coreProperties>
</file>