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661" r:id="rId5"/>
    <p:sldMasterId id="2147483663" r:id="rId6"/>
    <p:sldMasterId id="2147483682" r:id="rId7"/>
    <p:sldMasterId id="2147483695" r:id="rId8"/>
    <p:sldMasterId id="2147483708" r:id="rId9"/>
    <p:sldMasterId id="2147483721" r:id="rId10"/>
    <p:sldMasterId id="2147483734" r:id="rId11"/>
    <p:sldMasterId id="2147483747" r:id="rId12"/>
  </p:sldMasterIdLst>
  <p:notesMasterIdLst>
    <p:notesMasterId r:id="rId23"/>
  </p:notesMasterIdLst>
  <p:handoutMasterIdLst>
    <p:handoutMasterId r:id="rId24"/>
  </p:handoutMasterIdLst>
  <p:sldIdLst>
    <p:sldId id="271" r:id="rId13"/>
    <p:sldId id="315" r:id="rId14"/>
    <p:sldId id="295" r:id="rId15"/>
    <p:sldId id="316" r:id="rId16"/>
    <p:sldId id="303" r:id="rId17"/>
    <p:sldId id="310" r:id="rId18"/>
    <p:sldId id="311" r:id="rId19"/>
    <p:sldId id="312" r:id="rId20"/>
    <p:sldId id="313" r:id="rId21"/>
    <p:sldId id="301" r:id="rId22"/>
  </p:sldIdLst>
  <p:sldSz cx="9144000" cy="6858000" type="screen4x3"/>
  <p:notesSz cx="6858000" cy="9144000"/>
  <p:defaultTextStyle>
    <a:defPPr>
      <a:defRPr lang="fr-FR"/>
    </a:defPPr>
    <a:lvl1pPr marL="0" algn="l" defTabSz="456609" rtl="0" eaLnBrk="1" latinLnBrk="0" hangingPunct="1">
      <a:defRPr sz="1800" kern="1200">
        <a:solidFill>
          <a:schemeClr val="tx1"/>
        </a:solidFill>
        <a:latin typeface="+mn-lt"/>
        <a:ea typeface="+mn-ea"/>
        <a:cs typeface="+mn-cs"/>
      </a:defRPr>
    </a:lvl1pPr>
    <a:lvl2pPr marL="456609" algn="l" defTabSz="456609" rtl="0" eaLnBrk="1" latinLnBrk="0" hangingPunct="1">
      <a:defRPr sz="1800" kern="1200">
        <a:solidFill>
          <a:schemeClr val="tx1"/>
        </a:solidFill>
        <a:latin typeface="+mn-lt"/>
        <a:ea typeface="+mn-ea"/>
        <a:cs typeface="+mn-cs"/>
      </a:defRPr>
    </a:lvl2pPr>
    <a:lvl3pPr marL="913227" algn="l" defTabSz="456609" rtl="0" eaLnBrk="1" latinLnBrk="0" hangingPunct="1">
      <a:defRPr sz="1800" kern="1200">
        <a:solidFill>
          <a:schemeClr val="tx1"/>
        </a:solidFill>
        <a:latin typeface="+mn-lt"/>
        <a:ea typeface="+mn-ea"/>
        <a:cs typeface="+mn-cs"/>
      </a:defRPr>
    </a:lvl3pPr>
    <a:lvl4pPr marL="1369850" algn="l" defTabSz="456609" rtl="0" eaLnBrk="1" latinLnBrk="0" hangingPunct="1">
      <a:defRPr sz="1800" kern="1200">
        <a:solidFill>
          <a:schemeClr val="tx1"/>
        </a:solidFill>
        <a:latin typeface="+mn-lt"/>
        <a:ea typeface="+mn-ea"/>
        <a:cs typeface="+mn-cs"/>
      </a:defRPr>
    </a:lvl4pPr>
    <a:lvl5pPr marL="1826463" algn="l" defTabSz="456609" rtl="0" eaLnBrk="1" latinLnBrk="0" hangingPunct="1">
      <a:defRPr sz="1800" kern="1200">
        <a:solidFill>
          <a:schemeClr val="tx1"/>
        </a:solidFill>
        <a:latin typeface="+mn-lt"/>
        <a:ea typeface="+mn-ea"/>
        <a:cs typeface="+mn-cs"/>
      </a:defRPr>
    </a:lvl5pPr>
    <a:lvl6pPr marL="2283075" algn="l" defTabSz="456609" rtl="0" eaLnBrk="1" latinLnBrk="0" hangingPunct="1">
      <a:defRPr sz="1800" kern="1200">
        <a:solidFill>
          <a:schemeClr val="tx1"/>
        </a:solidFill>
        <a:latin typeface="+mn-lt"/>
        <a:ea typeface="+mn-ea"/>
        <a:cs typeface="+mn-cs"/>
      </a:defRPr>
    </a:lvl6pPr>
    <a:lvl7pPr marL="2739696" algn="l" defTabSz="456609" rtl="0" eaLnBrk="1" latinLnBrk="0" hangingPunct="1">
      <a:defRPr sz="1800" kern="1200">
        <a:solidFill>
          <a:schemeClr val="tx1"/>
        </a:solidFill>
        <a:latin typeface="+mn-lt"/>
        <a:ea typeface="+mn-ea"/>
        <a:cs typeface="+mn-cs"/>
      </a:defRPr>
    </a:lvl7pPr>
    <a:lvl8pPr marL="3196307" algn="l" defTabSz="456609" rtl="0" eaLnBrk="1" latinLnBrk="0" hangingPunct="1">
      <a:defRPr sz="1800" kern="1200">
        <a:solidFill>
          <a:schemeClr val="tx1"/>
        </a:solidFill>
        <a:latin typeface="+mn-lt"/>
        <a:ea typeface="+mn-ea"/>
        <a:cs typeface="+mn-cs"/>
      </a:defRPr>
    </a:lvl8pPr>
    <a:lvl9pPr marL="3652925" algn="l" defTabSz="4566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A0F"/>
    <a:srgbClr val="7B00AC"/>
    <a:srgbClr val="683086"/>
    <a:srgbClr val="1A86D0"/>
    <a:srgbClr val="1FA1E5"/>
    <a:srgbClr val="9B008A"/>
    <a:srgbClr val="7800FF"/>
    <a:srgbClr val="8800D1"/>
    <a:srgbClr val="6E008E"/>
    <a:srgbClr val="82116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496" autoAdjust="0"/>
  </p:normalViewPr>
  <p:slideViewPr>
    <p:cSldViewPr snapToGrid="0" snapToObjects="1">
      <p:cViewPr varScale="1">
        <p:scale>
          <a:sx n="73" d="100"/>
          <a:sy n="73" d="100"/>
        </p:scale>
        <p:origin x="654" y="72"/>
      </p:cViewPr>
      <p:guideLst>
        <p:guide orient="horz" pos="2160"/>
        <p:guide pos="2880"/>
      </p:guideLst>
    </p:cSldViewPr>
  </p:slideViewPr>
  <p:outlineViewPr>
    <p:cViewPr>
      <p:scale>
        <a:sx n="33" d="100"/>
        <a:sy n="33" d="100"/>
      </p:scale>
      <p:origin x="0" y="-11022"/>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D9186E-EAA7-3A42-AFD2-CC349621202A}" type="datetimeFigureOut">
              <a:rPr lang="fr-FR" smtClean="0"/>
              <a:t>13/04/2019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8815B8-4CE2-F247-96EE-D0C173663BEB}" type="slidenum">
              <a:rPr lang="fr-FR" smtClean="0"/>
              <a:t>‹N°›</a:t>
            </a:fld>
            <a:endParaRPr lang="fr-FR"/>
          </a:p>
        </p:txBody>
      </p:sp>
    </p:spTree>
    <p:extLst>
      <p:ext uri="{BB962C8B-B14F-4D97-AF65-F5344CB8AC3E}">
        <p14:creationId xmlns:p14="http://schemas.microsoft.com/office/powerpoint/2010/main" val="1870149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2EF2D4-44B9-F34D-AC77-36ED78FDDA30}" type="datetimeFigureOut">
              <a:rPr lang="fr-FR" smtClean="0"/>
              <a:t>13/04/2019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D7BDEA-8EA0-FE4F-8E67-406CE035A260}" type="slidenum">
              <a:rPr lang="fr-FR" smtClean="0"/>
              <a:t>‹N°›</a:t>
            </a:fld>
            <a:endParaRPr lang="fr-FR"/>
          </a:p>
        </p:txBody>
      </p:sp>
    </p:spTree>
    <p:extLst>
      <p:ext uri="{BB962C8B-B14F-4D97-AF65-F5344CB8AC3E}">
        <p14:creationId xmlns:p14="http://schemas.microsoft.com/office/powerpoint/2010/main" val="2553760448"/>
      </p:ext>
    </p:extLst>
  </p:cSld>
  <p:clrMap bg1="lt1" tx1="dk1" bg2="lt2" tx2="dk2" accent1="accent1" accent2="accent2" accent3="accent3" accent4="accent4" accent5="accent5" accent6="accent6" hlink="hlink" folHlink="folHlink"/>
  <p:hf hdr="0" ftr="0" dt="0"/>
  <p:notesStyle>
    <a:lvl1pPr marL="0" algn="l" defTabSz="456609" rtl="0" eaLnBrk="1" latinLnBrk="0" hangingPunct="1">
      <a:defRPr sz="1200" kern="1200">
        <a:solidFill>
          <a:schemeClr val="tx1"/>
        </a:solidFill>
        <a:latin typeface="+mn-lt"/>
        <a:ea typeface="+mn-ea"/>
        <a:cs typeface="+mn-cs"/>
      </a:defRPr>
    </a:lvl1pPr>
    <a:lvl2pPr marL="456609" algn="l" defTabSz="456609" rtl="0" eaLnBrk="1" latinLnBrk="0" hangingPunct="1">
      <a:defRPr sz="1200" kern="1200">
        <a:solidFill>
          <a:schemeClr val="tx1"/>
        </a:solidFill>
        <a:latin typeface="+mn-lt"/>
        <a:ea typeface="+mn-ea"/>
        <a:cs typeface="+mn-cs"/>
      </a:defRPr>
    </a:lvl2pPr>
    <a:lvl3pPr marL="913227" algn="l" defTabSz="456609" rtl="0" eaLnBrk="1" latinLnBrk="0" hangingPunct="1">
      <a:defRPr sz="1200" kern="1200">
        <a:solidFill>
          <a:schemeClr val="tx1"/>
        </a:solidFill>
        <a:latin typeface="+mn-lt"/>
        <a:ea typeface="+mn-ea"/>
        <a:cs typeface="+mn-cs"/>
      </a:defRPr>
    </a:lvl3pPr>
    <a:lvl4pPr marL="1369850" algn="l" defTabSz="456609" rtl="0" eaLnBrk="1" latinLnBrk="0" hangingPunct="1">
      <a:defRPr sz="1200" kern="1200">
        <a:solidFill>
          <a:schemeClr val="tx1"/>
        </a:solidFill>
        <a:latin typeface="+mn-lt"/>
        <a:ea typeface="+mn-ea"/>
        <a:cs typeface="+mn-cs"/>
      </a:defRPr>
    </a:lvl4pPr>
    <a:lvl5pPr marL="1826463" algn="l" defTabSz="456609" rtl="0" eaLnBrk="1" latinLnBrk="0" hangingPunct="1">
      <a:defRPr sz="1200" kern="1200">
        <a:solidFill>
          <a:schemeClr val="tx1"/>
        </a:solidFill>
        <a:latin typeface="+mn-lt"/>
        <a:ea typeface="+mn-ea"/>
        <a:cs typeface="+mn-cs"/>
      </a:defRPr>
    </a:lvl5pPr>
    <a:lvl6pPr marL="2283075" algn="l" defTabSz="456609" rtl="0" eaLnBrk="1" latinLnBrk="0" hangingPunct="1">
      <a:defRPr sz="1200" kern="1200">
        <a:solidFill>
          <a:schemeClr val="tx1"/>
        </a:solidFill>
        <a:latin typeface="+mn-lt"/>
        <a:ea typeface="+mn-ea"/>
        <a:cs typeface="+mn-cs"/>
      </a:defRPr>
    </a:lvl6pPr>
    <a:lvl7pPr marL="2739696" algn="l" defTabSz="456609" rtl="0" eaLnBrk="1" latinLnBrk="0" hangingPunct="1">
      <a:defRPr sz="1200" kern="1200">
        <a:solidFill>
          <a:schemeClr val="tx1"/>
        </a:solidFill>
        <a:latin typeface="+mn-lt"/>
        <a:ea typeface="+mn-ea"/>
        <a:cs typeface="+mn-cs"/>
      </a:defRPr>
    </a:lvl7pPr>
    <a:lvl8pPr marL="3196307" algn="l" defTabSz="456609" rtl="0" eaLnBrk="1" latinLnBrk="0" hangingPunct="1">
      <a:defRPr sz="1200" kern="1200">
        <a:solidFill>
          <a:schemeClr val="tx1"/>
        </a:solidFill>
        <a:latin typeface="+mn-lt"/>
        <a:ea typeface="+mn-ea"/>
        <a:cs typeface="+mn-cs"/>
      </a:defRPr>
    </a:lvl8pPr>
    <a:lvl9pPr marL="3652925" algn="l" defTabSz="4566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2</a:t>
            </a:fld>
            <a:endParaRPr lang="fr-FR"/>
          </a:p>
        </p:txBody>
      </p:sp>
    </p:spTree>
    <p:extLst>
      <p:ext uri="{BB962C8B-B14F-4D97-AF65-F5344CB8AC3E}">
        <p14:creationId xmlns:p14="http://schemas.microsoft.com/office/powerpoint/2010/main" val="891865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3</a:t>
            </a:fld>
            <a:endParaRPr lang="fr-FR"/>
          </a:p>
        </p:txBody>
      </p:sp>
    </p:spTree>
    <p:extLst>
      <p:ext uri="{BB962C8B-B14F-4D97-AF65-F5344CB8AC3E}">
        <p14:creationId xmlns:p14="http://schemas.microsoft.com/office/powerpoint/2010/main" val="1217904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4</a:t>
            </a:fld>
            <a:endParaRPr lang="fr-FR"/>
          </a:p>
        </p:txBody>
      </p:sp>
    </p:spTree>
    <p:extLst>
      <p:ext uri="{BB962C8B-B14F-4D97-AF65-F5344CB8AC3E}">
        <p14:creationId xmlns:p14="http://schemas.microsoft.com/office/powerpoint/2010/main" val="3255161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5</a:t>
            </a:fld>
            <a:endParaRPr lang="fr-FR"/>
          </a:p>
        </p:txBody>
      </p:sp>
    </p:spTree>
    <p:extLst>
      <p:ext uri="{BB962C8B-B14F-4D97-AF65-F5344CB8AC3E}">
        <p14:creationId xmlns:p14="http://schemas.microsoft.com/office/powerpoint/2010/main" val="929953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6</a:t>
            </a:fld>
            <a:endParaRPr lang="fr-FR"/>
          </a:p>
        </p:txBody>
      </p:sp>
    </p:spTree>
    <p:extLst>
      <p:ext uri="{BB962C8B-B14F-4D97-AF65-F5344CB8AC3E}">
        <p14:creationId xmlns:p14="http://schemas.microsoft.com/office/powerpoint/2010/main" val="3244567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7</a:t>
            </a:fld>
            <a:endParaRPr lang="fr-FR"/>
          </a:p>
        </p:txBody>
      </p:sp>
    </p:spTree>
    <p:extLst>
      <p:ext uri="{BB962C8B-B14F-4D97-AF65-F5344CB8AC3E}">
        <p14:creationId xmlns:p14="http://schemas.microsoft.com/office/powerpoint/2010/main" val="3819370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8</a:t>
            </a:fld>
            <a:endParaRPr lang="fr-FR"/>
          </a:p>
        </p:txBody>
      </p:sp>
    </p:spTree>
    <p:extLst>
      <p:ext uri="{BB962C8B-B14F-4D97-AF65-F5344CB8AC3E}">
        <p14:creationId xmlns:p14="http://schemas.microsoft.com/office/powerpoint/2010/main" val="1756081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9</a:t>
            </a:fld>
            <a:endParaRPr lang="fr-FR"/>
          </a:p>
        </p:txBody>
      </p:sp>
    </p:spTree>
    <p:extLst>
      <p:ext uri="{BB962C8B-B14F-4D97-AF65-F5344CB8AC3E}">
        <p14:creationId xmlns:p14="http://schemas.microsoft.com/office/powerpoint/2010/main" val="2752114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t>10</a:t>
            </a:fld>
            <a:endParaRPr lang="fr-FR"/>
          </a:p>
        </p:txBody>
      </p:sp>
    </p:spTree>
    <p:extLst>
      <p:ext uri="{BB962C8B-B14F-4D97-AF65-F5344CB8AC3E}">
        <p14:creationId xmlns:p14="http://schemas.microsoft.com/office/powerpoint/2010/main" val="3345668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90609" y="976320"/>
            <a:ext cx="7894637" cy="2433895"/>
          </a:xfrm>
        </p:spPr>
        <p:txBody>
          <a:bodyPr/>
          <a:lstStyle/>
          <a:p>
            <a:r>
              <a:rPr lang="fr-FR" dirty="0" smtClean="0"/>
              <a:t>CLIQUEZ ET MODIFIEZ LE TITRE</a:t>
            </a:r>
            <a:endParaRPr lang="fr-FR" dirty="0"/>
          </a:p>
        </p:txBody>
      </p:sp>
      <p:sp>
        <p:nvSpPr>
          <p:cNvPr id="3" name="Sous-titre 2"/>
          <p:cNvSpPr>
            <a:spLocks noGrp="1"/>
          </p:cNvSpPr>
          <p:nvPr>
            <p:ph type="subTitle" idx="1"/>
          </p:nvPr>
        </p:nvSpPr>
        <p:spPr>
          <a:xfrm>
            <a:off x="1090609" y="3472208"/>
            <a:ext cx="7596190" cy="1752600"/>
          </a:xfrm>
        </p:spPr>
        <p:txBody>
          <a:bodyPr/>
          <a:lstStyle>
            <a:lvl1pPr marL="0" indent="0" algn="l">
              <a:buNone/>
              <a:defRPr>
                <a:solidFill>
                  <a:srgbClr val="683086"/>
                </a:solidFill>
              </a:defRPr>
            </a:lvl1pPr>
            <a:lvl2pPr marL="456609" indent="0" algn="ctr">
              <a:buNone/>
              <a:defRPr>
                <a:solidFill>
                  <a:schemeClr val="tx1">
                    <a:tint val="75000"/>
                  </a:schemeClr>
                </a:solidFill>
              </a:defRPr>
            </a:lvl2pPr>
            <a:lvl3pPr marL="913227" indent="0" algn="ctr">
              <a:buNone/>
              <a:defRPr>
                <a:solidFill>
                  <a:schemeClr val="tx1">
                    <a:tint val="75000"/>
                  </a:schemeClr>
                </a:solidFill>
              </a:defRPr>
            </a:lvl3pPr>
            <a:lvl4pPr marL="1369850" indent="0" algn="ctr">
              <a:buNone/>
              <a:defRPr>
                <a:solidFill>
                  <a:schemeClr val="tx1">
                    <a:tint val="75000"/>
                  </a:schemeClr>
                </a:solidFill>
              </a:defRPr>
            </a:lvl4pPr>
            <a:lvl5pPr marL="1826463" indent="0" algn="ctr">
              <a:buNone/>
              <a:defRPr>
                <a:solidFill>
                  <a:schemeClr val="tx1">
                    <a:tint val="75000"/>
                  </a:schemeClr>
                </a:solidFill>
              </a:defRPr>
            </a:lvl5pPr>
            <a:lvl6pPr marL="2283075" indent="0" algn="ctr">
              <a:buNone/>
              <a:defRPr>
                <a:solidFill>
                  <a:schemeClr val="tx1">
                    <a:tint val="75000"/>
                  </a:schemeClr>
                </a:solidFill>
              </a:defRPr>
            </a:lvl6pPr>
            <a:lvl7pPr marL="2739696" indent="0" algn="ctr">
              <a:buNone/>
              <a:defRPr>
                <a:solidFill>
                  <a:schemeClr val="tx1">
                    <a:tint val="75000"/>
                  </a:schemeClr>
                </a:solidFill>
              </a:defRPr>
            </a:lvl7pPr>
            <a:lvl8pPr marL="3196307" indent="0" algn="ctr">
              <a:buNone/>
              <a:defRPr>
                <a:solidFill>
                  <a:schemeClr val="tx1">
                    <a:tint val="75000"/>
                  </a:schemeClr>
                </a:solidFill>
              </a:defRPr>
            </a:lvl8pPr>
            <a:lvl9pPr marL="3652925" indent="0" algn="ctr">
              <a:buNone/>
              <a:defRPr>
                <a:solidFill>
                  <a:schemeClr val="tx1">
                    <a:tint val="75000"/>
                  </a:schemeClr>
                </a:solidFill>
              </a:defRPr>
            </a:lvl9pPr>
          </a:lstStyle>
          <a:p>
            <a:r>
              <a:rPr lang="fr-FR" dirty="0" smtClean="0"/>
              <a:t>Cliquez pour modifier le style des sous-titres du masque</a:t>
            </a:r>
            <a:endParaRPr lang="fr-FR" dirty="0"/>
          </a:p>
        </p:txBody>
      </p:sp>
    </p:spTree>
    <p:extLst>
      <p:ext uri="{BB962C8B-B14F-4D97-AF65-F5344CB8AC3E}">
        <p14:creationId xmlns:p14="http://schemas.microsoft.com/office/powerpoint/2010/main" val="263367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ge de fin - Contac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097486" y="3283200"/>
            <a:ext cx="5897726" cy="2108160"/>
          </a:xfrm>
        </p:spPr>
        <p:txBody>
          <a:bodyPr anchor="t" anchorCtr="0">
            <a:normAutofit/>
          </a:bodyPr>
          <a:lstStyle>
            <a:lvl1pPr>
              <a:defRPr sz="1500" baseline="0"/>
            </a:lvl1pPr>
          </a:lstStyle>
          <a:p>
            <a:r>
              <a:rPr lang="fr-FR" dirty="0" smtClean="0"/>
              <a:t>Contacts :</a:t>
            </a:r>
            <a:endParaRPr lang="fr-FR" dirty="0"/>
          </a:p>
        </p:txBody>
      </p:sp>
    </p:spTree>
    <p:extLst>
      <p:ext uri="{BB962C8B-B14F-4D97-AF65-F5344CB8AC3E}">
        <p14:creationId xmlns:p14="http://schemas.microsoft.com/office/powerpoint/2010/main" val="2270721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8" name="Espace réservé du texte 7"/>
          <p:cNvSpPr>
            <a:spLocks noGrp="1"/>
          </p:cNvSpPr>
          <p:nvPr>
            <p:ph type="body" sz="quarter" idx="13"/>
          </p:nvPr>
        </p:nvSpPr>
        <p:spPr>
          <a:xfrm>
            <a:off x="1095375" y="4121175"/>
            <a:ext cx="7505700" cy="1814513"/>
          </a:xfrm>
        </p:spPr>
        <p:txBody>
          <a:bodyPr>
            <a:normAutofit/>
          </a:bodyPr>
          <a:lstStyle>
            <a:lvl1pPr>
              <a:defRPr sz="1500"/>
            </a:lvl1pPr>
            <a:lvl2pPr marL="456609" indent="-456609">
              <a:buNone/>
              <a:defRPr sz="1500"/>
            </a:lvl2pPr>
            <a:lvl3pPr marL="456609" indent="-456609">
              <a:buNone/>
              <a:defRPr sz="1500"/>
            </a:lvl3pPr>
            <a:lvl4pPr marL="456609" indent="-456609">
              <a:buNone/>
              <a:defRPr sz="1500"/>
            </a:lvl4pPr>
            <a:lvl5pPr marL="456609" indent="-456609">
              <a:buNone/>
              <a:defRPr sz="1500"/>
            </a:lvl5pPr>
          </a:lstStyle>
          <a:p>
            <a:pPr lvl="0"/>
            <a:r>
              <a:rPr lang="fr-FR" dirty="0" smtClean="0"/>
              <a:t>Cliquez pour modifier les styles du texte du masque</a:t>
            </a:r>
            <a:endParaRPr lang="fr-FR" dirty="0"/>
          </a:p>
        </p:txBody>
      </p:sp>
      <p:sp>
        <p:nvSpPr>
          <p:cNvPr id="10" name="Espace réservé du texte 9"/>
          <p:cNvSpPr>
            <a:spLocks noGrp="1"/>
          </p:cNvSpPr>
          <p:nvPr>
            <p:ph type="body" sz="quarter" idx="14"/>
          </p:nvPr>
        </p:nvSpPr>
        <p:spPr>
          <a:xfrm>
            <a:off x="1095375" y="2705102"/>
            <a:ext cx="7505700" cy="1156980"/>
          </a:xfrm>
        </p:spPr>
        <p:txBody>
          <a:bodyPr>
            <a:noAutofit/>
          </a:bodyPr>
          <a:lstStyle>
            <a:lvl1pPr marL="0" indent="0">
              <a:buFont typeface="Arial"/>
              <a:buNone/>
              <a:defRPr sz="3000"/>
            </a:lvl1pPr>
            <a:lvl2pPr marL="0" indent="0">
              <a:buNone/>
              <a:defRPr sz="3000"/>
            </a:lvl2pPr>
            <a:lvl3pPr marL="0" indent="0">
              <a:buNone/>
              <a:defRPr sz="3000"/>
            </a:lvl3pPr>
            <a:lvl4pPr marL="0" indent="0">
              <a:buNone/>
              <a:defRPr sz="3000"/>
            </a:lvl4pPr>
            <a:lvl5pPr marL="0" indent="0">
              <a:buNone/>
              <a:defRPr sz="3000"/>
            </a:lvl5pPr>
          </a:lstStyle>
          <a:p>
            <a:pPr lvl="0"/>
            <a:r>
              <a:rPr lang="fr-FR" dirty="0" smtClean="0"/>
              <a:t>Cliquez pour modifier les styles du texte du masque</a:t>
            </a:r>
            <a:endParaRPr lang="fr-FR" dirty="0"/>
          </a:p>
        </p:txBody>
      </p:sp>
    </p:spTree>
    <p:extLst>
      <p:ext uri="{BB962C8B-B14F-4D97-AF65-F5344CB8AC3E}">
        <p14:creationId xmlns:p14="http://schemas.microsoft.com/office/powerpoint/2010/main" val="4024325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6" name="Espace réservé du texte 6"/>
          <p:cNvSpPr>
            <a:spLocks noGrp="1"/>
          </p:cNvSpPr>
          <p:nvPr>
            <p:ph type="body" sz="quarter" idx="13" hasCustomPrompt="1"/>
          </p:nvPr>
        </p:nvSpPr>
        <p:spPr>
          <a:xfrm>
            <a:off x="804864" y="1471083"/>
            <a:ext cx="7881937" cy="4598988"/>
          </a:xfrm>
        </p:spPr>
        <p:txBody>
          <a:bodyPr/>
          <a:lstStyle>
            <a:lvl1pPr marL="177575" marR="0" indent="-177575" algn="l" defTabSz="456609" rtl="0" eaLnBrk="1" fontAlgn="auto" latinLnBrk="0" hangingPunct="1">
              <a:lnSpc>
                <a:spcPct val="100000"/>
              </a:lnSpc>
              <a:spcBef>
                <a:spcPct val="20000"/>
              </a:spcBef>
              <a:spcAft>
                <a:spcPts val="0"/>
              </a:spcAft>
              <a:buClrTx/>
              <a:buSzPct val="100000"/>
              <a:buFont typeface="Arial"/>
              <a:buChar char="■"/>
              <a:tabLst/>
              <a:defRPr>
                <a:solidFill>
                  <a:srgbClr val="683086"/>
                </a:solidFill>
              </a:defRPr>
            </a:lvl1pPr>
            <a:lvl2pPr marL="626263" marR="0" indent="-169646" algn="l" defTabSz="456609" rtl="0" eaLnBrk="1" fontAlgn="auto" latinLnBrk="0" hangingPunct="1">
              <a:lnSpc>
                <a:spcPct val="100000"/>
              </a:lnSpc>
              <a:spcBef>
                <a:spcPct val="20000"/>
              </a:spcBef>
              <a:spcAft>
                <a:spcPts val="0"/>
              </a:spcAft>
              <a:buClr>
                <a:srgbClr val="683086"/>
              </a:buClr>
              <a:buSzTx/>
              <a:buFont typeface="Arial Italic"/>
              <a:buChar char="■"/>
              <a:tabLst/>
              <a:defRPr/>
            </a:lvl2pPr>
            <a:lvl3pPr marL="626263" marR="0" indent="0" algn="l" defTabSz="456609" rtl="0" eaLnBrk="1" fontAlgn="auto" latinLnBrk="0" hangingPunct="1">
              <a:lnSpc>
                <a:spcPct val="100000"/>
              </a:lnSpc>
              <a:spcBef>
                <a:spcPct val="20000"/>
              </a:spcBef>
              <a:spcAft>
                <a:spcPts val="0"/>
              </a:spcAft>
              <a:buClrTx/>
              <a:buSzTx/>
              <a:buFont typeface="Arial"/>
              <a:buNone/>
              <a:tabLst/>
              <a:defRPr/>
            </a:lvl3pPr>
            <a:lvl4pPr marL="626263" marR="0" indent="177575" algn="l" defTabSz="456609" rtl="0" eaLnBrk="1" fontAlgn="auto" latinLnBrk="0" hangingPunct="1">
              <a:lnSpc>
                <a:spcPct val="100000"/>
              </a:lnSpc>
              <a:spcBef>
                <a:spcPct val="20000"/>
              </a:spcBef>
              <a:spcAft>
                <a:spcPts val="0"/>
              </a:spcAft>
              <a:buClr>
                <a:srgbClr val="683086"/>
              </a:buClr>
              <a:buSzTx/>
              <a:buFont typeface="Arial"/>
              <a:buChar char="–"/>
              <a:tabLst/>
              <a:defRPr/>
            </a:lvl4pPr>
            <a:lvl5pPr marL="805421" marR="0" indent="0" algn="l" defTabSz="456609"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33979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et modifiez le titre</a:t>
            </a:r>
            <a:endParaRPr lang="fr-FR" dirty="0"/>
          </a:p>
        </p:txBody>
      </p:sp>
      <p:sp>
        <p:nvSpPr>
          <p:cNvPr id="3" name="Espace réservé du contenu 2"/>
          <p:cNvSpPr>
            <a:spLocks noGrp="1"/>
          </p:cNvSpPr>
          <p:nvPr>
            <p:ph idx="1" hasCustomPrompt="1"/>
          </p:nvPr>
        </p:nvSpPr>
        <p:spPr>
          <a:xfrm>
            <a:off x="805400" y="1476321"/>
            <a:ext cx="7881400" cy="4525963"/>
          </a:xfrm>
        </p:spPr>
        <p:txBody>
          <a:bodyPr/>
          <a:lstStyle>
            <a:lvl1pPr marL="177575" marR="0" indent="-177575" algn="l" defTabSz="456609" rtl="0" eaLnBrk="1" fontAlgn="auto" latinLnBrk="0" hangingPunct="1">
              <a:lnSpc>
                <a:spcPct val="100000"/>
              </a:lnSpc>
              <a:spcBef>
                <a:spcPct val="20000"/>
              </a:spcBef>
              <a:spcAft>
                <a:spcPts val="0"/>
              </a:spcAft>
              <a:buClrTx/>
              <a:buSzPct val="100000"/>
              <a:buFont typeface="Arial"/>
              <a:buChar char="■"/>
              <a:tabLst/>
              <a:defRPr>
                <a:solidFill>
                  <a:srgbClr val="683086"/>
                </a:solidFill>
              </a:defRPr>
            </a:lvl1pPr>
            <a:lvl2pPr marL="626263" marR="0" indent="-169646" algn="l" defTabSz="456609" rtl="0" eaLnBrk="1" fontAlgn="auto" latinLnBrk="0" hangingPunct="1">
              <a:lnSpc>
                <a:spcPct val="100000"/>
              </a:lnSpc>
              <a:spcBef>
                <a:spcPct val="20000"/>
              </a:spcBef>
              <a:spcAft>
                <a:spcPts val="0"/>
              </a:spcAft>
              <a:buClr>
                <a:srgbClr val="683086"/>
              </a:buClr>
              <a:buSzTx/>
              <a:buFont typeface="Arial Italic"/>
              <a:buChar char="■"/>
              <a:tabLst/>
              <a:defRPr/>
            </a:lvl2pPr>
            <a:lvl3pPr marL="626263" marR="0" indent="0" algn="l" defTabSz="456609" rtl="0" eaLnBrk="1" fontAlgn="auto" latinLnBrk="0" hangingPunct="1">
              <a:lnSpc>
                <a:spcPct val="100000"/>
              </a:lnSpc>
              <a:spcBef>
                <a:spcPct val="20000"/>
              </a:spcBef>
              <a:spcAft>
                <a:spcPts val="0"/>
              </a:spcAft>
              <a:buClrTx/>
              <a:buSzTx/>
              <a:buFont typeface="Arial"/>
              <a:buNone/>
              <a:tabLst/>
              <a:defRPr/>
            </a:lvl3pPr>
            <a:lvl4pPr marL="626263" marR="0" indent="177575" algn="l" defTabSz="456609" rtl="0" eaLnBrk="1" fontAlgn="auto" latinLnBrk="0" hangingPunct="1">
              <a:lnSpc>
                <a:spcPct val="100000"/>
              </a:lnSpc>
              <a:spcBef>
                <a:spcPct val="20000"/>
              </a:spcBef>
              <a:spcAft>
                <a:spcPts val="0"/>
              </a:spcAft>
              <a:buClr>
                <a:srgbClr val="683086"/>
              </a:buClr>
              <a:buSzTx/>
              <a:buFont typeface="Arial"/>
              <a:buChar char="–"/>
              <a:tabLst/>
              <a:defRPr/>
            </a:lvl4pPr>
            <a:lvl5pPr marL="805421" marR="0" indent="0" algn="l" defTabSz="456609"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68153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et modifiez le titre</a:t>
            </a:r>
            <a:endParaRPr lang="fr-FR" dirty="0"/>
          </a:p>
        </p:txBody>
      </p:sp>
      <p:sp>
        <p:nvSpPr>
          <p:cNvPr id="7" name="Espace réservé du texte 6"/>
          <p:cNvSpPr>
            <a:spLocks noGrp="1"/>
          </p:cNvSpPr>
          <p:nvPr>
            <p:ph type="body" sz="quarter" idx="13" hasCustomPrompt="1"/>
          </p:nvPr>
        </p:nvSpPr>
        <p:spPr>
          <a:xfrm>
            <a:off x="804864" y="1469379"/>
            <a:ext cx="7881937" cy="4397375"/>
          </a:xfrm>
        </p:spPr>
        <p:txBody>
          <a:bodyPr/>
          <a:lstStyle>
            <a:lvl1pPr>
              <a:buClr>
                <a:srgbClr val="683086"/>
              </a:buClr>
              <a:defRPr>
                <a:solidFill>
                  <a:srgbClr val="000000"/>
                </a:solidFill>
              </a:defRPr>
            </a:lvl1pPr>
          </a:lstStyle>
          <a:p>
            <a:pPr lvl="0"/>
            <a:r>
              <a:rPr lang="fr-FR" dirty="0" smtClean="0"/>
              <a:t> Cliquez pour modifier les styles du texte du masque</a:t>
            </a:r>
            <a:endParaRPr lang="fr-FR" dirty="0"/>
          </a:p>
        </p:txBody>
      </p:sp>
    </p:spTree>
    <p:extLst>
      <p:ext uri="{BB962C8B-B14F-4D97-AF65-F5344CB8AC3E}">
        <p14:creationId xmlns:p14="http://schemas.microsoft.com/office/powerpoint/2010/main" val="1917172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smtClean="0"/>
              <a:t>Cliquez et modifiez le titre</a:t>
            </a:r>
            <a:endParaRPr lang="fr-FR" dirty="0"/>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6609" indent="0">
              <a:buNone/>
              <a:defRPr sz="2800"/>
            </a:lvl2pPr>
            <a:lvl3pPr marL="913227" indent="0">
              <a:buNone/>
              <a:defRPr sz="2400"/>
            </a:lvl3pPr>
            <a:lvl4pPr marL="1369850" indent="0">
              <a:buNone/>
              <a:defRPr sz="2000"/>
            </a:lvl4pPr>
            <a:lvl5pPr marL="1826463" indent="0">
              <a:buNone/>
              <a:defRPr sz="2000"/>
            </a:lvl5pPr>
            <a:lvl6pPr marL="2283075" indent="0">
              <a:buNone/>
              <a:defRPr sz="2000"/>
            </a:lvl6pPr>
            <a:lvl7pPr marL="2739696" indent="0">
              <a:buNone/>
              <a:defRPr sz="2000"/>
            </a:lvl7pPr>
            <a:lvl8pPr marL="3196307" indent="0">
              <a:buNone/>
              <a:defRPr sz="2000"/>
            </a:lvl8pPr>
            <a:lvl9pPr marL="3652925" indent="0">
              <a:buNone/>
              <a:defRPr sz="2000"/>
            </a:lvl9pPr>
          </a:lstStyle>
          <a:p>
            <a:endParaRPr lang="fr-FR"/>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6609" indent="0">
              <a:buNone/>
              <a:defRPr sz="1200"/>
            </a:lvl2pPr>
            <a:lvl3pPr marL="913227" indent="0">
              <a:buNone/>
              <a:defRPr sz="1000"/>
            </a:lvl3pPr>
            <a:lvl4pPr marL="1369850" indent="0">
              <a:buNone/>
              <a:defRPr sz="900"/>
            </a:lvl4pPr>
            <a:lvl5pPr marL="1826463" indent="0">
              <a:buNone/>
              <a:defRPr sz="900"/>
            </a:lvl5pPr>
            <a:lvl6pPr marL="2283075" indent="0">
              <a:buNone/>
              <a:defRPr sz="900"/>
            </a:lvl6pPr>
            <a:lvl7pPr marL="2739696" indent="0">
              <a:buNone/>
              <a:defRPr sz="900"/>
            </a:lvl7pPr>
            <a:lvl8pPr marL="3196307" indent="0">
              <a:buNone/>
              <a:defRPr sz="900"/>
            </a:lvl8pPr>
            <a:lvl9pPr marL="3652925" indent="0">
              <a:buNone/>
              <a:defRPr sz="900"/>
            </a:lvl9pPr>
          </a:lstStyle>
          <a:p>
            <a:pPr lvl="0"/>
            <a:r>
              <a:rPr lang="fr-FR" smtClean="0"/>
              <a:t>Cliquez pour modifier les styles du texte du masque</a:t>
            </a:r>
          </a:p>
        </p:txBody>
      </p:sp>
    </p:spTree>
    <p:extLst>
      <p:ext uri="{BB962C8B-B14F-4D97-AF65-F5344CB8AC3E}">
        <p14:creationId xmlns:p14="http://schemas.microsoft.com/office/powerpoint/2010/main" val="243092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892994" y="1151930"/>
            <a:ext cx="7358063" cy="2321719"/>
          </a:xfrm>
          <a:prstGeom prst="rect">
            <a:avLst/>
          </a:prstGeom>
        </p:spPr>
        <p:txBody>
          <a:bodyPr anchor="b"/>
          <a:lstStyle/>
          <a:p>
            <a:r>
              <a:t>Texte du titre</a:t>
            </a:r>
          </a:p>
        </p:txBody>
      </p:sp>
      <p:sp>
        <p:nvSpPr>
          <p:cNvPr id="12" name="Texte niveau 1…"/>
          <p:cNvSpPr txBox="1">
            <a:spLocks noGrp="1"/>
          </p:cNvSpPr>
          <p:nvPr>
            <p:ph type="body" sz="quarter" idx="1"/>
          </p:nvPr>
        </p:nvSpPr>
        <p:spPr>
          <a:xfrm>
            <a:off x="892994" y="3545086"/>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473273"/>
            <a:ext cx="6858000" cy="4152305"/>
          </a:xfrm>
          <a:prstGeom prst="rect">
            <a:avLst/>
          </a:prstGeom>
        </p:spPr>
        <p:txBody>
          <a:bodyPr lIns="64210" tIns="32102" rIns="64210" bIns="32102" anchor="t">
            <a:noAutofit/>
          </a:bodyPr>
          <a:lstStyle/>
          <a:p>
            <a:endParaRPr/>
          </a:p>
        </p:txBody>
      </p:sp>
      <p:sp>
        <p:nvSpPr>
          <p:cNvPr id="21" name="Texte du titre"/>
          <p:cNvSpPr txBox="1">
            <a:spLocks noGrp="1"/>
          </p:cNvSpPr>
          <p:nvPr>
            <p:ph type="title"/>
          </p:nvPr>
        </p:nvSpPr>
        <p:spPr>
          <a:xfrm>
            <a:off x="892994" y="4723805"/>
            <a:ext cx="7358063" cy="1000125"/>
          </a:xfrm>
          <a:prstGeom prst="rect">
            <a:avLst/>
          </a:prstGeom>
        </p:spPr>
        <p:txBody>
          <a:bodyPr anchor="b"/>
          <a:lstStyle/>
          <a:p>
            <a:r>
              <a:t>Texte du titre</a:t>
            </a:r>
          </a:p>
        </p:txBody>
      </p:sp>
      <p:sp>
        <p:nvSpPr>
          <p:cNvPr id="22" name="Texte niveau 1…"/>
          <p:cNvSpPr txBox="1">
            <a:spLocks noGrp="1"/>
          </p:cNvSpPr>
          <p:nvPr>
            <p:ph type="body" sz="quarter" idx="1"/>
          </p:nvPr>
        </p:nvSpPr>
        <p:spPr>
          <a:xfrm>
            <a:off x="892994" y="5732859"/>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2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30" name="Texte du titre"/>
          <p:cNvSpPr txBox="1">
            <a:spLocks noGrp="1"/>
          </p:cNvSpPr>
          <p:nvPr>
            <p:ph type="title"/>
          </p:nvPr>
        </p:nvSpPr>
        <p:spPr>
          <a:xfrm>
            <a:off x="892994" y="2268141"/>
            <a:ext cx="7358063" cy="2321719"/>
          </a:xfrm>
          <a:prstGeom prst="rect">
            <a:avLst/>
          </a:prstGeom>
        </p:spPr>
        <p:txBody>
          <a:bodyPr/>
          <a:lstStyle/>
          <a:p>
            <a:r>
              <a:t>Texte du titre</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446484"/>
            <a:ext cx="3750469" cy="5777508"/>
          </a:xfrm>
          <a:prstGeom prst="rect">
            <a:avLst/>
          </a:prstGeom>
        </p:spPr>
        <p:txBody>
          <a:bodyPr lIns="64210" tIns="32102" rIns="64210" bIns="32102" anchor="t">
            <a:noAutofit/>
          </a:bodyPr>
          <a:lstStyle/>
          <a:p>
            <a:endParaRPr/>
          </a:p>
        </p:txBody>
      </p:sp>
      <p:sp>
        <p:nvSpPr>
          <p:cNvPr id="39" name="Texte du titre"/>
          <p:cNvSpPr txBox="1">
            <a:spLocks noGrp="1"/>
          </p:cNvSpPr>
          <p:nvPr>
            <p:ph type="title"/>
          </p:nvPr>
        </p:nvSpPr>
        <p:spPr>
          <a:xfrm>
            <a:off x="669726" y="446484"/>
            <a:ext cx="3750469" cy="2803922"/>
          </a:xfrm>
          <a:prstGeom prst="rect">
            <a:avLst/>
          </a:prstGeom>
        </p:spPr>
        <p:txBody>
          <a:bodyPr anchor="b"/>
          <a:lstStyle>
            <a:lvl1pPr>
              <a:defRPr sz="4200"/>
            </a:lvl1pPr>
          </a:lstStyle>
          <a:p>
            <a:r>
              <a:t>Texte du titre</a:t>
            </a:r>
          </a:p>
        </p:txBody>
      </p:sp>
      <p:sp>
        <p:nvSpPr>
          <p:cNvPr id="40" name="Texte niveau 1…"/>
          <p:cNvSpPr txBox="1">
            <a:spLocks noGrp="1"/>
          </p:cNvSpPr>
          <p:nvPr>
            <p:ph type="body" sz="quarter" idx="1"/>
          </p:nvPr>
        </p:nvSpPr>
        <p:spPr>
          <a:xfrm>
            <a:off x="669726"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Texte du titre"/>
          <p:cNvSpPr txBox="1">
            <a:spLocks noGrp="1"/>
          </p:cNvSpPr>
          <p:nvPr>
            <p:ph type="title"/>
          </p:nvPr>
        </p:nvSpPr>
        <p:spPr>
          <a:prstGeom prst="rect">
            <a:avLst/>
          </a:prstGeom>
        </p:spPr>
        <p:txBody>
          <a:bodyPr/>
          <a:lstStyle/>
          <a:p>
            <a:r>
              <a:t>Texte du titre</a:t>
            </a:r>
          </a:p>
        </p:txBody>
      </p:sp>
      <p:sp>
        <p:nvSpPr>
          <p:cNvPr id="57"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723805" y="1821656"/>
            <a:ext cx="3750469" cy="4420195"/>
          </a:xfrm>
          <a:prstGeom prst="rect">
            <a:avLst/>
          </a:prstGeom>
        </p:spPr>
        <p:txBody>
          <a:bodyPr lIns="64210" tIns="32102" rIns="64210" bIns="32102" anchor="t">
            <a:noAutofit/>
          </a:bodyPr>
          <a:lstStyle/>
          <a:p>
            <a:endParaRPr/>
          </a:p>
        </p:txBody>
      </p:sp>
      <p:sp>
        <p:nvSpPr>
          <p:cNvPr id="66" name="Texte du titre"/>
          <p:cNvSpPr txBox="1">
            <a:spLocks noGrp="1"/>
          </p:cNvSpPr>
          <p:nvPr>
            <p:ph type="title"/>
          </p:nvPr>
        </p:nvSpPr>
        <p:spPr>
          <a:prstGeom prst="rect">
            <a:avLst/>
          </a:prstGeom>
        </p:spPr>
        <p:txBody>
          <a:bodyPr/>
          <a:lstStyle/>
          <a:p>
            <a:r>
              <a:t>Texte du titre</a:t>
            </a:r>
          </a:p>
        </p:txBody>
      </p:sp>
      <p:sp>
        <p:nvSpPr>
          <p:cNvPr id="67" name="Texte niveau 1…"/>
          <p:cNvSpPr txBox="1">
            <a:spLocks noGrp="1"/>
          </p:cNvSpPr>
          <p:nvPr>
            <p:ph type="body" sz="half" idx="1"/>
          </p:nvPr>
        </p:nvSpPr>
        <p:spPr>
          <a:xfrm>
            <a:off x="669726" y="1821656"/>
            <a:ext cx="3750469" cy="4420195"/>
          </a:xfrm>
          <a:prstGeom prst="rect">
            <a:avLst/>
          </a:prstGeom>
        </p:spPr>
        <p:txBody>
          <a:bodyPr/>
          <a:lstStyle>
            <a:lvl1pPr marL="240790" indent="-240790">
              <a:spcBef>
                <a:spcPts val="2250"/>
              </a:spcBef>
              <a:defRPr sz="2000"/>
            </a:lvl1pPr>
            <a:lvl2pPr marL="481569" indent="-240790">
              <a:spcBef>
                <a:spcPts val="2250"/>
              </a:spcBef>
              <a:defRPr sz="2000"/>
            </a:lvl2pPr>
            <a:lvl3pPr marL="722354" indent="-240790">
              <a:spcBef>
                <a:spcPts val="2250"/>
              </a:spcBef>
              <a:defRPr sz="2000"/>
            </a:lvl3pPr>
            <a:lvl4pPr marL="963137" indent="-240790">
              <a:spcBef>
                <a:spcPts val="2250"/>
              </a:spcBef>
              <a:defRPr sz="2000"/>
            </a:lvl4pPr>
            <a:lvl5pPr marL="1203924" indent="-240790">
              <a:spcBef>
                <a:spcPts val="2250"/>
              </a:spcBef>
              <a:defRPr sz="2000"/>
            </a:lvl5pPr>
          </a:lstStyle>
          <a:p>
            <a:r>
              <a:t>Texte niveau 1</a:t>
            </a:r>
          </a:p>
          <a:p>
            <a:pPr lvl="1"/>
            <a:r>
              <a:t>Texte niveau 2</a:t>
            </a:r>
          </a:p>
          <a:p>
            <a:pPr lvl="2"/>
            <a:r>
              <a:t>Texte niveau 3</a:t>
            </a:r>
          </a:p>
          <a:p>
            <a:pPr lvl="3"/>
            <a:r>
              <a:t>Texte niveau 4</a:t>
            </a:r>
          </a:p>
          <a:p>
            <a:pPr lvl="4"/>
            <a:r>
              <a:t>Texte niveau 5</a:t>
            </a:r>
          </a:p>
        </p:txBody>
      </p:sp>
      <p:sp>
        <p:nvSpPr>
          <p:cNvPr id="68" name="Numéro de diapositive"/>
          <p:cNvSpPr txBox="1">
            <a:spLocks noGrp="1"/>
          </p:cNvSpPr>
          <p:nvPr>
            <p:ph type="sldNum" sz="quarter" idx="2"/>
          </p:nvPr>
        </p:nvSpPr>
        <p:spPr>
          <a:xfrm>
            <a:off x="4439490" y="6536556"/>
            <a:ext cx="264585" cy="24525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75" name="Texte niveau 1…"/>
          <p:cNvSpPr txBox="1">
            <a:spLocks noGrp="1"/>
          </p:cNvSpPr>
          <p:nvPr>
            <p:ph type="body" idx="1"/>
          </p:nvPr>
        </p:nvSpPr>
        <p:spPr>
          <a:xfrm>
            <a:off x="669727" y="892994"/>
            <a:ext cx="7804547" cy="50720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3580805"/>
            <a:ext cx="3750469" cy="2652117"/>
          </a:xfrm>
          <a:prstGeom prst="rect">
            <a:avLst/>
          </a:prstGeom>
        </p:spPr>
        <p:txBody>
          <a:bodyPr lIns="64210" tIns="32102" rIns="64210" bIns="32102" anchor="t">
            <a:noAutofit/>
          </a:bodyPr>
          <a:lstStyle/>
          <a:p>
            <a:endParaRPr/>
          </a:p>
        </p:txBody>
      </p:sp>
      <p:sp>
        <p:nvSpPr>
          <p:cNvPr id="84" name="Image"/>
          <p:cNvSpPr>
            <a:spLocks noGrp="1"/>
          </p:cNvSpPr>
          <p:nvPr>
            <p:ph type="pic" sz="quarter" idx="14"/>
          </p:nvPr>
        </p:nvSpPr>
        <p:spPr>
          <a:xfrm>
            <a:off x="4723805" y="625078"/>
            <a:ext cx="3750469" cy="2652117"/>
          </a:xfrm>
          <a:prstGeom prst="rect">
            <a:avLst/>
          </a:prstGeom>
        </p:spPr>
        <p:txBody>
          <a:bodyPr lIns="64210" tIns="32102" rIns="64210" bIns="32102" anchor="t">
            <a:noAutofit/>
          </a:bodyPr>
          <a:lstStyle/>
          <a:p>
            <a:endParaRPr/>
          </a:p>
        </p:txBody>
      </p:sp>
      <p:sp>
        <p:nvSpPr>
          <p:cNvPr id="85" name="Image"/>
          <p:cNvSpPr>
            <a:spLocks noGrp="1"/>
          </p:cNvSpPr>
          <p:nvPr>
            <p:ph type="pic" sz="half" idx="15"/>
          </p:nvPr>
        </p:nvSpPr>
        <p:spPr>
          <a:xfrm>
            <a:off x="669726" y="625078"/>
            <a:ext cx="3750469" cy="5607844"/>
          </a:xfrm>
          <a:prstGeom prst="rect">
            <a:avLst/>
          </a:prstGeom>
        </p:spPr>
        <p:txBody>
          <a:bodyPr lIns="64210" tIns="32102" rIns="64210" bIns="32102" anchor="t">
            <a:noAutofit/>
          </a:bodyPr>
          <a:lstStyle/>
          <a:p>
            <a:endParaRP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93" name="-Gilles Allain"/>
          <p:cNvSpPr txBox="1">
            <a:spLocks noGrp="1"/>
          </p:cNvSpPr>
          <p:nvPr>
            <p:ph type="body" sz="quarter" idx="13"/>
          </p:nvPr>
        </p:nvSpPr>
        <p:spPr>
          <a:xfrm>
            <a:off x="892994" y="4473774"/>
            <a:ext cx="7358063" cy="333742"/>
          </a:xfrm>
          <a:prstGeom prst="rect">
            <a:avLst/>
          </a:prstGeom>
        </p:spPr>
        <p:txBody>
          <a:bodyPr anchor="t">
            <a:spAutoFit/>
          </a:bodyPr>
          <a:lstStyle>
            <a:lvl1pPr marL="0" indent="0" algn="ctr">
              <a:spcBef>
                <a:spcPts val="0"/>
              </a:spcBef>
              <a:buSzTx/>
              <a:buNone/>
              <a:defRPr sz="1700" i="1"/>
            </a:lvl1pPr>
          </a:lstStyle>
          <a:p>
            <a:r>
              <a:t>-Gilles Allain</a:t>
            </a:r>
          </a:p>
        </p:txBody>
      </p:sp>
      <p:sp>
        <p:nvSpPr>
          <p:cNvPr id="94" name="« Saisissez une citation ici. »"/>
          <p:cNvSpPr txBox="1">
            <a:spLocks noGrp="1"/>
          </p:cNvSpPr>
          <p:nvPr>
            <p:ph type="body" sz="quarter" idx="14"/>
          </p:nvPr>
        </p:nvSpPr>
        <p:spPr>
          <a:xfrm>
            <a:off x="892994" y="2993957"/>
            <a:ext cx="7358063" cy="441463"/>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 Saisissez une citation ici. » </a:t>
            </a:r>
          </a:p>
        </p:txBody>
      </p:sp>
      <p:sp>
        <p:nvSpPr>
          <p:cNvPr id="95"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64210" tIns="32102" rIns="64210" bIns="32102" anchor="t">
            <a:noAutofit/>
          </a:bodyPr>
          <a:lstStyle/>
          <a:p>
            <a:endParaRPr/>
          </a:p>
        </p:txBody>
      </p:sp>
      <p:sp>
        <p:nvSpPr>
          <p:cNvPr id="10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892993" y="1151930"/>
            <a:ext cx="7358063" cy="2321719"/>
          </a:xfrm>
          <a:prstGeom prst="rect">
            <a:avLst/>
          </a:prstGeom>
        </p:spPr>
        <p:txBody>
          <a:bodyPr anchor="b"/>
          <a:lstStyle/>
          <a:p>
            <a:r>
              <a:t>Texte du titre</a:t>
            </a:r>
          </a:p>
        </p:txBody>
      </p:sp>
      <p:sp>
        <p:nvSpPr>
          <p:cNvPr id="12" name="Texte niveau 1…"/>
          <p:cNvSpPr txBox="1">
            <a:spLocks noGrp="1"/>
          </p:cNvSpPr>
          <p:nvPr>
            <p:ph type="body" sz="quarter" idx="1"/>
          </p:nvPr>
        </p:nvSpPr>
        <p:spPr>
          <a:xfrm>
            <a:off x="892993" y="3545086"/>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‹N°›</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473273"/>
            <a:ext cx="6858000" cy="4152305"/>
          </a:xfrm>
          <a:prstGeom prst="rect">
            <a:avLst/>
          </a:prstGeom>
        </p:spPr>
        <p:txBody>
          <a:bodyPr lIns="64213" tIns="32104" rIns="64213" bIns="32104" anchor="t">
            <a:noAutofit/>
          </a:bodyPr>
          <a:lstStyle/>
          <a:p>
            <a:endParaRPr/>
          </a:p>
        </p:txBody>
      </p:sp>
      <p:sp>
        <p:nvSpPr>
          <p:cNvPr id="21" name="Texte du titre"/>
          <p:cNvSpPr txBox="1">
            <a:spLocks noGrp="1"/>
          </p:cNvSpPr>
          <p:nvPr>
            <p:ph type="title"/>
          </p:nvPr>
        </p:nvSpPr>
        <p:spPr>
          <a:xfrm>
            <a:off x="892993" y="4723805"/>
            <a:ext cx="7358063" cy="1000125"/>
          </a:xfrm>
          <a:prstGeom prst="rect">
            <a:avLst/>
          </a:prstGeom>
        </p:spPr>
        <p:txBody>
          <a:bodyPr anchor="b"/>
          <a:lstStyle/>
          <a:p>
            <a:r>
              <a:t>Texte du titre</a:t>
            </a:r>
          </a:p>
        </p:txBody>
      </p:sp>
      <p:sp>
        <p:nvSpPr>
          <p:cNvPr id="22" name="Texte niveau 1…"/>
          <p:cNvSpPr txBox="1">
            <a:spLocks noGrp="1"/>
          </p:cNvSpPr>
          <p:nvPr>
            <p:ph type="body" sz="quarter" idx="1"/>
          </p:nvPr>
        </p:nvSpPr>
        <p:spPr>
          <a:xfrm>
            <a:off x="892993" y="5732859"/>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2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30" name="Texte du titre"/>
          <p:cNvSpPr txBox="1">
            <a:spLocks noGrp="1"/>
          </p:cNvSpPr>
          <p:nvPr>
            <p:ph type="title"/>
          </p:nvPr>
        </p:nvSpPr>
        <p:spPr>
          <a:xfrm>
            <a:off x="892993" y="2268141"/>
            <a:ext cx="7358063" cy="2321719"/>
          </a:xfrm>
          <a:prstGeom prst="rect">
            <a:avLst/>
          </a:prstGeom>
        </p:spPr>
        <p:txBody>
          <a:bodyPr/>
          <a:lstStyle/>
          <a:p>
            <a:r>
              <a:t>Texte du titre</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446484"/>
            <a:ext cx="3750469" cy="5777508"/>
          </a:xfrm>
          <a:prstGeom prst="rect">
            <a:avLst/>
          </a:prstGeom>
        </p:spPr>
        <p:txBody>
          <a:bodyPr lIns="64213" tIns="32104" rIns="64213" bIns="32104" anchor="t">
            <a:noAutofit/>
          </a:bodyPr>
          <a:lstStyle/>
          <a:p>
            <a:endParaRPr/>
          </a:p>
        </p:txBody>
      </p:sp>
      <p:sp>
        <p:nvSpPr>
          <p:cNvPr id="39" name="Texte du titre"/>
          <p:cNvSpPr txBox="1">
            <a:spLocks noGrp="1"/>
          </p:cNvSpPr>
          <p:nvPr>
            <p:ph type="title"/>
          </p:nvPr>
        </p:nvSpPr>
        <p:spPr>
          <a:xfrm>
            <a:off x="669726" y="446484"/>
            <a:ext cx="3750469" cy="2803922"/>
          </a:xfrm>
          <a:prstGeom prst="rect">
            <a:avLst/>
          </a:prstGeom>
        </p:spPr>
        <p:txBody>
          <a:bodyPr anchor="b"/>
          <a:lstStyle>
            <a:lvl1pPr>
              <a:defRPr sz="4200"/>
            </a:lvl1pPr>
          </a:lstStyle>
          <a:p>
            <a:r>
              <a:t>Texte du titre</a:t>
            </a:r>
          </a:p>
        </p:txBody>
      </p:sp>
      <p:sp>
        <p:nvSpPr>
          <p:cNvPr id="40" name="Texte niveau 1…"/>
          <p:cNvSpPr txBox="1">
            <a:spLocks noGrp="1"/>
          </p:cNvSpPr>
          <p:nvPr>
            <p:ph type="body" sz="quarter" idx="1"/>
          </p:nvPr>
        </p:nvSpPr>
        <p:spPr>
          <a:xfrm>
            <a:off x="669726"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Texte du titre"/>
          <p:cNvSpPr txBox="1">
            <a:spLocks noGrp="1"/>
          </p:cNvSpPr>
          <p:nvPr>
            <p:ph type="title"/>
          </p:nvPr>
        </p:nvSpPr>
        <p:spPr>
          <a:prstGeom prst="rect">
            <a:avLst/>
          </a:prstGeom>
        </p:spPr>
        <p:txBody>
          <a:bodyPr/>
          <a:lstStyle/>
          <a:p>
            <a:r>
              <a:t>Texte du titre</a:t>
            </a:r>
          </a:p>
        </p:txBody>
      </p:sp>
      <p:sp>
        <p:nvSpPr>
          <p:cNvPr id="57"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723805" y="1821656"/>
            <a:ext cx="3750469" cy="4420195"/>
          </a:xfrm>
          <a:prstGeom prst="rect">
            <a:avLst/>
          </a:prstGeom>
        </p:spPr>
        <p:txBody>
          <a:bodyPr lIns="64213" tIns="32104" rIns="64213" bIns="32104" anchor="t">
            <a:noAutofit/>
          </a:bodyPr>
          <a:lstStyle/>
          <a:p>
            <a:endParaRPr/>
          </a:p>
        </p:txBody>
      </p:sp>
      <p:sp>
        <p:nvSpPr>
          <p:cNvPr id="66" name="Texte du titre"/>
          <p:cNvSpPr txBox="1">
            <a:spLocks noGrp="1"/>
          </p:cNvSpPr>
          <p:nvPr>
            <p:ph type="title"/>
          </p:nvPr>
        </p:nvSpPr>
        <p:spPr>
          <a:prstGeom prst="rect">
            <a:avLst/>
          </a:prstGeom>
        </p:spPr>
        <p:txBody>
          <a:bodyPr/>
          <a:lstStyle/>
          <a:p>
            <a:r>
              <a:t>Texte du titre</a:t>
            </a:r>
          </a:p>
        </p:txBody>
      </p:sp>
      <p:sp>
        <p:nvSpPr>
          <p:cNvPr id="67" name="Texte niveau 1…"/>
          <p:cNvSpPr txBox="1">
            <a:spLocks noGrp="1"/>
          </p:cNvSpPr>
          <p:nvPr>
            <p:ph type="body" sz="half" idx="1"/>
          </p:nvPr>
        </p:nvSpPr>
        <p:spPr>
          <a:xfrm>
            <a:off x="669726" y="1821656"/>
            <a:ext cx="3750469" cy="4420195"/>
          </a:xfrm>
          <a:prstGeom prst="rect">
            <a:avLst/>
          </a:prstGeom>
        </p:spPr>
        <p:txBody>
          <a:bodyPr/>
          <a:lstStyle>
            <a:lvl1pPr marL="240802" indent="-240802">
              <a:spcBef>
                <a:spcPts val="2250"/>
              </a:spcBef>
              <a:defRPr sz="2000"/>
            </a:lvl1pPr>
            <a:lvl2pPr marL="481593" indent="-240802">
              <a:spcBef>
                <a:spcPts val="2250"/>
              </a:spcBef>
              <a:defRPr sz="2000"/>
            </a:lvl2pPr>
            <a:lvl3pPr marL="722391" indent="-240802">
              <a:spcBef>
                <a:spcPts val="2250"/>
              </a:spcBef>
              <a:defRPr sz="2000"/>
            </a:lvl3pPr>
            <a:lvl4pPr marL="963186" indent="-240802">
              <a:spcBef>
                <a:spcPts val="2250"/>
              </a:spcBef>
              <a:defRPr sz="2000"/>
            </a:lvl4pPr>
            <a:lvl5pPr marL="1203986" indent="-240802">
              <a:spcBef>
                <a:spcPts val="2250"/>
              </a:spcBef>
              <a:defRPr sz="2000"/>
            </a:lvl5pPr>
          </a:lstStyle>
          <a:p>
            <a:r>
              <a:t>Texte niveau 1</a:t>
            </a:r>
          </a:p>
          <a:p>
            <a:pPr lvl="1"/>
            <a:r>
              <a:t>Texte niveau 2</a:t>
            </a:r>
          </a:p>
          <a:p>
            <a:pPr lvl="2"/>
            <a:r>
              <a:t>Texte niveau 3</a:t>
            </a:r>
          </a:p>
          <a:p>
            <a:pPr lvl="3"/>
            <a:r>
              <a:t>Texte niveau 4</a:t>
            </a:r>
          </a:p>
          <a:p>
            <a:pPr lvl="4"/>
            <a:r>
              <a:t>Texte niveau 5</a:t>
            </a:r>
          </a:p>
        </p:txBody>
      </p:sp>
      <p:sp>
        <p:nvSpPr>
          <p:cNvPr id="68" name="Numéro de diapositive"/>
          <p:cNvSpPr txBox="1">
            <a:spLocks noGrp="1"/>
          </p:cNvSpPr>
          <p:nvPr>
            <p:ph type="sldNum" sz="quarter" idx="2"/>
          </p:nvPr>
        </p:nvSpPr>
        <p:spPr>
          <a:xfrm>
            <a:off x="4439489" y="6536555"/>
            <a:ext cx="264585" cy="24525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‹N°›</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75" name="Texte niveau 1…"/>
          <p:cNvSpPr txBox="1">
            <a:spLocks noGrp="1"/>
          </p:cNvSpPr>
          <p:nvPr>
            <p:ph type="body" idx="1"/>
          </p:nvPr>
        </p:nvSpPr>
        <p:spPr>
          <a:xfrm>
            <a:off x="669727" y="892993"/>
            <a:ext cx="7804547" cy="50720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3580805"/>
            <a:ext cx="3750469" cy="2652117"/>
          </a:xfrm>
          <a:prstGeom prst="rect">
            <a:avLst/>
          </a:prstGeom>
        </p:spPr>
        <p:txBody>
          <a:bodyPr lIns="64213" tIns="32104" rIns="64213" bIns="32104" anchor="t">
            <a:noAutofit/>
          </a:bodyPr>
          <a:lstStyle/>
          <a:p>
            <a:endParaRPr/>
          </a:p>
        </p:txBody>
      </p:sp>
      <p:sp>
        <p:nvSpPr>
          <p:cNvPr id="84" name="Image"/>
          <p:cNvSpPr>
            <a:spLocks noGrp="1"/>
          </p:cNvSpPr>
          <p:nvPr>
            <p:ph type="pic" sz="quarter" idx="14"/>
          </p:nvPr>
        </p:nvSpPr>
        <p:spPr>
          <a:xfrm>
            <a:off x="4723805" y="625078"/>
            <a:ext cx="3750469" cy="2652117"/>
          </a:xfrm>
          <a:prstGeom prst="rect">
            <a:avLst/>
          </a:prstGeom>
        </p:spPr>
        <p:txBody>
          <a:bodyPr lIns="64213" tIns="32104" rIns="64213" bIns="32104" anchor="t">
            <a:noAutofit/>
          </a:bodyPr>
          <a:lstStyle/>
          <a:p>
            <a:endParaRPr/>
          </a:p>
        </p:txBody>
      </p:sp>
      <p:sp>
        <p:nvSpPr>
          <p:cNvPr id="85" name="Image"/>
          <p:cNvSpPr>
            <a:spLocks noGrp="1"/>
          </p:cNvSpPr>
          <p:nvPr>
            <p:ph type="pic" sz="half" idx="15"/>
          </p:nvPr>
        </p:nvSpPr>
        <p:spPr>
          <a:xfrm>
            <a:off x="669726" y="625078"/>
            <a:ext cx="3750469" cy="5607844"/>
          </a:xfrm>
          <a:prstGeom prst="rect">
            <a:avLst/>
          </a:prstGeom>
        </p:spPr>
        <p:txBody>
          <a:bodyPr lIns="64213" tIns="32104" rIns="64213" bIns="32104" anchor="t">
            <a:noAutofit/>
          </a:bodyPr>
          <a:lstStyle/>
          <a:p>
            <a:endParaRP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93" name="-Gilles Allain"/>
          <p:cNvSpPr txBox="1">
            <a:spLocks noGrp="1"/>
          </p:cNvSpPr>
          <p:nvPr>
            <p:ph type="body" sz="quarter" idx="13"/>
          </p:nvPr>
        </p:nvSpPr>
        <p:spPr>
          <a:xfrm>
            <a:off x="892993" y="4473774"/>
            <a:ext cx="7358063" cy="333742"/>
          </a:xfrm>
          <a:prstGeom prst="rect">
            <a:avLst/>
          </a:prstGeom>
        </p:spPr>
        <p:txBody>
          <a:bodyPr anchor="t">
            <a:spAutoFit/>
          </a:bodyPr>
          <a:lstStyle>
            <a:lvl1pPr marL="0" indent="0" algn="ctr">
              <a:spcBef>
                <a:spcPts val="0"/>
              </a:spcBef>
              <a:buSzTx/>
              <a:buNone/>
              <a:defRPr sz="1700" i="1"/>
            </a:lvl1pPr>
          </a:lstStyle>
          <a:p>
            <a:r>
              <a:t>-Gilles Allain</a:t>
            </a:r>
          </a:p>
        </p:txBody>
      </p:sp>
      <p:sp>
        <p:nvSpPr>
          <p:cNvPr id="94" name="« Saisissez une citation ici. »"/>
          <p:cNvSpPr txBox="1">
            <a:spLocks noGrp="1"/>
          </p:cNvSpPr>
          <p:nvPr>
            <p:ph type="body" sz="quarter" idx="14"/>
          </p:nvPr>
        </p:nvSpPr>
        <p:spPr>
          <a:xfrm>
            <a:off x="892993" y="2993957"/>
            <a:ext cx="7358063" cy="441463"/>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 Saisissez une citation ici. » </a:t>
            </a:r>
          </a:p>
        </p:txBody>
      </p:sp>
      <p:sp>
        <p:nvSpPr>
          <p:cNvPr id="95"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64213" tIns="32104" rIns="64213" bIns="32104" anchor="t">
            <a:noAutofit/>
          </a:bodyPr>
          <a:lstStyle/>
          <a:p>
            <a:endParaRPr/>
          </a:p>
        </p:txBody>
      </p:sp>
      <p:sp>
        <p:nvSpPr>
          <p:cNvPr id="10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892986" y="1151930"/>
            <a:ext cx="7358063" cy="2321719"/>
          </a:xfrm>
          <a:prstGeom prst="rect">
            <a:avLst/>
          </a:prstGeom>
        </p:spPr>
        <p:txBody>
          <a:bodyPr anchor="b"/>
          <a:lstStyle/>
          <a:p>
            <a:r>
              <a:t>Texte du titre</a:t>
            </a:r>
          </a:p>
        </p:txBody>
      </p:sp>
      <p:sp>
        <p:nvSpPr>
          <p:cNvPr id="12" name="Texte niveau 1…"/>
          <p:cNvSpPr txBox="1">
            <a:spLocks noGrp="1"/>
          </p:cNvSpPr>
          <p:nvPr>
            <p:ph type="body" sz="quarter" idx="1"/>
          </p:nvPr>
        </p:nvSpPr>
        <p:spPr>
          <a:xfrm>
            <a:off x="892986" y="3545086"/>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‹N°›</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473273"/>
            <a:ext cx="6858000" cy="4152305"/>
          </a:xfrm>
          <a:prstGeom prst="rect">
            <a:avLst/>
          </a:prstGeom>
        </p:spPr>
        <p:txBody>
          <a:bodyPr lIns="64236" tIns="32116" rIns="64236" bIns="32116" anchor="t">
            <a:noAutofit/>
          </a:bodyPr>
          <a:lstStyle/>
          <a:p>
            <a:endParaRPr/>
          </a:p>
        </p:txBody>
      </p:sp>
      <p:sp>
        <p:nvSpPr>
          <p:cNvPr id="21" name="Texte du titre"/>
          <p:cNvSpPr txBox="1">
            <a:spLocks noGrp="1"/>
          </p:cNvSpPr>
          <p:nvPr>
            <p:ph type="title"/>
          </p:nvPr>
        </p:nvSpPr>
        <p:spPr>
          <a:xfrm>
            <a:off x="892986" y="4723805"/>
            <a:ext cx="7358063" cy="1000125"/>
          </a:xfrm>
          <a:prstGeom prst="rect">
            <a:avLst/>
          </a:prstGeom>
        </p:spPr>
        <p:txBody>
          <a:bodyPr anchor="b"/>
          <a:lstStyle/>
          <a:p>
            <a:r>
              <a:t>Texte du titre</a:t>
            </a:r>
          </a:p>
        </p:txBody>
      </p:sp>
      <p:sp>
        <p:nvSpPr>
          <p:cNvPr id="22" name="Texte niveau 1…"/>
          <p:cNvSpPr txBox="1">
            <a:spLocks noGrp="1"/>
          </p:cNvSpPr>
          <p:nvPr>
            <p:ph type="body" sz="quarter" idx="1"/>
          </p:nvPr>
        </p:nvSpPr>
        <p:spPr>
          <a:xfrm>
            <a:off x="892986" y="5732859"/>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2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30" name="Texte du titre"/>
          <p:cNvSpPr txBox="1">
            <a:spLocks noGrp="1"/>
          </p:cNvSpPr>
          <p:nvPr>
            <p:ph type="title"/>
          </p:nvPr>
        </p:nvSpPr>
        <p:spPr>
          <a:xfrm>
            <a:off x="892986" y="2268141"/>
            <a:ext cx="7358063" cy="2321719"/>
          </a:xfrm>
          <a:prstGeom prst="rect">
            <a:avLst/>
          </a:prstGeom>
        </p:spPr>
        <p:txBody>
          <a:bodyPr/>
          <a:lstStyle/>
          <a:p>
            <a:r>
              <a:t>Texte du titre</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446484"/>
            <a:ext cx="3750469" cy="5777508"/>
          </a:xfrm>
          <a:prstGeom prst="rect">
            <a:avLst/>
          </a:prstGeom>
        </p:spPr>
        <p:txBody>
          <a:bodyPr lIns="64236" tIns="32116" rIns="64236" bIns="32116" anchor="t">
            <a:noAutofit/>
          </a:bodyPr>
          <a:lstStyle/>
          <a:p>
            <a:endParaRPr/>
          </a:p>
        </p:txBody>
      </p:sp>
      <p:sp>
        <p:nvSpPr>
          <p:cNvPr id="39" name="Texte du titre"/>
          <p:cNvSpPr txBox="1">
            <a:spLocks noGrp="1"/>
          </p:cNvSpPr>
          <p:nvPr>
            <p:ph type="title"/>
          </p:nvPr>
        </p:nvSpPr>
        <p:spPr>
          <a:xfrm>
            <a:off x="669726" y="446484"/>
            <a:ext cx="3750469" cy="2803922"/>
          </a:xfrm>
          <a:prstGeom prst="rect">
            <a:avLst/>
          </a:prstGeom>
        </p:spPr>
        <p:txBody>
          <a:bodyPr anchor="b"/>
          <a:lstStyle>
            <a:lvl1pPr>
              <a:defRPr sz="4200"/>
            </a:lvl1pPr>
          </a:lstStyle>
          <a:p>
            <a:r>
              <a:t>Texte du titre</a:t>
            </a:r>
          </a:p>
        </p:txBody>
      </p:sp>
      <p:sp>
        <p:nvSpPr>
          <p:cNvPr id="40" name="Texte niveau 1…"/>
          <p:cNvSpPr txBox="1">
            <a:spLocks noGrp="1"/>
          </p:cNvSpPr>
          <p:nvPr>
            <p:ph type="body" sz="quarter" idx="1"/>
          </p:nvPr>
        </p:nvSpPr>
        <p:spPr>
          <a:xfrm>
            <a:off x="669726"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Texte du titre"/>
          <p:cNvSpPr txBox="1">
            <a:spLocks noGrp="1"/>
          </p:cNvSpPr>
          <p:nvPr>
            <p:ph type="title"/>
          </p:nvPr>
        </p:nvSpPr>
        <p:spPr>
          <a:prstGeom prst="rect">
            <a:avLst/>
          </a:prstGeom>
        </p:spPr>
        <p:txBody>
          <a:bodyPr/>
          <a:lstStyle/>
          <a:p>
            <a:r>
              <a:t>Texte du titre</a:t>
            </a:r>
          </a:p>
        </p:txBody>
      </p:sp>
      <p:sp>
        <p:nvSpPr>
          <p:cNvPr id="57"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723805" y="1821656"/>
            <a:ext cx="3750469" cy="4420195"/>
          </a:xfrm>
          <a:prstGeom prst="rect">
            <a:avLst/>
          </a:prstGeom>
        </p:spPr>
        <p:txBody>
          <a:bodyPr lIns="64236" tIns="32116" rIns="64236" bIns="32116" anchor="t">
            <a:noAutofit/>
          </a:bodyPr>
          <a:lstStyle/>
          <a:p>
            <a:endParaRPr/>
          </a:p>
        </p:txBody>
      </p:sp>
      <p:sp>
        <p:nvSpPr>
          <p:cNvPr id="66" name="Texte du titre"/>
          <p:cNvSpPr txBox="1">
            <a:spLocks noGrp="1"/>
          </p:cNvSpPr>
          <p:nvPr>
            <p:ph type="title"/>
          </p:nvPr>
        </p:nvSpPr>
        <p:spPr>
          <a:prstGeom prst="rect">
            <a:avLst/>
          </a:prstGeom>
        </p:spPr>
        <p:txBody>
          <a:bodyPr/>
          <a:lstStyle/>
          <a:p>
            <a:r>
              <a:t>Texte du titre</a:t>
            </a:r>
          </a:p>
        </p:txBody>
      </p:sp>
      <p:sp>
        <p:nvSpPr>
          <p:cNvPr id="67" name="Texte niveau 1…"/>
          <p:cNvSpPr txBox="1">
            <a:spLocks noGrp="1"/>
          </p:cNvSpPr>
          <p:nvPr>
            <p:ph type="body" sz="half" idx="1"/>
          </p:nvPr>
        </p:nvSpPr>
        <p:spPr>
          <a:xfrm>
            <a:off x="669726" y="1821656"/>
            <a:ext cx="3750469" cy="4420195"/>
          </a:xfrm>
          <a:prstGeom prst="rect">
            <a:avLst/>
          </a:prstGeom>
        </p:spPr>
        <p:txBody>
          <a:bodyPr/>
          <a:lstStyle>
            <a:lvl1pPr marL="240887" indent="-240887">
              <a:spcBef>
                <a:spcPts val="2250"/>
              </a:spcBef>
              <a:defRPr sz="2000"/>
            </a:lvl1pPr>
            <a:lvl2pPr marL="481766" indent="-240887">
              <a:spcBef>
                <a:spcPts val="2250"/>
              </a:spcBef>
              <a:defRPr sz="2000"/>
            </a:lvl2pPr>
            <a:lvl3pPr marL="722650" indent="-240887">
              <a:spcBef>
                <a:spcPts val="2250"/>
              </a:spcBef>
              <a:defRPr sz="2000"/>
            </a:lvl3pPr>
            <a:lvl4pPr marL="963530" indent="-240887">
              <a:spcBef>
                <a:spcPts val="2250"/>
              </a:spcBef>
              <a:defRPr sz="2000"/>
            </a:lvl4pPr>
            <a:lvl5pPr marL="1204417" indent="-240887">
              <a:spcBef>
                <a:spcPts val="2250"/>
              </a:spcBef>
              <a:defRPr sz="2000"/>
            </a:lvl5pPr>
          </a:lstStyle>
          <a:p>
            <a:r>
              <a:t>Texte niveau 1</a:t>
            </a:r>
          </a:p>
          <a:p>
            <a:pPr lvl="1"/>
            <a:r>
              <a:t>Texte niveau 2</a:t>
            </a:r>
          </a:p>
          <a:p>
            <a:pPr lvl="2"/>
            <a:r>
              <a:t>Texte niveau 3</a:t>
            </a:r>
          </a:p>
          <a:p>
            <a:pPr lvl="3"/>
            <a:r>
              <a:t>Texte niveau 4</a:t>
            </a:r>
          </a:p>
          <a:p>
            <a:pPr lvl="4"/>
            <a:r>
              <a:t>Texte niveau 5</a:t>
            </a:r>
          </a:p>
        </p:txBody>
      </p:sp>
      <p:sp>
        <p:nvSpPr>
          <p:cNvPr id="68" name="Numéro de diapositive"/>
          <p:cNvSpPr txBox="1">
            <a:spLocks noGrp="1"/>
          </p:cNvSpPr>
          <p:nvPr>
            <p:ph type="sldNum" sz="quarter" idx="2"/>
          </p:nvPr>
        </p:nvSpPr>
        <p:spPr>
          <a:xfrm>
            <a:off x="4439482" y="6536548"/>
            <a:ext cx="264585" cy="24525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‹N°›</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75" name="Texte niveau 1…"/>
          <p:cNvSpPr txBox="1">
            <a:spLocks noGrp="1"/>
          </p:cNvSpPr>
          <p:nvPr>
            <p:ph type="body" idx="1"/>
          </p:nvPr>
        </p:nvSpPr>
        <p:spPr>
          <a:xfrm>
            <a:off x="669727" y="892986"/>
            <a:ext cx="7804547" cy="50720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3580805"/>
            <a:ext cx="3750469" cy="2652117"/>
          </a:xfrm>
          <a:prstGeom prst="rect">
            <a:avLst/>
          </a:prstGeom>
        </p:spPr>
        <p:txBody>
          <a:bodyPr lIns="64236" tIns="32116" rIns="64236" bIns="32116" anchor="t">
            <a:noAutofit/>
          </a:bodyPr>
          <a:lstStyle/>
          <a:p>
            <a:endParaRPr/>
          </a:p>
        </p:txBody>
      </p:sp>
      <p:sp>
        <p:nvSpPr>
          <p:cNvPr id="84" name="Image"/>
          <p:cNvSpPr>
            <a:spLocks noGrp="1"/>
          </p:cNvSpPr>
          <p:nvPr>
            <p:ph type="pic" sz="quarter" idx="14"/>
          </p:nvPr>
        </p:nvSpPr>
        <p:spPr>
          <a:xfrm>
            <a:off x="4723805" y="625078"/>
            <a:ext cx="3750469" cy="2652117"/>
          </a:xfrm>
          <a:prstGeom prst="rect">
            <a:avLst/>
          </a:prstGeom>
        </p:spPr>
        <p:txBody>
          <a:bodyPr lIns="64236" tIns="32116" rIns="64236" bIns="32116" anchor="t">
            <a:noAutofit/>
          </a:bodyPr>
          <a:lstStyle/>
          <a:p>
            <a:endParaRPr/>
          </a:p>
        </p:txBody>
      </p:sp>
      <p:sp>
        <p:nvSpPr>
          <p:cNvPr id="85" name="Image"/>
          <p:cNvSpPr>
            <a:spLocks noGrp="1"/>
          </p:cNvSpPr>
          <p:nvPr>
            <p:ph type="pic" sz="half" idx="15"/>
          </p:nvPr>
        </p:nvSpPr>
        <p:spPr>
          <a:xfrm>
            <a:off x="669726" y="625078"/>
            <a:ext cx="3750469" cy="5607844"/>
          </a:xfrm>
          <a:prstGeom prst="rect">
            <a:avLst/>
          </a:prstGeom>
        </p:spPr>
        <p:txBody>
          <a:bodyPr lIns="64236" tIns="32116" rIns="64236" bIns="32116" anchor="t">
            <a:noAutofit/>
          </a:bodyPr>
          <a:lstStyle/>
          <a:p>
            <a:endParaRP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93" name="-Gilles Allain"/>
          <p:cNvSpPr txBox="1">
            <a:spLocks noGrp="1"/>
          </p:cNvSpPr>
          <p:nvPr>
            <p:ph type="body" sz="quarter" idx="13"/>
          </p:nvPr>
        </p:nvSpPr>
        <p:spPr>
          <a:xfrm>
            <a:off x="892986" y="4473774"/>
            <a:ext cx="7358063" cy="333742"/>
          </a:xfrm>
          <a:prstGeom prst="rect">
            <a:avLst/>
          </a:prstGeom>
        </p:spPr>
        <p:txBody>
          <a:bodyPr anchor="t">
            <a:spAutoFit/>
          </a:bodyPr>
          <a:lstStyle>
            <a:lvl1pPr marL="0" indent="0" algn="ctr">
              <a:spcBef>
                <a:spcPts val="0"/>
              </a:spcBef>
              <a:buSzTx/>
              <a:buNone/>
              <a:defRPr sz="1700" i="1"/>
            </a:lvl1pPr>
          </a:lstStyle>
          <a:p>
            <a:r>
              <a:t>-Gilles Allain</a:t>
            </a:r>
          </a:p>
        </p:txBody>
      </p:sp>
      <p:sp>
        <p:nvSpPr>
          <p:cNvPr id="94" name="« Saisissez une citation ici. »"/>
          <p:cNvSpPr txBox="1">
            <a:spLocks noGrp="1"/>
          </p:cNvSpPr>
          <p:nvPr>
            <p:ph type="body" sz="quarter" idx="14"/>
          </p:nvPr>
        </p:nvSpPr>
        <p:spPr>
          <a:xfrm>
            <a:off x="892986" y="2993957"/>
            <a:ext cx="7358063" cy="441463"/>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 Saisissez une citation ici. » </a:t>
            </a:r>
          </a:p>
        </p:txBody>
      </p:sp>
      <p:sp>
        <p:nvSpPr>
          <p:cNvPr id="95"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64236" tIns="32116" rIns="64236" bIns="32116" anchor="t">
            <a:noAutofit/>
          </a:bodyPr>
          <a:lstStyle/>
          <a:p>
            <a:endParaRPr/>
          </a:p>
        </p:txBody>
      </p:sp>
      <p:sp>
        <p:nvSpPr>
          <p:cNvPr id="10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892983" y="1151930"/>
            <a:ext cx="7358063" cy="2321719"/>
          </a:xfrm>
          <a:prstGeom prst="rect">
            <a:avLst/>
          </a:prstGeom>
        </p:spPr>
        <p:txBody>
          <a:bodyPr anchor="b"/>
          <a:lstStyle/>
          <a:p>
            <a:r>
              <a:t>Texte du titre</a:t>
            </a:r>
          </a:p>
        </p:txBody>
      </p:sp>
      <p:sp>
        <p:nvSpPr>
          <p:cNvPr id="12" name="Texte niveau 1…"/>
          <p:cNvSpPr txBox="1">
            <a:spLocks noGrp="1"/>
          </p:cNvSpPr>
          <p:nvPr>
            <p:ph type="body" sz="quarter" idx="1"/>
          </p:nvPr>
        </p:nvSpPr>
        <p:spPr>
          <a:xfrm>
            <a:off x="892983" y="3545086"/>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‹N°›</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473273"/>
            <a:ext cx="6858000" cy="4152305"/>
          </a:xfrm>
          <a:prstGeom prst="rect">
            <a:avLst/>
          </a:prstGeom>
        </p:spPr>
        <p:txBody>
          <a:bodyPr lIns="64245" tIns="32121" rIns="64245" bIns="32121" anchor="t">
            <a:noAutofit/>
          </a:bodyPr>
          <a:lstStyle/>
          <a:p>
            <a:endParaRPr/>
          </a:p>
        </p:txBody>
      </p:sp>
      <p:sp>
        <p:nvSpPr>
          <p:cNvPr id="21" name="Texte du titre"/>
          <p:cNvSpPr txBox="1">
            <a:spLocks noGrp="1"/>
          </p:cNvSpPr>
          <p:nvPr>
            <p:ph type="title"/>
          </p:nvPr>
        </p:nvSpPr>
        <p:spPr>
          <a:xfrm>
            <a:off x="892983" y="4723805"/>
            <a:ext cx="7358063" cy="1000125"/>
          </a:xfrm>
          <a:prstGeom prst="rect">
            <a:avLst/>
          </a:prstGeom>
        </p:spPr>
        <p:txBody>
          <a:bodyPr anchor="b"/>
          <a:lstStyle/>
          <a:p>
            <a:r>
              <a:t>Texte du titre</a:t>
            </a:r>
          </a:p>
        </p:txBody>
      </p:sp>
      <p:sp>
        <p:nvSpPr>
          <p:cNvPr id="22" name="Texte niveau 1…"/>
          <p:cNvSpPr txBox="1">
            <a:spLocks noGrp="1"/>
          </p:cNvSpPr>
          <p:nvPr>
            <p:ph type="body" sz="quarter" idx="1"/>
          </p:nvPr>
        </p:nvSpPr>
        <p:spPr>
          <a:xfrm>
            <a:off x="892983" y="5732859"/>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2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30" name="Texte du titre"/>
          <p:cNvSpPr txBox="1">
            <a:spLocks noGrp="1"/>
          </p:cNvSpPr>
          <p:nvPr>
            <p:ph type="title"/>
          </p:nvPr>
        </p:nvSpPr>
        <p:spPr>
          <a:xfrm>
            <a:off x="892983" y="2268141"/>
            <a:ext cx="7358063" cy="2321719"/>
          </a:xfrm>
          <a:prstGeom prst="rect">
            <a:avLst/>
          </a:prstGeom>
        </p:spPr>
        <p:txBody>
          <a:bodyPr/>
          <a:lstStyle/>
          <a:p>
            <a:r>
              <a:t>Texte du titre</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446484"/>
            <a:ext cx="3750469" cy="5777508"/>
          </a:xfrm>
          <a:prstGeom prst="rect">
            <a:avLst/>
          </a:prstGeom>
        </p:spPr>
        <p:txBody>
          <a:bodyPr lIns="64245" tIns="32121" rIns="64245" bIns="32121" anchor="t">
            <a:noAutofit/>
          </a:bodyPr>
          <a:lstStyle/>
          <a:p>
            <a:endParaRPr/>
          </a:p>
        </p:txBody>
      </p:sp>
      <p:sp>
        <p:nvSpPr>
          <p:cNvPr id="39" name="Texte du titre"/>
          <p:cNvSpPr txBox="1">
            <a:spLocks noGrp="1"/>
          </p:cNvSpPr>
          <p:nvPr>
            <p:ph type="title"/>
          </p:nvPr>
        </p:nvSpPr>
        <p:spPr>
          <a:xfrm>
            <a:off x="669726" y="446484"/>
            <a:ext cx="3750469" cy="2803922"/>
          </a:xfrm>
          <a:prstGeom prst="rect">
            <a:avLst/>
          </a:prstGeom>
        </p:spPr>
        <p:txBody>
          <a:bodyPr anchor="b"/>
          <a:lstStyle>
            <a:lvl1pPr>
              <a:defRPr sz="4200"/>
            </a:lvl1pPr>
          </a:lstStyle>
          <a:p>
            <a:r>
              <a:t>Texte du titre</a:t>
            </a:r>
          </a:p>
        </p:txBody>
      </p:sp>
      <p:sp>
        <p:nvSpPr>
          <p:cNvPr id="40" name="Texte niveau 1…"/>
          <p:cNvSpPr txBox="1">
            <a:spLocks noGrp="1"/>
          </p:cNvSpPr>
          <p:nvPr>
            <p:ph type="body" sz="quarter" idx="1"/>
          </p:nvPr>
        </p:nvSpPr>
        <p:spPr>
          <a:xfrm>
            <a:off x="669726"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Texte du titre"/>
          <p:cNvSpPr txBox="1">
            <a:spLocks noGrp="1"/>
          </p:cNvSpPr>
          <p:nvPr>
            <p:ph type="title"/>
          </p:nvPr>
        </p:nvSpPr>
        <p:spPr>
          <a:prstGeom prst="rect">
            <a:avLst/>
          </a:prstGeom>
        </p:spPr>
        <p:txBody>
          <a:bodyPr/>
          <a:lstStyle/>
          <a:p>
            <a:r>
              <a:t>Texte du titre</a:t>
            </a:r>
          </a:p>
        </p:txBody>
      </p:sp>
      <p:sp>
        <p:nvSpPr>
          <p:cNvPr id="57"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723805" y="1821656"/>
            <a:ext cx="3750469" cy="4420195"/>
          </a:xfrm>
          <a:prstGeom prst="rect">
            <a:avLst/>
          </a:prstGeom>
        </p:spPr>
        <p:txBody>
          <a:bodyPr lIns="64245" tIns="32121" rIns="64245" bIns="32121" anchor="t">
            <a:noAutofit/>
          </a:bodyPr>
          <a:lstStyle/>
          <a:p>
            <a:endParaRPr/>
          </a:p>
        </p:txBody>
      </p:sp>
      <p:sp>
        <p:nvSpPr>
          <p:cNvPr id="66" name="Texte du titre"/>
          <p:cNvSpPr txBox="1">
            <a:spLocks noGrp="1"/>
          </p:cNvSpPr>
          <p:nvPr>
            <p:ph type="title"/>
          </p:nvPr>
        </p:nvSpPr>
        <p:spPr>
          <a:prstGeom prst="rect">
            <a:avLst/>
          </a:prstGeom>
        </p:spPr>
        <p:txBody>
          <a:bodyPr/>
          <a:lstStyle/>
          <a:p>
            <a:r>
              <a:t>Texte du titre</a:t>
            </a:r>
          </a:p>
        </p:txBody>
      </p:sp>
      <p:sp>
        <p:nvSpPr>
          <p:cNvPr id="67" name="Texte niveau 1…"/>
          <p:cNvSpPr txBox="1">
            <a:spLocks noGrp="1"/>
          </p:cNvSpPr>
          <p:nvPr>
            <p:ph type="body" sz="half" idx="1"/>
          </p:nvPr>
        </p:nvSpPr>
        <p:spPr>
          <a:xfrm>
            <a:off x="669726" y="1821656"/>
            <a:ext cx="3750469" cy="4420195"/>
          </a:xfrm>
          <a:prstGeom prst="rect">
            <a:avLst/>
          </a:prstGeom>
        </p:spPr>
        <p:txBody>
          <a:bodyPr/>
          <a:lstStyle>
            <a:lvl1pPr marL="240923" indent="-240923">
              <a:spcBef>
                <a:spcPts val="2250"/>
              </a:spcBef>
              <a:defRPr sz="2000"/>
            </a:lvl1pPr>
            <a:lvl2pPr marL="481840" indent="-240923">
              <a:spcBef>
                <a:spcPts val="2250"/>
              </a:spcBef>
              <a:defRPr sz="2000"/>
            </a:lvl2pPr>
            <a:lvl3pPr marL="722761" indent="-240923">
              <a:spcBef>
                <a:spcPts val="2250"/>
              </a:spcBef>
              <a:defRPr sz="2000"/>
            </a:lvl3pPr>
            <a:lvl4pPr marL="963678" indent="-240923">
              <a:spcBef>
                <a:spcPts val="2250"/>
              </a:spcBef>
              <a:defRPr sz="2000"/>
            </a:lvl4pPr>
            <a:lvl5pPr marL="1204602" indent="-240923">
              <a:spcBef>
                <a:spcPts val="2250"/>
              </a:spcBef>
              <a:defRPr sz="2000"/>
            </a:lvl5pPr>
          </a:lstStyle>
          <a:p>
            <a:r>
              <a:t>Texte niveau 1</a:t>
            </a:r>
          </a:p>
          <a:p>
            <a:pPr lvl="1"/>
            <a:r>
              <a:t>Texte niveau 2</a:t>
            </a:r>
          </a:p>
          <a:p>
            <a:pPr lvl="2"/>
            <a:r>
              <a:t>Texte niveau 3</a:t>
            </a:r>
          </a:p>
          <a:p>
            <a:pPr lvl="3"/>
            <a:r>
              <a:t>Texte niveau 4</a:t>
            </a:r>
          </a:p>
          <a:p>
            <a:pPr lvl="4"/>
            <a:r>
              <a:t>Texte niveau 5</a:t>
            </a:r>
          </a:p>
        </p:txBody>
      </p:sp>
      <p:sp>
        <p:nvSpPr>
          <p:cNvPr id="68" name="Numéro de diapositive"/>
          <p:cNvSpPr txBox="1">
            <a:spLocks noGrp="1"/>
          </p:cNvSpPr>
          <p:nvPr>
            <p:ph type="sldNum" sz="quarter" idx="2"/>
          </p:nvPr>
        </p:nvSpPr>
        <p:spPr>
          <a:xfrm>
            <a:off x="4439479" y="6536545"/>
            <a:ext cx="264585" cy="24525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‹N°›</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75" name="Texte niveau 1…"/>
          <p:cNvSpPr txBox="1">
            <a:spLocks noGrp="1"/>
          </p:cNvSpPr>
          <p:nvPr>
            <p:ph type="body" idx="1"/>
          </p:nvPr>
        </p:nvSpPr>
        <p:spPr>
          <a:xfrm>
            <a:off x="669727" y="892983"/>
            <a:ext cx="7804547" cy="50720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3580805"/>
            <a:ext cx="3750469" cy="2652117"/>
          </a:xfrm>
          <a:prstGeom prst="rect">
            <a:avLst/>
          </a:prstGeom>
        </p:spPr>
        <p:txBody>
          <a:bodyPr lIns="64245" tIns="32121" rIns="64245" bIns="32121" anchor="t">
            <a:noAutofit/>
          </a:bodyPr>
          <a:lstStyle/>
          <a:p>
            <a:endParaRPr/>
          </a:p>
        </p:txBody>
      </p:sp>
      <p:sp>
        <p:nvSpPr>
          <p:cNvPr id="84" name="Image"/>
          <p:cNvSpPr>
            <a:spLocks noGrp="1"/>
          </p:cNvSpPr>
          <p:nvPr>
            <p:ph type="pic" sz="quarter" idx="14"/>
          </p:nvPr>
        </p:nvSpPr>
        <p:spPr>
          <a:xfrm>
            <a:off x="4723805" y="625078"/>
            <a:ext cx="3750469" cy="2652117"/>
          </a:xfrm>
          <a:prstGeom prst="rect">
            <a:avLst/>
          </a:prstGeom>
        </p:spPr>
        <p:txBody>
          <a:bodyPr lIns="64245" tIns="32121" rIns="64245" bIns="32121" anchor="t">
            <a:noAutofit/>
          </a:bodyPr>
          <a:lstStyle/>
          <a:p>
            <a:endParaRPr/>
          </a:p>
        </p:txBody>
      </p:sp>
      <p:sp>
        <p:nvSpPr>
          <p:cNvPr id="85" name="Image"/>
          <p:cNvSpPr>
            <a:spLocks noGrp="1"/>
          </p:cNvSpPr>
          <p:nvPr>
            <p:ph type="pic" sz="half" idx="15"/>
          </p:nvPr>
        </p:nvSpPr>
        <p:spPr>
          <a:xfrm>
            <a:off x="669726" y="625078"/>
            <a:ext cx="3750469" cy="5607844"/>
          </a:xfrm>
          <a:prstGeom prst="rect">
            <a:avLst/>
          </a:prstGeom>
        </p:spPr>
        <p:txBody>
          <a:bodyPr lIns="64245" tIns="32121" rIns="64245" bIns="32121" anchor="t">
            <a:noAutofit/>
          </a:bodyPr>
          <a:lstStyle/>
          <a:p>
            <a:endParaRP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93" name="-Gilles Allain"/>
          <p:cNvSpPr txBox="1">
            <a:spLocks noGrp="1"/>
          </p:cNvSpPr>
          <p:nvPr>
            <p:ph type="body" sz="quarter" idx="13"/>
          </p:nvPr>
        </p:nvSpPr>
        <p:spPr>
          <a:xfrm>
            <a:off x="892983" y="4473774"/>
            <a:ext cx="7358063" cy="333742"/>
          </a:xfrm>
          <a:prstGeom prst="rect">
            <a:avLst/>
          </a:prstGeom>
        </p:spPr>
        <p:txBody>
          <a:bodyPr anchor="t">
            <a:spAutoFit/>
          </a:bodyPr>
          <a:lstStyle>
            <a:lvl1pPr marL="0" indent="0" algn="ctr">
              <a:spcBef>
                <a:spcPts val="0"/>
              </a:spcBef>
              <a:buSzTx/>
              <a:buNone/>
              <a:defRPr sz="1700" i="1"/>
            </a:lvl1pPr>
          </a:lstStyle>
          <a:p>
            <a:r>
              <a:t>-Gilles Allain</a:t>
            </a:r>
          </a:p>
        </p:txBody>
      </p:sp>
      <p:sp>
        <p:nvSpPr>
          <p:cNvPr id="94" name="« Saisissez une citation ici. »"/>
          <p:cNvSpPr txBox="1">
            <a:spLocks noGrp="1"/>
          </p:cNvSpPr>
          <p:nvPr>
            <p:ph type="body" sz="quarter" idx="14"/>
          </p:nvPr>
        </p:nvSpPr>
        <p:spPr>
          <a:xfrm>
            <a:off x="892983" y="2993957"/>
            <a:ext cx="7358063" cy="441463"/>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 Saisissez une citation ici. » </a:t>
            </a:r>
          </a:p>
        </p:txBody>
      </p:sp>
      <p:sp>
        <p:nvSpPr>
          <p:cNvPr id="95"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64245" tIns="32121" rIns="64245" bIns="32121" anchor="t">
            <a:noAutofit/>
          </a:bodyPr>
          <a:lstStyle/>
          <a:p>
            <a:endParaRPr/>
          </a:p>
        </p:txBody>
      </p:sp>
      <p:sp>
        <p:nvSpPr>
          <p:cNvPr id="10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892979" y="1151930"/>
            <a:ext cx="7358063" cy="2321719"/>
          </a:xfrm>
          <a:prstGeom prst="rect">
            <a:avLst/>
          </a:prstGeom>
        </p:spPr>
        <p:txBody>
          <a:bodyPr anchor="b"/>
          <a:lstStyle/>
          <a:p>
            <a:r>
              <a:t>Texte du titre</a:t>
            </a:r>
          </a:p>
        </p:txBody>
      </p:sp>
      <p:sp>
        <p:nvSpPr>
          <p:cNvPr id="12" name="Texte niveau 1…"/>
          <p:cNvSpPr txBox="1">
            <a:spLocks noGrp="1"/>
          </p:cNvSpPr>
          <p:nvPr>
            <p:ph type="body" sz="quarter" idx="1"/>
          </p:nvPr>
        </p:nvSpPr>
        <p:spPr>
          <a:xfrm>
            <a:off x="892979" y="3545086"/>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‹N°›</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473273"/>
            <a:ext cx="6858000" cy="4152305"/>
          </a:xfrm>
          <a:prstGeom prst="rect">
            <a:avLst/>
          </a:prstGeom>
        </p:spPr>
        <p:txBody>
          <a:bodyPr lIns="64258" tIns="32128" rIns="64258" bIns="32128" anchor="t">
            <a:noAutofit/>
          </a:bodyPr>
          <a:lstStyle/>
          <a:p>
            <a:endParaRPr/>
          </a:p>
        </p:txBody>
      </p:sp>
      <p:sp>
        <p:nvSpPr>
          <p:cNvPr id="21" name="Texte du titre"/>
          <p:cNvSpPr txBox="1">
            <a:spLocks noGrp="1"/>
          </p:cNvSpPr>
          <p:nvPr>
            <p:ph type="title"/>
          </p:nvPr>
        </p:nvSpPr>
        <p:spPr>
          <a:xfrm>
            <a:off x="892979" y="4723805"/>
            <a:ext cx="7358063" cy="1000125"/>
          </a:xfrm>
          <a:prstGeom prst="rect">
            <a:avLst/>
          </a:prstGeom>
        </p:spPr>
        <p:txBody>
          <a:bodyPr anchor="b"/>
          <a:lstStyle/>
          <a:p>
            <a:r>
              <a:t>Texte du titre</a:t>
            </a:r>
          </a:p>
        </p:txBody>
      </p:sp>
      <p:sp>
        <p:nvSpPr>
          <p:cNvPr id="22" name="Texte niveau 1…"/>
          <p:cNvSpPr txBox="1">
            <a:spLocks noGrp="1"/>
          </p:cNvSpPr>
          <p:nvPr>
            <p:ph type="body" sz="quarter" idx="1"/>
          </p:nvPr>
        </p:nvSpPr>
        <p:spPr>
          <a:xfrm>
            <a:off x="892979" y="5732859"/>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2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30" name="Texte du titre"/>
          <p:cNvSpPr txBox="1">
            <a:spLocks noGrp="1"/>
          </p:cNvSpPr>
          <p:nvPr>
            <p:ph type="title"/>
          </p:nvPr>
        </p:nvSpPr>
        <p:spPr>
          <a:xfrm>
            <a:off x="892979" y="2268141"/>
            <a:ext cx="7358063" cy="2321719"/>
          </a:xfrm>
          <a:prstGeom prst="rect">
            <a:avLst/>
          </a:prstGeom>
        </p:spPr>
        <p:txBody>
          <a:bodyPr/>
          <a:lstStyle/>
          <a:p>
            <a:r>
              <a:t>Texte du titre</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446484"/>
            <a:ext cx="3750469" cy="5777508"/>
          </a:xfrm>
          <a:prstGeom prst="rect">
            <a:avLst/>
          </a:prstGeom>
        </p:spPr>
        <p:txBody>
          <a:bodyPr lIns="64258" tIns="32128" rIns="64258" bIns="32128" anchor="t">
            <a:noAutofit/>
          </a:bodyPr>
          <a:lstStyle/>
          <a:p>
            <a:endParaRPr/>
          </a:p>
        </p:txBody>
      </p:sp>
      <p:sp>
        <p:nvSpPr>
          <p:cNvPr id="39" name="Texte du titre"/>
          <p:cNvSpPr txBox="1">
            <a:spLocks noGrp="1"/>
          </p:cNvSpPr>
          <p:nvPr>
            <p:ph type="title"/>
          </p:nvPr>
        </p:nvSpPr>
        <p:spPr>
          <a:xfrm>
            <a:off x="669726" y="446484"/>
            <a:ext cx="3750469" cy="2803922"/>
          </a:xfrm>
          <a:prstGeom prst="rect">
            <a:avLst/>
          </a:prstGeom>
        </p:spPr>
        <p:txBody>
          <a:bodyPr anchor="b"/>
          <a:lstStyle>
            <a:lvl1pPr>
              <a:defRPr sz="4200"/>
            </a:lvl1pPr>
          </a:lstStyle>
          <a:p>
            <a:r>
              <a:t>Texte du titre</a:t>
            </a:r>
          </a:p>
        </p:txBody>
      </p:sp>
      <p:sp>
        <p:nvSpPr>
          <p:cNvPr id="40" name="Texte niveau 1…"/>
          <p:cNvSpPr txBox="1">
            <a:spLocks noGrp="1"/>
          </p:cNvSpPr>
          <p:nvPr>
            <p:ph type="body" sz="quarter" idx="1"/>
          </p:nvPr>
        </p:nvSpPr>
        <p:spPr>
          <a:xfrm>
            <a:off x="669726"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Texte du titre"/>
          <p:cNvSpPr txBox="1">
            <a:spLocks noGrp="1"/>
          </p:cNvSpPr>
          <p:nvPr>
            <p:ph type="title"/>
          </p:nvPr>
        </p:nvSpPr>
        <p:spPr>
          <a:prstGeom prst="rect">
            <a:avLst/>
          </a:prstGeom>
        </p:spPr>
        <p:txBody>
          <a:bodyPr/>
          <a:lstStyle/>
          <a:p>
            <a:r>
              <a:t>Texte du titre</a:t>
            </a:r>
          </a:p>
        </p:txBody>
      </p:sp>
      <p:sp>
        <p:nvSpPr>
          <p:cNvPr id="57"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723805" y="1821656"/>
            <a:ext cx="3750469" cy="4420195"/>
          </a:xfrm>
          <a:prstGeom prst="rect">
            <a:avLst/>
          </a:prstGeom>
        </p:spPr>
        <p:txBody>
          <a:bodyPr lIns="64258" tIns="32128" rIns="64258" bIns="32128" anchor="t">
            <a:noAutofit/>
          </a:bodyPr>
          <a:lstStyle/>
          <a:p>
            <a:endParaRPr/>
          </a:p>
        </p:txBody>
      </p:sp>
      <p:sp>
        <p:nvSpPr>
          <p:cNvPr id="66" name="Texte du titre"/>
          <p:cNvSpPr txBox="1">
            <a:spLocks noGrp="1"/>
          </p:cNvSpPr>
          <p:nvPr>
            <p:ph type="title"/>
          </p:nvPr>
        </p:nvSpPr>
        <p:spPr>
          <a:prstGeom prst="rect">
            <a:avLst/>
          </a:prstGeom>
        </p:spPr>
        <p:txBody>
          <a:bodyPr/>
          <a:lstStyle/>
          <a:p>
            <a:r>
              <a:t>Texte du titre</a:t>
            </a:r>
          </a:p>
        </p:txBody>
      </p:sp>
      <p:sp>
        <p:nvSpPr>
          <p:cNvPr id="67" name="Texte niveau 1…"/>
          <p:cNvSpPr txBox="1">
            <a:spLocks noGrp="1"/>
          </p:cNvSpPr>
          <p:nvPr>
            <p:ph type="body" sz="half" idx="1"/>
          </p:nvPr>
        </p:nvSpPr>
        <p:spPr>
          <a:xfrm>
            <a:off x="669726" y="1821656"/>
            <a:ext cx="3750469" cy="4420195"/>
          </a:xfrm>
          <a:prstGeom prst="rect">
            <a:avLst/>
          </a:prstGeom>
        </p:spPr>
        <p:txBody>
          <a:bodyPr/>
          <a:lstStyle>
            <a:lvl1pPr marL="240971" indent="-240971">
              <a:spcBef>
                <a:spcPts val="2250"/>
              </a:spcBef>
              <a:defRPr sz="2000"/>
            </a:lvl1pPr>
            <a:lvl2pPr marL="481938" indent="-240971">
              <a:spcBef>
                <a:spcPts val="2250"/>
              </a:spcBef>
              <a:defRPr sz="2000"/>
            </a:lvl2pPr>
            <a:lvl3pPr marL="722909" indent="-240971">
              <a:spcBef>
                <a:spcPts val="2250"/>
              </a:spcBef>
              <a:defRPr sz="2000"/>
            </a:lvl3pPr>
            <a:lvl4pPr marL="963876" indent="-240971">
              <a:spcBef>
                <a:spcPts val="2250"/>
              </a:spcBef>
              <a:defRPr sz="2000"/>
            </a:lvl4pPr>
            <a:lvl5pPr marL="1204848" indent="-240971">
              <a:spcBef>
                <a:spcPts val="2250"/>
              </a:spcBef>
              <a:defRPr sz="2000"/>
            </a:lvl5pPr>
          </a:lstStyle>
          <a:p>
            <a:r>
              <a:t>Texte niveau 1</a:t>
            </a:r>
          </a:p>
          <a:p>
            <a:pPr lvl="1"/>
            <a:r>
              <a:t>Texte niveau 2</a:t>
            </a:r>
          </a:p>
          <a:p>
            <a:pPr lvl="2"/>
            <a:r>
              <a:t>Texte niveau 3</a:t>
            </a:r>
          </a:p>
          <a:p>
            <a:pPr lvl="3"/>
            <a:r>
              <a:t>Texte niveau 4</a:t>
            </a:r>
          </a:p>
          <a:p>
            <a:pPr lvl="4"/>
            <a:r>
              <a:t>Texte niveau 5</a:t>
            </a:r>
          </a:p>
        </p:txBody>
      </p:sp>
      <p:sp>
        <p:nvSpPr>
          <p:cNvPr id="68" name="Numéro de diapositive"/>
          <p:cNvSpPr txBox="1">
            <a:spLocks noGrp="1"/>
          </p:cNvSpPr>
          <p:nvPr>
            <p:ph type="sldNum" sz="quarter" idx="2"/>
          </p:nvPr>
        </p:nvSpPr>
        <p:spPr>
          <a:xfrm>
            <a:off x="4439475" y="6536541"/>
            <a:ext cx="264585" cy="24525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‹N°›</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75" name="Texte niveau 1…"/>
          <p:cNvSpPr txBox="1">
            <a:spLocks noGrp="1"/>
          </p:cNvSpPr>
          <p:nvPr>
            <p:ph type="body" idx="1"/>
          </p:nvPr>
        </p:nvSpPr>
        <p:spPr>
          <a:xfrm>
            <a:off x="669727" y="892979"/>
            <a:ext cx="7804547" cy="50720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3580805"/>
            <a:ext cx="3750469" cy="2652117"/>
          </a:xfrm>
          <a:prstGeom prst="rect">
            <a:avLst/>
          </a:prstGeom>
        </p:spPr>
        <p:txBody>
          <a:bodyPr lIns="64258" tIns="32128" rIns="64258" bIns="32128" anchor="t">
            <a:noAutofit/>
          </a:bodyPr>
          <a:lstStyle/>
          <a:p>
            <a:endParaRPr/>
          </a:p>
        </p:txBody>
      </p:sp>
      <p:sp>
        <p:nvSpPr>
          <p:cNvPr id="84" name="Image"/>
          <p:cNvSpPr>
            <a:spLocks noGrp="1"/>
          </p:cNvSpPr>
          <p:nvPr>
            <p:ph type="pic" sz="quarter" idx="14"/>
          </p:nvPr>
        </p:nvSpPr>
        <p:spPr>
          <a:xfrm>
            <a:off x="4723805" y="625078"/>
            <a:ext cx="3750469" cy="2652117"/>
          </a:xfrm>
          <a:prstGeom prst="rect">
            <a:avLst/>
          </a:prstGeom>
        </p:spPr>
        <p:txBody>
          <a:bodyPr lIns="64258" tIns="32128" rIns="64258" bIns="32128" anchor="t">
            <a:noAutofit/>
          </a:bodyPr>
          <a:lstStyle/>
          <a:p>
            <a:endParaRPr/>
          </a:p>
        </p:txBody>
      </p:sp>
      <p:sp>
        <p:nvSpPr>
          <p:cNvPr id="85" name="Image"/>
          <p:cNvSpPr>
            <a:spLocks noGrp="1"/>
          </p:cNvSpPr>
          <p:nvPr>
            <p:ph type="pic" sz="half" idx="15"/>
          </p:nvPr>
        </p:nvSpPr>
        <p:spPr>
          <a:xfrm>
            <a:off x="669726" y="625078"/>
            <a:ext cx="3750469" cy="5607844"/>
          </a:xfrm>
          <a:prstGeom prst="rect">
            <a:avLst/>
          </a:prstGeom>
        </p:spPr>
        <p:txBody>
          <a:bodyPr lIns="64258" tIns="32128" rIns="64258" bIns="32128" anchor="t">
            <a:noAutofit/>
          </a:bodyPr>
          <a:lstStyle/>
          <a:p>
            <a:endParaRP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93" name="-Gilles Allain"/>
          <p:cNvSpPr txBox="1">
            <a:spLocks noGrp="1"/>
          </p:cNvSpPr>
          <p:nvPr>
            <p:ph type="body" sz="quarter" idx="13"/>
          </p:nvPr>
        </p:nvSpPr>
        <p:spPr>
          <a:xfrm>
            <a:off x="892979" y="4473774"/>
            <a:ext cx="7358063" cy="333742"/>
          </a:xfrm>
          <a:prstGeom prst="rect">
            <a:avLst/>
          </a:prstGeom>
        </p:spPr>
        <p:txBody>
          <a:bodyPr anchor="t">
            <a:spAutoFit/>
          </a:bodyPr>
          <a:lstStyle>
            <a:lvl1pPr marL="0" indent="0" algn="ctr">
              <a:spcBef>
                <a:spcPts val="0"/>
              </a:spcBef>
              <a:buSzTx/>
              <a:buNone/>
              <a:defRPr sz="1700" i="1"/>
            </a:lvl1pPr>
          </a:lstStyle>
          <a:p>
            <a:r>
              <a:t>-Gilles Allain</a:t>
            </a:r>
          </a:p>
        </p:txBody>
      </p:sp>
      <p:sp>
        <p:nvSpPr>
          <p:cNvPr id="94" name="« Saisissez une citation ici. »"/>
          <p:cNvSpPr txBox="1">
            <a:spLocks noGrp="1"/>
          </p:cNvSpPr>
          <p:nvPr>
            <p:ph type="body" sz="quarter" idx="14"/>
          </p:nvPr>
        </p:nvSpPr>
        <p:spPr>
          <a:xfrm>
            <a:off x="892979" y="2993957"/>
            <a:ext cx="7358063" cy="441463"/>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 Saisissez une citation ici. » </a:t>
            </a:r>
          </a:p>
        </p:txBody>
      </p:sp>
      <p:sp>
        <p:nvSpPr>
          <p:cNvPr id="95"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64258" tIns="32128" rIns="64258" bIns="32128" anchor="t">
            <a:noAutofit/>
          </a:bodyPr>
          <a:lstStyle/>
          <a:p>
            <a:endParaRPr/>
          </a:p>
        </p:txBody>
      </p:sp>
      <p:sp>
        <p:nvSpPr>
          <p:cNvPr id="10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892969" y="1151930"/>
            <a:ext cx="7358063" cy="2321719"/>
          </a:xfrm>
          <a:prstGeom prst="rect">
            <a:avLst/>
          </a:prstGeom>
        </p:spPr>
        <p:txBody>
          <a:bodyPr anchor="b"/>
          <a:lstStyle/>
          <a:p>
            <a:r>
              <a:t>Texte du titre</a:t>
            </a:r>
          </a:p>
        </p:txBody>
      </p:sp>
      <p:sp>
        <p:nvSpPr>
          <p:cNvPr id="12" name="Texte niveau 1…"/>
          <p:cNvSpPr txBox="1">
            <a:spLocks noGrp="1"/>
          </p:cNvSpPr>
          <p:nvPr>
            <p:ph type="body" sz="quarter" idx="1"/>
          </p:nvPr>
        </p:nvSpPr>
        <p:spPr>
          <a:xfrm>
            <a:off x="892969" y="3545086"/>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‹N°›</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473273"/>
            <a:ext cx="6858000" cy="4152305"/>
          </a:xfrm>
          <a:prstGeom prst="rect">
            <a:avLst/>
          </a:prstGeom>
        </p:spPr>
        <p:txBody>
          <a:bodyPr lIns="64291" tIns="32145" rIns="64291" bIns="32145" anchor="t">
            <a:noAutofit/>
          </a:bodyPr>
          <a:lstStyle/>
          <a:p>
            <a:endParaRPr/>
          </a:p>
        </p:txBody>
      </p:sp>
      <p:sp>
        <p:nvSpPr>
          <p:cNvPr id="21" name="Texte du titre"/>
          <p:cNvSpPr txBox="1">
            <a:spLocks noGrp="1"/>
          </p:cNvSpPr>
          <p:nvPr>
            <p:ph type="title"/>
          </p:nvPr>
        </p:nvSpPr>
        <p:spPr>
          <a:xfrm>
            <a:off x="892969" y="4723805"/>
            <a:ext cx="7358063" cy="1000125"/>
          </a:xfrm>
          <a:prstGeom prst="rect">
            <a:avLst/>
          </a:prstGeom>
        </p:spPr>
        <p:txBody>
          <a:bodyPr anchor="b"/>
          <a:lstStyle/>
          <a:p>
            <a:r>
              <a:t>Texte du titre</a:t>
            </a:r>
          </a:p>
        </p:txBody>
      </p:sp>
      <p:sp>
        <p:nvSpPr>
          <p:cNvPr id="22" name="Texte niveau 1…"/>
          <p:cNvSpPr txBox="1">
            <a:spLocks noGrp="1"/>
          </p:cNvSpPr>
          <p:nvPr>
            <p:ph type="body" sz="quarter" idx="1"/>
          </p:nvPr>
        </p:nvSpPr>
        <p:spPr>
          <a:xfrm>
            <a:off x="892969" y="5732859"/>
            <a:ext cx="7358063" cy="794742"/>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2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30" name="Texte du titre"/>
          <p:cNvSpPr txBox="1">
            <a:spLocks noGrp="1"/>
          </p:cNvSpPr>
          <p:nvPr>
            <p:ph type="title"/>
          </p:nvPr>
        </p:nvSpPr>
        <p:spPr>
          <a:xfrm>
            <a:off x="892969" y="2268141"/>
            <a:ext cx="7358063" cy="2321719"/>
          </a:xfrm>
          <a:prstGeom prst="rect">
            <a:avLst/>
          </a:prstGeom>
        </p:spPr>
        <p:txBody>
          <a:bodyPr/>
          <a:lstStyle/>
          <a:p>
            <a:r>
              <a:t>Texte du titre</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446484"/>
            <a:ext cx="3750469" cy="5777508"/>
          </a:xfrm>
          <a:prstGeom prst="rect">
            <a:avLst/>
          </a:prstGeom>
        </p:spPr>
        <p:txBody>
          <a:bodyPr lIns="64291" tIns="32145" rIns="64291" bIns="32145" anchor="t">
            <a:noAutofit/>
          </a:bodyPr>
          <a:lstStyle/>
          <a:p>
            <a:endParaRPr/>
          </a:p>
        </p:txBody>
      </p:sp>
      <p:sp>
        <p:nvSpPr>
          <p:cNvPr id="39" name="Texte du titre"/>
          <p:cNvSpPr txBox="1">
            <a:spLocks noGrp="1"/>
          </p:cNvSpPr>
          <p:nvPr>
            <p:ph type="title"/>
          </p:nvPr>
        </p:nvSpPr>
        <p:spPr>
          <a:xfrm>
            <a:off x="669726" y="446484"/>
            <a:ext cx="3750469" cy="2803922"/>
          </a:xfrm>
          <a:prstGeom prst="rect">
            <a:avLst/>
          </a:prstGeom>
        </p:spPr>
        <p:txBody>
          <a:bodyPr anchor="b"/>
          <a:lstStyle>
            <a:lvl1pPr>
              <a:defRPr sz="4200"/>
            </a:lvl1pPr>
          </a:lstStyle>
          <a:p>
            <a:r>
              <a:t>Texte du titre</a:t>
            </a:r>
          </a:p>
        </p:txBody>
      </p:sp>
      <p:sp>
        <p:nvSpPr>
          <p:cNvPr id="40" name="Texte niveau 1…"/>
          <p:cNvSpPr txBox="1">
            <a:spLocks noGrp="1"/>
          </p:cNvSpPr>
          <p:nvPr>
            <p:ph type="body" sz="quarter" idx="1"/>
          </p:nvPr>
        </p:nvSpPr>
        <p:spPr>
          <a:xfrm>
            <a:off x="669726"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56" name="Texte du titre"/>
          <p:cNvSpPr txBox="1">
            <a:spLocks noGrp="1"/>
          </p:cNvSpPr>
          <p:nvPr>
            <p:ph type="title"/>
          </p:nvPr>
        </p:nvSpPr>
        <p:spPr>
          <a:prstGeom prst="rect">
            <a:avLst/>
          </a:prstGeom>
        </p:spPr>
        <p:txBody>
          <a:bodyPr/>
          <a:lstStyle/>
          <a:p>
            <a:r>
              <a:t>Texte du titre</a:t>
            </a:r>
          </a:p>
        </p:txBody>
      </p:sp>
      <p:sp>
        <p:nvSpPr>
          <p:cNvPr id="57"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75" name="Texte niveau 1…"/>
          <p:cNvSpPr txBox="1">
            <a:spLocks noGrp="1"/>
          </p:cNvSpPr>
          <p:nvPr>
            <p:ph type="body" idx="1"/>
          </p:nvPr>
        </p:nvSpPr>
        <p:spPr>
          <a:xfrm>
            <a:off x="669727" y="892969"/>
            <a:ext cx="7804547" cy="50720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3580805"/>
            <a:ext cx="3750469" cy="2652117"/>
          </a:xfrm>
          <a:prstGeom prst="rect">
            <a:avLst/>
          </a:prstGeom>
        </p:spPr>
        <p:txBody>
          <a:bodyPr lIns="64291" tIns="32145" rIns="64291" bIns="32145" anchor="t">
            <a:noAutofit/>
          </a:bodyPr>
          <a:lstStyle/>
          <a:p>
            <a:endParaRPr/>
          </a:p>
        </p:txBody>
      </p:sp>
      <p:sp>
        <p:nvSpPr>
          <p:cNvPr id="84" name="Image"/>
          <p:cNvSpPr>
            <a:spLocks noGrp="1"/>
          </p:cNvSpPr>
          <p:nvPr>
            <p:ph type="pic" sz="quarter" idx="14"/>
          </p:nvPr>
        </p:nvSpPr>
        <p:spPr>
          <a:xfrm>
            <a:off x="4723805" y="625078"/>
            <a:ext cx="3750469" cy="2652117"/>
          </a:xfrm>
          <a:prstGeom prst="rect">
            <a:avLst/>
          </a:prstGeom>
        </p:spPr>
        <p:txBody>
          <a:bodyPr lIns="64291" tIns="32145" rIns="64291" bIns="32145" anchor="t">
            <a:noAutofit/>
          </a:bodyPr>
          <a:lstStyle/>
          <a:p>
            <a:endParaRPr/>
          </a:p>
        </p:txBody>
      </p:sp>
      <p:sp>
        <p:nvSpPr>
          <p:cNvPr id="85" name="Image"/>
          <p:cNvSpPr>
            <a:spLocks noGrp="1"/>
          </p:cNvSpPr>
          <p:nvPr>
            <p:ph type="pic" sz="half" idx="15"/>
          </p:nvPr>
        </p:nvSpPr>
        <p:spPr>
          <a:xfrm>
            <a:off x="669726" y="625078"/>
            <a:ext cx="3750469" cy="5607844"/>
          </a:xfrm>
          <a:prstGeom prst="rect">
            <a:avLst/>
          </a:prstGeom>
        </p:spPr>
        <p:txBody>
          <a:bodyPr lIns="64291" tIns="32145" rIns="64291" bIns="32145" anchor="t">
            <a:noAutofit/>
          </a:bodyPr>
          <a:lstStyle/>
          <a:p>
            <a:endParaRPr/>
          </a:p>
        </p:txBody>
      </p:sp>
      <p:sp>
        <p:nvSpPr>
          <p:cNvPr id="86"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93" name="-Gilles Allain"/>
          <p:cNvSpPr txBox="1">
            <a:spLocks noGrp="1"/>
          </p:cNvSpPr>
          <p:nvPr>
            <p:ph type="body" sz="quarter" idx="13"/>
          </p:nvPr>
        </p:nvSpPr>
        <p:spPr>
          <a:xfrm>
            <a:off x="892969" y="4473773"/>
            <a:ext cx="7358063" cy="333742"/>
          </a:xfrm>
          <a:prstGeom prst="rect">
            <a:avLst/>
          </a:prstGeom>
        </p:spPr>
        <p:txBody>
          <a:bodyPr anchor="t">
            <a:spAutoFit/>
          </a:bodyPr>
          <a:lstStyle>
            <a:lvl1pPr marL="0" indent="0" algn="ctr">
              <a:spcBef>
                <a:spcPts val="0"/>
              </a:spcBef>
              <a:buSzTx/>
              <a:buNone/>
              <a:defRPr sz="1700" i="1"/>
            </a:lvl1pPr>
          </a:lstStyle>
          <a:p>
            <a:r>
              <a:t>-Gilles Allain</a:t>
            </a:r>
          </a:p>
        </p:txBody>
      </p:sp>
      <p:sp>
        <p:nvSpPr>
          <p:cNvPr id="94" name="« Saisissez une citation ici. »"/>
          <p:cNvSpPr txBox="1">
            <a:spLocks noGrp="1"/>
          </p:cNvSpPr>
          <p:nvPr>
            <p:ph type="body" sz="quarter" idx="14"/>
          </p:nvPr>
        </p:nvSpPr>
        <p:spPr>
          <a:xfrm>
            <a:off x="892969" y="2993956"/>
            <a:ext cx="7358063" cy="441463"/>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 Saisissez une citation ici. » </a:t>
            </a:r>
          </a:p>
        </p:txBody>
      </p:sp>
      <p:sp>
        <p:nvSpPr>
          <p:cNvPr id="95"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64291" tIns="32145" rIns="64291" bIns="32145" anchor="t">
            <a:noAutofit/>
          </a:bodyPr>
          <a:lstStyle/>
          <a:p>
            <a:endParaRPr/>
          </a:p>
        </p:txBody>
      </p:sp>
      <p:sp>
        <p:nvSpPr>
          <p:cNvPr id="103"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3.xml"/><Relationship Id="rId4"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4.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5.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6.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7.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97510" y="915840"/>
            <a:ext cx="7982797" cy="2548962"/>
          </a:xfrm>
          <a:prstGeom prst="rect">
            <a:avLst/>
          </a:prstGeom>
        </p:spPr>
        <p:txBody>
          <a:bodyPr vert="horz" lIns="91321" tIns="45661" rIns="91321" bIns="45661" rtlCol="0" anchor="ctr">
            <a:noAutofit/>
          </a:bodyPr>
          <a:lstStyle/>
          <a:p>
            <a:r>
              <a:rPr lang="fr-FR" dirty="0" smtClean="0"/>
              <a:t>CLIQUEZ ET MODIFIEZ </a:t>
            </a:r>
            <a:br>
              <a:rPr lang="fr-FR" dirty="0" smtClean="0"/>
            </a:br>
            <a:r>
              <a:rPr lang="fr-FR" dirty="0" smtClean="0"/>
              <a:t>LE TITRE</a:t>
            </a:r>
            <a:endParaRPr lang="fr-FR" dirty="0"/>
          </a:p>
        </p:txBody>
      </p:sp>
      <p:sp>
        <p:nvSpPr>
          <p:cNvPr id="3" name="Espace réservé du texte 2"/>
          <p:cNvSpPr>
            <a:spLocks noGrp="1"/>
          </p:cNvSpPr>
          <p:nvPr>
            <p:ph type="body" idx="1"/>
          </p:nvPr>
        </p:nvSpPr>
        <p:spPr>
          <a:xfrm>
            <a:off x="1097486" y="3464803"/>
            <a:ext cx="7589313" cy="1249263"/>
          </a:xfrm>
          <a:prstGeom prst="rect">
            <a:avLst/>
          </a:prstGeom>
        </p:spPr>
        <p:txBody>
          <a:bodyPr vert="horz" lIns="91321" tIns="45661" rIns="91321" bIns="45661" rtlCol="0">
            <a:normAutofit/>
          </a:bodyPr>
          <a:lstStyle/>
          <a:p>
            <a:pPr lvl="0"/>
            <a:r>
              <a:rPr lang="fr-FR" dirty="0" smtClean="0"/>
              <a:t>Cliquez pour modifier les styles du texte du masque</a:t>
            </a:r>
          </a:p>
        </p:txBody>
      </p:sp>
      <p:cxnSp>
        <p:nvCxnSpPr>
          <p:cNvPr id="16" name="Connecteur droit 15"/>
          <p:cNvCxnSpPr/>
          <p:nvPr userDrawn="1"/>
        </p:nvCxnSpPr>
        <p:spPr>
          <a:xfrm>
            <a:off x="698886" y="5516417"/>
            <a:ext cx="6290733" cy="0"/>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flipV="1">
            <a:off x="6995213" y="4489105"/>
            <a:ext cx="1519767" cy="1024465"/>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cxnSp>
        <p:nvCxnSpPr>
          <p:cNvPr id="18" name="Connecteur droit 17"/>
          <p:cNvCxnSpPr/>
          <p:nvPr userDrawn="1"/>
        </p:nvCxnSpPr>
        <p:spPr>
          <a:xfrm flipH="1" flipV="1">
            <a:off x="698885" y="25"/>
            <a:ext cx="295" cy="5507953"/>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9642489"/>
      </p:ext>
    </p:extLst>
  </p:cSld>
  <p:clrMap bg1="lt1" tx1="dk1" bg2="lt2" tx2="dk2" accent1="accent1" accent2="accent2" accent3="accent3" accent4="accent4" accent5="accent5" accent6="accent6" hlink="hlink" folHlink="folHlink"/>
  <p:sldLayoutIdLst>
    <p:sldLayoutId id="2147483660" r:id="rId1"/>
    <p:sldLayoutId id="2147483675" r:id="rId2"/>
  </p:sldLayoutIdLst>
  <p:hf sldNum="0" hdr="0" dt="0"/>
  <p:txStyles>
    <p:titleStyle>
      <a:lvl1pPr algn="l" defTabSz="456609" rtl="0" eaLnBrk="1" latinLnBrk="0" hangingPunct="1">
        <a:spcBef>
          <a:spcPct val="0"/>
        </a:spcBef>
        <a:buNone/>
        <a:defRPr sz="5000" kern="1200">
          <a:solidFill>
            <a:schemeClr val="tx1">
              <a:lumMod val="75000"/>
              <a:lumOff val="25000"/>
            </a:schemeClr>
          </a:solidFill>
          <a:latin typeface="+mj-lt"/>
          <a:ea typeface="+mj-ea"/>
          <a:cs typeface="+mj-cs"/>
        </a:defRPr>
      </a:lvl1pPr>
    </p:titleStyle>
    <p:bodyStyle>
      <a:lvl1pPr marL="0" indent="0" algn="l" defTabSz="456609" rtl="0" eaLnBrk="1" latinLnBrk="0" hangingPunct="1">
        <a:spcBef>
          <a:spcPct val="20000"/>
        </a:spcBef>
        <a:buFont typeface="Arial"/>
        <a:buNone/>
        <a:defRPr sz="3200" kern="1200">
          <a:solidFill>
            <a:srgbClr val="683086"/>
          </a:solidFill>
          <a:latin typeface="+mn-lt"/>
          <a:ea typeface="+mn-ea"/>
          <a:cs typeface="+mn-cs"/>
        </a:defRPr>
      </a:lvl1pPr>
      <a:lvl2pPr marL="742000" indent="-285390" algn="l" defTabSz="456609" rtl="0" eaLnBrk="1" latinLnBrk="0" hangingPunct="1">
        <a:spcBef>
          <a:spcPct val="20000"/>
        </a:spcBef>
        <a:buFont typeface="Arial"/>
        <a:buChar char="–"/>
        <a:defRPr sz="2800" kern="1200">
          <a:solidFill>
            <a:schemeClr val="tx1"/>
          </a:solidFill>
          <a:latin typeface="+mn-lt"/>
          <a:ea typeface="+mn-ea"/>
          <a:cs typeface="+mn-cs"/>
        </a:defRPr>
      </a:lvl2pPr>
      <a:lvl3pPr marL="1141535" indent="-228304" algn="l" defTabSz="456609" rtl="0" eaLnBrk="1" latinLnBrk="0" hangingPunct="1">
        <a:spcBef>
          <a:spcPct val="20000"/>
        </a:spcBef>
        <a:buFont typeface="Arial"/>
        <a:buChar char="•"/>
        <a:defRPr sz="2400" kern="1200">
          <a:solidFill>
            <a:schemeClr val="tx1"/>
          </a:solidFill>
          <a:latin typeface="+mn-lt"/>
          <a:ea typeface="+mn-ea"/>
          <a:cs typeface="+mn-cs"/>
        </a:defRPr>
      </a:lvl3pPr>
      <a:lvl4pPr marL="1598151" indent="-228304" algn="l" defTabSz="456609" rtl="0" eaLnBrk="1" latinLnBrk="0" hangingPunct="1">
        <a:spcBef>
          <a:spcPct val="20000"/>
        </a:spcBef>
        <a:buFont typeface="Arial"/>
        <a:buChar char="–"/>
        <a:defRPr sz="2000" kern="1200">
          <a:solidFill>
            <a:schemeClr val="tx1"/>
          </a:solidFill>
          <a:latin typeface="+mn-lt"/>
          <a:ea typeface="+mn-ea"/>
          <a:cs typeface="+mn-cs"/>
        </a:defRPr>
      </a:lvl4pPr>
      <a:lvl5pPr marL="2054775" indent="-228304" algn="l" defTabSz="456609" rtl="0" eaLnBrk="1" latinLnBrk="0" hangingPunct="1">
        <a:spcBef>
          <a:spcPct val="20000"/>
        </a:spcBef>
        <a:buFont typeface="Arial"/>
        <a:buChar char="»"/>
        <a:defRPr sz="2000" kern="1200">
          <a:solidFill>
            <a:schemeClr val="tx1"/>
          </a:solidFill>
          <a:latin typeface="+mn-lt"/>
          <a:ea typeface="+mn-ea"/>
          <a:cs typeface="+mn-cs"/>
        </a:defRPr>
      </a:lvl5pPr>
      <a:lvl6pPr marL="2511388" indent="-228304" algn="l" defTabSz="456609" rtl="0" eaLnBrk="1" latinLnBrk="0" hangingPunct="1">
        <a:spcBef>
          <a:spcPct val="20000"/>
        </a:spcBef>
        <a:buFont typeface="Arial"/>
        <a:buChar char="•"/>
        <a:defRPr sz="2000" kern="1200">
          <a:solidFill>
            <a:schemeClr val="tx1"/>
          </a:solidFill>
          <a:latin typeface="+mn-lt"/>
          <a:ea typeface="+mn-ea"/>
          <a:cs typeface="+mn-cs"/>
        </a:defRPr>
      </a:lvl6pPr>
      <a:lvl7pPr marL="2968000" indent="-228304" algn="l" defTabSz="456609" rtl="0" eaLnBrk="1" latinLnBrk="0" hangingPunct="1">
        <a:spcBef>
          <a:spcPct val="20000"/>
        </a:spcBef>
        <a:buFont typeface="Arial"/>
        <a:buChar char="•"/>
        <a:defRPr sz="2000" kern="1200">
          <a:solidFill>
            <a:schemeClr val="tx1"/>
          </a:solidFill>
          <a:latin typeface="+mn-lt"/>
          <a:ea typeface="+mn-ea"/>
          <a:cs typeface="+mn-cs"/>
        </a:defRPr>
      </a:lvl7pPr>
      <a:lvl8pPr marL="3424619" indent="-228304" algn="l" defTabSz="456609" rtl="0" eaLnBrk="1" latinLnBrk="0" hangingPunct="1">
        <a:spcBef>
          <a:spcPct val="20000"/>
        </a:spcBef>
        <a:buFont typeface="Arial"/>
        <a:buChar char="•"/>
        <a:defRPr sz="2000" kern="1200">
          <a:solidFill>
            <a:schemeClr val="tx1"/>
          </a:solidFill>
          <a:latin typeface="+mn-lt"/>
          <a:ea typeface="+mn-ea"/>
          <a:cs typeface="+mn-cs"/>
        </a:defRPr>
      </a:lvl8pPr>
      <a:lvl9pPr marL="3881227" indent="-228304" algn="l" defTabSz="45660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6609" rtl="0" eaLnBrk="1" latinLnBrk="0" hangingPunct="1">
        <a:defRPr sz="1800" kern="1200">
          <a:solidFill>
            <a:schemeClr val="tx1"/>
          </a:solidFill>
          <a:latin typeface="+mn-lt"/>
          <a:ea typeface="+mn-ea"/>
          <a:cs typeface="+mn-cs"/>
        </a:defRPr>
      </a:lvl1pPr>
      <a:lvl2pPr marL="456609" algn="l" defTabSz="456609" rtl="0" eaLnBrk="1" latinLnBrk="0" hangingPunct="1">
        <a:defRPr sz="1800" kern="1200">
          <a:solidFill>
            <a:schemeClr val="tx1"/>
          </a:solidFill>
          <a:latin typeface="+mn-lt"/>
          <a:ea typeface="+mn-ea"/>
          <a:cs typeface="+mn-cs"/>
        </a:defRPr>
      </a:lvl2pPr>
      <a:lvl3pPr marL="913227" algn="l" defTabSz="456609" rtl="0" eaLnBrk="1" latinLnBrk="0" hangingPunct="1">
        <a:defRPr sz="1800" kern="1200">
          <a:solidFill>
            <a:schemeClr val="tx1"/>
          </a:solidFill>
          <a:latin typeface="+mn-lt"/>
          <a:ea typeface="+mn-ea"/>
          <a:cs typeface="+mn-cs"/>
        </a:defRPr>
      </a:lvl3pPr>
      <a:lvl4pPr marL="1369850" algn="l" defTabSz="456609" rtl="0" eaLnBrk="1" latinLnBrk="0" hangingPunct="1">
        <a:defRPr sz="1800" kern="1200">
          <a:solidFill>
            <a:schemeClr val="tx1"/>
          </a:solidFill>
          <a:latin typeface="+mn-lt"/>
          <a:ea typeface="+mn-ea"/>
          <a:cs typeface="+mn-cs"/>
        </a:defRPr>
      </a:lvl4pPr>
      <a:lvl5pPr marL="1826463" algn="l" defTabSz="456609" rtl="0" eaLnBrk="1" latinLnBrk="0" hangingPunct="1">
        <a:defRPr sz="1800" kern="1200">
          <a:solidFill>
            <a:schemeClr val="tx1"/>
          </a:solidFill>
          <a:latin typeface="+mn-lt"/>
          <a:ea typeface="+mn-ea"/>
          <a:cs typeface="+mn-cs"/>
        </a:defRPr>
      </a:lvl5pPr>
      <a:lvl6pPr marL="2283075" algn="l" defTabSz="456609" rtl="0" eaLnBrk="1" latinLnBrk="0" hangingPunct="1">
        <a:defRPr sz="1800" kern="1200">
          <a:solidFill>
            <a:schemeClr val="tx1"/>
          </a:solidFill>
          <a:latin typeface="+mn-lt"/>
          <a:ea typeface="+mn-ea"/>
          <a:cs typeface="+mn-cs"/>
        </a:defRPr>
      </a:lvl6pPr>
      <a:lvl7pPr marL="2739696" algn="l" defTabSz="456609" rtl="0" eaLnBrk="1" latinLnBrk="0" hangingPunct="1">
        <a:defRPr sz="1800" kern="1200">
          <a:solidFill>
            <a:schemeClr val="tx1"/>
          </a:solidFill>
          <a:latin typeface="+mn-lt"/>
          <a:ea typeface="+mn-ea"/>
          <a:cs typeface="+mn-cs"/>
        </a:defRPr>
      </a:lvl7pPr>
      <a:lvl8pPr marL="3196307" algn="l" defTabSz="456609" rtl="0" eaLnBrk="1" latinLnBrk="0" hangingPunct="1">
        <a:defRPr sz="1800" kern="1200">
          <a:solidFill>
            <a:schemeClr val="tx1"/>
          </a:solidFill>
          <a:latin typeface="+mn-lt"/>
          <a:ea typeface="+mn-ea"/>
          <a:cs typeface="+mn-cs"/>
        </a:defRPr>
      </a:lvl8pPr>
      <a:lvl9pPr marL="3652925" algn="l" defTabSz="45660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95185" y="698022"/>
            <a:ext cx="7781697" cy="2006323"/>
          </a:xfrm>
          <a:prstGeom prst="rect">
            <a:avLst/>
          </a:prstGeom>
        </p:spPr>
        <p:txBody>
          <a:bodyPr vert="horz" lIns="91321" tIns="45661" rIns="91321" bIns="45661"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1095182" y="2704345"/>
            <a:ext cx="7781697" cy="1180729"/>
          </a:xfrm>
          <a:prstGeom prst="rect">
            <a:avLst/>
          </a:prstGeom>
        </p:spPr>
        <p:txBody>
          <a:bodyPr vert="horz" lIns="91321" tIns="45661" rIns="91321" bIns="45661" rtlCol="0">
            <a:normAutofit/>
          </a:bodyPr>
          <a:lstStyle/>
          <a:p>
            <a:pPr lvl="0"/>
            <a:r>
              <a:rPr lang="fr-FR" dirty="0" smtClean="0"/>
              <a:t>Cliquez pour modifier </a:t>
            </a:r>
            <a:br>
              <a:rPr lang="fr-FR" dirty="0" smtClean="0"/>
            </a:br>
            <a:r>
              <a:rPr lang="fr-FR" dirty="0" smtClean="0"/>
              <a:t>les styles du texte du masque</a:t>
            </a:r>
          </a:p>
          <a:p>
            <a:pPr lvl="0"/>
            <a:endParaRPr lang="fr-FR" dirty="0" smtClean="0"/>
          </a:p>
        </p:txBody>
      </p:sp>
      <p:cxnSp>
        <p:nvCxnSpPr>
          <p:cNvPr id="15" name="Connecteur droit 14"/>
          <p:cNvCxnSpPr/>
          <p:nvPr userDrawn="1"/>
        </p:nvCxnSpPr>
        <p:spPr>
          <a:xfrm>
            <a:off x="698886" y="3893512"/>
            <a:ext cx="6290733" cy="0"/>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userDrawn="1"/>
        </p:nvCxnSpPr>
        <p:spPr>
          <a:xfrm flipV="1">
            <a:off x="6995213" y="2866200"/>
            <a:ext cx="1519767" cy="1024465"/>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flipH="1" flipV="1">
            <a:off x="699205" y="25"/>
            <a:ext cx="1" cy="3885049"/>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7411295"/>
      </p:ext>
    </p:extLst>
  </p:cSld>
  <p:clrMap bg1="lt1" tx1="dk1" bg2="lt2" tx2="dk2" accent1="accent1" accent2="accent2" accent3="accent3" accent4="accent4" accent5="accent5" accent6="accent6" hlink="hlink" folHlink="folHlink"/>
  <p:sldLayoutIdLst>
    <p:sldLayoutId id="2147483679" r:id="rId1"/>
  </p:sldLayoutIdLst>
  <p:hf sldNum="0" hdr="0" dt="0"/>
  <p:txStyles>
    <p:titleStyle>
      <a:lvl1pPr algn="l" defTabSz="456609" rtl="0" eaLnBrk="1" latinLnBrk="0" hangingPunct="1">
        <a:spcBef>
          <a:spcPct val="0"/>
        </a:spcBef>
        <a:buNone/>
        <a:defRPr sz="4400" kern="1200">
          <a:solidFill>
            <a:srgbClr val="683086"/>
          </a:solidFill>
          <a:latin typeface="+mj-lt"/>
          <a:ea typeface="+mj-ea"/>
          <a:cs typeface="+mj-cs"/>
        </a:defRPr>
      </a:lvl1pPr>
    </p:titleStyle>
    <p:bodyStyle>
      <a:lvl1pPr marL="0" indent="0" algn="l" defTabSz="456609" rtl="0" eaLnBrk="1" latinLnBrk="0" hangingPunct="1">
        <a:spcBef>
          <a:spcPct val="20000"/>
        </a:spcBef>
        <a:buFont typeface="Arial"/>
        <a:buNone/>
        <a:defRPr sz="3000" kern="1200">
          <a:solidFill>
            <a:schemeClr val="tx1"/>
          </a:solidFill>
          <a:latin typeface="+mn-lt"/>
          <a:ea typeface="+mn-ea"/>
          <a:cs typeface="+mn-cs"/>
        </a:defRPr>
      </a:lvl1pPr>
      <a:lvl2pPr marL="742000" indent="-285390" algn="l" defTabSz="456609" rtl="0" eaLnBrk="1" latinLnBrk="0" hangingPunct="1">
        <a:spcBef>
          <a:spcPct val="20000"/>
        </a:spcBef>
        <a:buFont typeface="Arial"/>
        <a:buChar char="–"/>
        <a:defRPr sz="2800" kern="1200">
          <a:solidFill>
            <a:schemeClr val="tx1"/>
          </a:solidFill>
          <a:latin typeface="+mn-lt"/>
          <a:ea typeface="+mn-ea"/>
          <a:cs typeface="+mn-cs"/>
        </a:defRPr>
      </a:lvl2pPr>
      <a:lvl3pPr marL="1141535" indent="-228304" algn="l" defTabSz="456609" rtl="0" eaLnBrk="1" latinLnBrk="0" hangingPunct="1">
        <a:spcBef>
          <a:spcPct val="20000"/>
        </a:spcBef>
        <a:buFont typeface="Arial"/>
        <a:buChar char="•"/>
        <a:defRPr sz="2400" kern="1200">
          <a:solidFill>
            <a:schemeClr val="tx1"/>
          </a:solidFill>
          <a:latin typeface="+mn-lt"/>
          <a:ea typeface="+mn-ea"/>
          <a:cs typeface="+mn-cs"/>
        </a:defRPr>
      </a:lvl3pPr>
      <a:lvl4pPr marL="1598151" indent="-228304" algn="l" defTabSz="456609" rtl="0" eaLnBrk="1" latinLnBrk="0" hangingPunct="1">
        <a:spcBef>
          <a:spcPct val="20000"/>
        </a:spcBef>
        <a:buFont typeface="Arial"/>
        <a:buChar char="–"/>
        <a:defRPr sz="2000" kern="1200">
          <a:solidFill>
            <a:schemeClr val="tx1"/>
          </a:solidFill>
          <a:latin typeface="+mn-lt"/>
          <a:ea typeface="+mn-ea"/>
          <a:cs typeface="+mn-cs"/>
        </a:defRPr>
      </a:lvl4pPr>
      <a:lvl5pPr marL="2054775" indent="-228304" algn="l" defTabSz="456609" rtl="0" eaLnBrk="1" latinLnBrk="0" hangingPunct="1">
        <a:spcBef>
          <a:spcPct val="20000"/>
        </a:spcBef>
        <a:buFont typeface="Arial"/>
        <a:buChar char="»"/>
        <a:defRPr sz="2000" kern="1200">
          <a:solidFill>
            <a:schemeClr val="tx1"/>
          </a:solidFill>
          <a:latin typeface="+mn-lt"/>
          <a:ea typeface="+mn-ea"/>
          <a:cs typeface="+mn-cs"/>
        </a:defRPr>
      </a:lvl5pPr>
      <a:lvl6pPr marL="2511388" indent="-228304" algn="l" defTabSz="456609" rtl="0" eaLnBrk="1" latinLnBrk="0" hangingPunct="1">
        <a:spcBef>
          <a:spcPct val="20000"/>
        </a:spcBef>
        <a:buFont typeface="Arial"/>
        <a:buChar char="•"/>
        <a:defRPr sz="2000" kern="1200">
          <a:solidFill>
            <a:schemeClr val="tx1"/>
          </a:solidFill>
          <a:latin typeface="+mn-lt"/>
          <a:ea typeface="+mn-ea"/>
          <a:cs typeface="+mn-cs"/>
        </a:defRPr>
      </a:lvl6pPr>
      <a:lvl7pPr marL="2968000" indent="-228304" algn="l" defTabSz="456609" rtl="0" eaLnBrk="1" latinLnBrk="0" hangingPunct="1">
        <a:spcBef>
          <a:spcPct val="20000"/>
        </a:spcBef>
        <a:buFont typeface="Arial"/>
        <a:buChar char="•"/>
        <a:defRPr sz="2000" kern="1200">
          <a:solidFill>
            <a:schemeClr val="tx1"/>
          </a:solidFill>
          <a:latin typeface="+mn-lt"/>
          <a:ea typeface="+mn-ea"/>
          <a:cs typeface="+mn-cs"/>
        </a:defRPr>
      </a:lvl7pPr>
      <a:lvl8pPr marL="3424619" indent="-228304" algn="l" defTabSz="456609" rtl="0" eaLnBrk="1" latinLnBrk="0" hangingPunct="1">
        <a:spcBef>
          <a:spcPct val="20000"/>
        </a:spcBef>
        <a:buFont typeface="Arial"/>
        <a:buChar char="•"/>
        <a:defRPr sz="2000" kern="1200">
          <a:solidFill>
            <a:schemeClr val="tx1"/>
          </a:solidFill>
          <a:latin typeface="+mn-lt"/>
          <a:ea typeface="+mn-ea"/>
          <a:cs typeface="+mn-cs"/>
        </a:defRPr>
      </a:lvl8pPr>
      <a:lvl9pPr marL="3881227" indent="-228304" algn="l" defTabSz="45660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6609" rtl="0" eaLnBrk="1" latinLnBrk="0" hangingPunct="1">
        <a:defRPr sz="1800" kern="1200">
          <a:solidFill>
            <a:schemeClr val="tx1"/>
          </a:solidFill>
          <a:latin typeface="+mn-lt"/>
          <a:ea typeface="+mn-ea"/>
          <a:cs typeface="+mn-cs"/>
        </a:defRPr>
      </a:lvl1pPr>
      <a:lvl2pPr marL="456609" algn="l" defTabSz="456609" rtl="0" eaLnBrk="1" latinLnBrk="0" hangingPunct="1">
        <a:defRPr sz="1800" kern="1200">
          <a:solidFill>
            <a:schemeClr val="tx1"/>
          </a:solidFill>
          <a:latin typeface="+mn-lt"/>
          <a:ea typeface="+mn-ea"/>
          <a:cs typeface="+mn-cs"/>
        </a:defRPr>
      </a:lvl2pPr>
      <a:lvl3pPr marL="913227" algn="l" defTabSz="456609" rtl="0" eaLnBrk="1" latinLnBrk="0" hangingPunct="1">
        <a:defRPr sz="1800" kern="1200">
          <a:solidFill>
            <a:schemeClr val="tx1"/>
          </a:solidFill>
          <a:latin typeface="+mn-lt"/>
          <a:ea typeface="+mn-ea"/>
          <a:cs typeface="+mn-cs"/>
        </a:defRPr>
      </a:lvl3pPr>
      <a:lvl4pPr marL="1369850" algn="l" defTabSz="456609" rtl="0" eaLnBrk="1" latinLnBrk="0" hangingPunct="1">
        <a:defRPr sz="1800" kern="1200">
          <a:solidFill>
            <a:schemeClr val="tx1"/>
          </a:solidFill>
          <a:latin typeface="+mn-lt"/>
          <a:ea typeface="+mn-ea"/>
          <a:cs typeface="+mn-cs"/>
        </a:defRPr>
      </a:lvl4pPr>
      <a:lvl5pPr marL="1826463" algn="l" defTabSz="456609" rtl="0" eaLnBrk="1" latinLnBrk="0" hangingPunct="1">
        <a:defRPr sz="1800" kern="1200">
          <a:solidFill>
            <a:schemeClr val="tx1"/>
          </a:solidFill>
          <a:latin typeface="+mn-lt"/>
          <a:ea typeface="+mn-ea"/>
          <a:cs typeface="+mn-cs"/>
        </a:defRPr>
      </a:lvl5pPr>
      <a:lvl6pPr marL="2283075" algn="l" defTabSz="456609" rtl="0" eaLnBrk="1" latinLnBrk="0" hangingPunct="1">
        <a:defRPr sz="1800" kern="1200">
          <a:solidFill>
            <a:schemeClr val="tx1"/>
          </a:solidFill>
          <a:latin typeface="+mn-lt"/>
          <a:ea typeface="+mn-ea"/>
          <a:cs typeface="+mn-cs"/>
        </a:defRPr>
      </a:lvl6pPr>
      <a:lvl7pPr marL="2739696" algn="l" defTabSz="456609" rtl="0" eaLnBrk="1" latinLnBrk="0" hangingPunct="1">
        <a:defRPr sz="1800" kern="1200">
          <a:solidFill>
            <a:schemeClr val="tx1"/>
          </a:solidFill>
          <a:latin typeface="+mn-lt"/>
          <a:ea typeface="+mn-ea"/>
          <a:cs typeface="+mn-cs"/>
        </a:defRPr>
      </a:lvl7pPr>
      <a:lvl8pPr marL="3196307" algn="l" defTabSz="456609" rtl="0" eaLnBrk="1" latinLnBrk="0" hangingPunct="1">
        <a:defRPr sz="1800" kern="1200">
          <a:solidFill>
            <a:schemeClr val="tx1"/>
          </a:solidFill>
          <a:latin typeface="+mn-lt"/>
          <a:ea typeface="+mn-ea"/>
          <a:cs typeface="+mn-cs"/>
        </a:defRPr>
      </a:lvl8pPr>
      <a:lvl9pPr marL="3652925" algn="l" defTabSz="45660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
            <a:ext cx="7881400" cy="1286937"/>
          </a:xfrm>
          <a:prstGeom prst="rect">
            <a:avLst/>
          </a:prstGeom>
        </p:spPr>
        <p:txBody>
          <a:bodyPr vert="horz" lIns="91321" tIns="45661" rIns="91321" bIns="45661"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805400" y="1476047"/>
            <a:ext cx="7881400" cy="4525963"/>
          </a:xfrm>
          <a:prstGeom prst="rect">
            <a:avLst/>
          </a:prstGeom>
        </p:spPr>
        <p:txBody>
          <a:bodyPr vert="horz" lIns="91321" tIns="45661" rIns="91321" bIns="45661"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13" name="Connecteur droit 12"/>
          <p:cNvCxnSpPr/>
          <p:nvPr userDrawn="1"/>
        </p:nvCxnSpPr>
        <p:spPr>
          <a:xfrm>
            <a:off x="698910" y="1295400"/>
            <a:ext cx="7173849" cy="0"/>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flipV="1">
            <a:off x="7872734" y="872665"/>
            <a:ext cx="642246" cy="419889"/>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cxnSp>
        <p:nvCxnSpPr>
          <p:cNvPr id="18" name="Connecteur droit 17"/>
          <p:cNvCxnSpPr/>
          <p:nvPr userDrawn="1"/>
        </p:nvCxnSpPr>
        <p:spPr>
          <a:xfrm flipH="1" flipV="1">
            <a:off x="699205" y="1"/>
            <a:ext cx="1" cy="1286937"/>
          </a:xfrm>
          <a:prstGeom prst="line">
            <a:avLst/>
          </a:prstGeom>
          <a:ln w="57150" cap="rnd" cmpd="sng">
            <a:solidFill>
              <a:srgbClr val="683086"/>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1756272"/>
      </p:ext>
    </p:extLst>
  </p:cSld>
  <p:clrMap bg1="lt1" tx1="dk1" bg2="lt2" tx2="dk2" accent1="accent1" accent2="accent2" accent3="accent3" accent4="accent4" accent5="accent5" accent6="accent6" hlink="hlink" folHlink="folHlink"/>
  <p:sldLayoutIdLst>
    <p:sldLayoutId id="2147483676" r:id="rId1"/>
    <p:sldLayoutId id="2147483665" r:id="rId2"/>
    <p:sldLayoutId id="2147483680" r:id="rId3"/>
    <p:sldLayoutId id="2147483672" r:id="rId4"/>
  </p:sldLayoutIdLst>
  <p:timing>
    <p:tnLst>
      <p:par>
        <p:cTn id="1" dur="indefinite" restart="never" nodeType="tmRoot"/>
      </p:par>
    </p:tnLst>
  </p:timing>
  <p:hf sldNum="0" hdr="0" dt="0"/>
  <p:txStyles>
    <p:titleStyle>
      <a:lvl1pPr algn="l" defTabSz="456609" rtl="0" eaLnBrk="1" latinLnBrk="0" hangingPunct="1">
        <a:spcBef>
          <a:spcPct val="0"/>
        </a:spcBef>
        <a:buNone/>
        <a:defRPr sz="3000" kern="1200" cap="all">
          <a:solidFill>
            <a:schemeClr val="tx1">
              <a:lumMod val="75000"/>
              <a:lumOff val="25000"/>
            </a:schemeClr>
          </a:solidFill>
          <a:latin typeface="+mj-lt"/>
          <a:ea typeface="+mj-ea"/>
          <a:cs typeface="+mj-cs"/>
        </a:defRPr>
      </a:lvl1pPr>
    </p:titleStyle>
    <p:bodyStyle>
      <a:lvl1pPr marL="177575" indent="-177575" algn="l" defTabSz="456609" rtl="0" eaLnBrk="1" latinLnBrk="0" hangingPunct="1">
        <a:spcBef>
          <a:spcPct val="20000"/>
        </a:spcBef>
        <a:buSzPct val="100000"/>
        <a:buFont typeface="Arial"/>
        <a:buChar char="■"/>
        <a:defRPr sz="2000" kern="1200">
          <a:solidFill>
            <a:srgbClr val="683086"/>
          </a:solidFill>
          <a:latin typeface="+mn-lt"/>
          <a:ea typeface="+mn-ea"/>
          <a:cs typeface="+mn-cs"/>
        </a:defRPr>
      </a:lvl1pPr>
      <a:lvl2pPr marL="626263" indent="-169646" algn="l" defTabSz="456609" rtl="0" eaLnBrk="1" latinLnBrk="0" hangingPunct="1">
        <a:spcBef>
          <a:spcPct val="20000"/>
        </a:spcBef>
        <a:buClr>
          <a:srgbClr val="683086"/>
        </a:buClr>
        <a:buFont typeface="Arial Italic"/>
        <a:buChar char="■"/>
        <a:defRPr sz="1500" kern="1200">
          <a:solidFill>
            <a:schemeClr val="tx1"/>
          </a:solidFill>
          <a:latin typeface="+mn-lt"/>
          <a:ea typeface="+mn-ea"/>
          <a:cs typeface="+mn-cs"/>
        </a:defRPr>
      </a:lvl2pPr>
      <a:lvl3pPr marL="626263" indent="0" algn="l" defTabSz="456609" rtl="0" eaLnBrk="1" latinLnBrk="0" hangingPunct="1">
        <a:spcBef>
          <a:spcPct val="20000"/>
        </a:spcBef>
        <a:buFont typeface="Arial"/>
        <a:buNone/>
        <a:defRPr sz="1500" kern="1200">
          <a:solidFill>
            <a:schemeClr val="tx1"/>
          </a:solidFill>
          <a:latin typeface="+mn-lt"/>
          <a:ea typeface="+mn-ea"/>
          <a:cs typeface="+mn-cs"/>
        </a:defRPr>
      </a:lvl3pPr>
      <a:lvl4pPr marL="626263" indent="177575" algn="l" defTabSz="456609" rtl="0" eaLnBrk="1" latinLnBrk="0" hangingPunct="1">
        <a:spcBef>
          <a:spcPct val="20000"/>
        </a:spcBef>
        <a:buClr>
          <a:srgbClr val="683086"/>
        </a:buClr>
        <a:buFont typeface="Arial"/>
        <a:buChar char="–"/>
        <a:defRPr sz="1100" kern="1200">
          <a:solidFill>
            <a:schemeClr val="tx1"/>
          </a:solidFill>
          <a:latin typeface="+mn-lt"/>
          <a:ea typeface="+mn-ea"/>
          <a:cs typeface="+mn-cs"/>
        </a:defRPr>
      </a:lvl4pPr>
      <a:lvl5pPr marL="805421" indent="0" algn="l" defTabSz="456609" rtl="0" eaLnBrk="1" latinLnBrk="0" hangingPunct="1">
        <a:spcBef>
          <a:spcPct val="20000"/>
        </a:spcBef>
        <a:buFont typeface="Arial"/>
        <a:buNone/>
        <a:defRPr sz="1100" kern="1200">
          <a:solidFill>
            <a:schemeClr val="tx1"/>
          </a:solidFill>
          <a:latin typeface="+mn-lt"/>
          <a:ea typeface="+mn-ea"/>
          <a:cs typeface="+mn-cs"/>
        </a:defRPr>
      </a:lvl5pPr>
      <a:lvl6pPr marL="2511388" indent="-228304" algn="l" defTabSz="456609" rtl="0" eaLnBrk="1" latinLnBrk="0" hangingPunct="1">
        <a:spcBef>
          <a:spcPct val="20000"/>
        </a:spcBef>
        <a:buFont typeface="Arial"/>
        <a:buChar char="•"/>
        <a:defRPr sz="2000" kern="1200">
          <a:solidFill>
            <a:schemeClr val="tx1"/>
          </a:solidFill>
          <a:latin typeface="+mn-lt"/>
          <a:ea typeface="+mn-ea"/>
          <a:cs typeface="+mn-cs"/>
        </a:defRPr>
      </a:lvl6pPr>
      <a:lvl7pPr marL="2968000" indent="-228304" algn="l" defTabSz="456609" rtl="0" eaLnBrk="1" latinLnBrk="0" hangingPunct="1">
        <a:spcBef>
          <a:spcPct val="20000"/>
        </a:spcBef>
        <a:buFont typeface="Arial"/>
        <a:buChar char="•"/>
        <a:defRPr sz="2000" kern="1200">
          <a:solidFill>
            <a:schemeClr val="tx1"/>
          </a:solidFill>
          <a:latin typeface="+mn-lt"/>
          <a:ea typeface="+mn-ea"/>
          <a:cs typeface="+mn-cs"/>
        </a:defRPr>
      </a:lvl7pPr>
      <a:lvl8pPr marL="3424619" indent="-228304" algn="l" defTabSz="456609" rtl="0" eaLnBrk="1" latinLnBrk="0" hangingPunct="1">
        <a:spcBef>
          <a:spcPct val="20000"/>
        </a:spcBef>
        <a:buFont typeface="Arial"/>
        <a:buChar char="•"/>
        <a:defRPr sz="2000" kern="1200">
          <a:solidFill>
            <a:schemeClr val="tx1"/>
          </a:solidFill>
          <a:latin typeface="+mn-lt"/>
          <a:ea typeface="+mn-ea"/>
          <a:cs typeface="+mn-cs"/>
        </a:defRPr>
      </a:lvl8pPr>
      <a:lvl9pPr marL="3881227" indent="-228304" algn="l" defTabSz="45660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6609" rtl="0" eaLnBrk="1" latinLnBrk="0" hangingPunct="1">
        <a:defRPr sz="1800" kern="1200">
          <a:solidFill>
            <a:schemeClr val="tx1"/>
          </a:solidFill>
          <a:latin typeface="+mn-lt"/>
          <a:ea typeface="+mn-ea"/>
          <a:cs typeface="+mn-cs"/>
        </a:defRPr>
      </a:lvl1pPr>
      <a:lvl2pPr marL="456609" algn="l" defTabSz="456609" rtl="0" eaLnBrk="1" latinLnBrk="0" hangingPunct="1">
        <a:defRPr sz="1800" kern="1200">
          <a:solidFill>
            <a:schemeClr val="tx1"/>
          </a:solidFill>
          <a:latin typeface="+mn-lt"/>
          <a:ea typeface="+mn-ea"/>
          <a:cs typeface="+mn-cs"/>
        </a:defRPr>
      </a:lvl2pPr>
      <a:lvl3pPr marL="913227" algn="l" defTabSz="456609" rtl="0" eaLnBrk="1" latinLnBrk="0" hangingPunct="1">
        <a:defRPr sz="1800" kern="1200">
          <a:solidFill>
            <a:schemeClr val="tx1"/>
          </a:solidFill>
          <a:latin typeface="+mn-lt"/>
          <a:ea typeface="+mn-ea"/>
          <a:cs typeface="+mn-cs"/>
        </a:defRPr>
      </a:lvl3pPr>
      <a:lvl4pPr marL="1369850" algn="l" defTabSz="456609" rtl="0" eaLnBrk="1" latinLnBrk="0" hangingPunct="1">
        <a:defRPr sz="1800" kern="1200">
          <a:solidFill>
            <a:schemeClr val="tx1"/>
          </a:solidFill>
          <a:latin typeface="+mn-lt"/>
          <a:ea typeface="+mn-ea"/>
          <a:cs typeface="+mn-cs"/>
        </a:defRPr>
      </a:lvl4pPr>
      <a:lvl5pPr marL="1826463" algn="l" defTabSz="456609" rtl="0" eaLnBrk="1" latinLnBrk="0" hangingPunct="1">
        <a:defRPr sz="1800" kern="1200">
          <a:solidFill>
            <a:schemeClr val="tx1"/>
          </a:solidFill>
          <a:latin typeface="+mn-lt"/>
          <a:ea typeface="+mn-ea"/>
          <a:cs typeface="+mn-cs"/>
        </a:defRPr>
      </a:lvl5pPr>
      <a:lvl6pPr marL="2283075" algn="l" defTabSz="456609" rtl="0" eaLnBrk="1" latinLnBrk="0" hangingPunct="1">
        <a:defRPr sz="1800" kern="1200">
          <a:solidFill>
            <a:schemeClr val="tx1"/>
          </a:solidFill>
          <a:latin typeface="+mn-lt"/>
          <a:ea typeface="+mn-ea"/>
          <a:cs typeface="+mn-cs"/>
        </a:defRPr>
      </a:lvl6pPr>
      <a:lvl7pPr marL="2739696" algn="l" defTabSz="456609" rtl="0" eaLnBrk="1" latinLnBrk="0" hangingPunct="1">
        <a:defRPr sz="1800" kern="1200">
          <a:solidFill>
            <a:schemeClr val="tx1"/>
          </a:solidFill>
          <a:latin typeface="+mn-lt"/>
          <a:ea typeface="+mn-ea"/>
          <a:cs typeface="+mn-cs"/>
        </a:defRPr>
      </a:lvl7pPr>
      <a:lvl8pPr marL="3196307" algn="l" defTabSz="456609" rtl="0" eaLnBrk="1" latinLnBrk="0" hangingPunct="1">
        <a:defRPr sz="1800" kern="1200">
          <a:solidFill>
            <a:schemeClr val="tx1"/>
          </a:solidFill>
          <a:latin typeface="+mn-lt"/>
          <a:ea typeface="+mn-ea"/>
          <a:cs typeface="+mn-cs"/>
        </a:defRPr>
      </a:lvl8pPr>
      <a:lvl9pPr marL="3652925" algn="l" defTabSz="45660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69727" y="178594"/>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35668" tIns="35668" rIns="35668" bIns="35668" anchor="ctr">
            <a:normAutofit/>
          </a:bodyPr>
          <a:lstStyle/>
          <a:p>
            <a:r>
              <a:t>Texte du titre</a:t>
            </a:r>
          </a:p>
        </p:txBody>
      </p:sp>
      <p:sp>
        <p:nvSpPr>
          <p:cNvPr id="3" name="Texte niveau 1…"/>
          <p:cNvSpPr txBox="1">
            <a:spLocks noGrp="1"/>
          </p:cNvSpPr>
          <p:nvPr>
            <p:ph type="body" idx="1"/>
          </p:nvPr>
        </p:nvSpPr>
        <p:spPr>
          <a:xfrm>
            <a:off x="669727" y="182165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35668" tIns="35668" rIns="35668" bIns="35668" anchor="ctr">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4456082" y="6536556"/>
            <a:ext cx="227074" cy="245255"/>
          </a:xfrm>
          <a:prstGeom prst="rect">
            <a:avLst/>
          </a:prstGeom>
          <a:ln w="12700">
            <a:miter lim="400000"/>
          </a:ln>
        </p:spPr>
        <p:txBody>
          <a:bodyPr wrap="none" lIns="35668" tIns="35668" rIns="35668" bIns="35668">
            <a:spAutoFit/>
          </a:bodyPr>
          <a:lstStyle>
            <a:lvl1pPr>
              <a:defRPr sz="1100" b="0">
                <a:latin typeface="Helvetica Neue Light"/>
                <a:ea typeface="Helvetica Neue Light"/>
                <a:cs typeface="Helvetica Neue Light"/>
                <a:sym typeface="Helvetica Neue Light"/>
              </a:defRPr>
            </a:lvl1pPr>
          </a:lstStyle>
          <a:p>
            <a:pPr algn="ctr" defTabSz="410226" hangingPunct="0"/>
            <a:fld id="{86CB4B4D-7CA3-9044-876B-883B54F8677D}" type="slidenum">
              <a:rPr lang="uk-UA" kern="0" smtClean="0">
                <a:solidFill>
                  <a:srgbClr val="000000"/>
                </a:solidFill>
              </a:rPr>
              <a:pPr algn="ctr" defTabSz="410226" hangingPunct="0"/>
              <a:t>‹N°›</a:t>
            </a:fld>
            <a:endParaRPr lang="uk-UA" kern="0">
              <a:solidFill>
                <a:srgbClr val="000000"/>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ransition spd="med"/>
  <p:hf sldNum="0" hdr="0" dt="0"/>
  <p:txStyles>
    <p:titleStyle>
      <a:lvl1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22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2128"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624256"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936384"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1248512"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560640"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872768"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2184896"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2497024"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809153" marR="0" indent="-312128" algn="l" defTabSz="410226"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60524"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321042"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481569"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642090"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802618"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963137"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1123659"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1284184" algn="ctr" defTabSz="41022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69727" y="178594"/>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35670" tIns="35670" rIns="35670" bIns="35670" anchor="ctr">
            <a:normAutofit/>
          </a:bodyPr>
          <a:lstStyle/>
          <a:p>
            <a:r>
              <a:t>Texte du titre</a:t>
            </a:r>
          </a:p>
        </p:txBody>
      </p:sp>
      <p:sp>
        <p:nvSpPr>
          <p:cNvPr id="3" name="Texte niveau 1…"/>
          <p:cNvSpPr txBox="1">
            <a:spLocks noGrp="1"/>
          </p:cNvSpPr>
          <p:nvPr>
            <p:ph type="body" idx="1"/>
          </p:nvPr>
        </p:nvSpPr>
        <p:spPr>
          <a:xfrm>
            <a:off x="669727" y="182165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35670" tIns="35670" rIns="35670" bIns="35670" anchor="ctr">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4456082" y="6536555"/>
            <a:ext cx="227074" cy="245255"/>
          </a:xfrm>
          <a:prstGeom prst="rect">
            <a:avLst/>
          </a:prstGeom>
          <a:ln w="12700">
            <a:miter lim="400000"/>
          </a:ln>
        </p:spPr>
        <p:txBody>
          <a:bodyPr wrap="none" lIns="35670" tIns="35670" rIns="35670" bIns="35670">
            <a:spAutoFit/>
          </a:bodyPr>
          <a:lstStyle>
            <a:lvl1pPr>
              <a:defRPr sz="1100" b="0">
                <a:latin typeface="Helvetica Neue Light"/>
                <a:ea typeface="Helvetica Neue Light"/>
                <a:cs typeface="Helvetica Neue Light"/>
                <a:sym typeface="Helvetica Neue Light"/>
              </a:defRPr>
            </a:lvl1pPr>
          </a:lstStyle>
          <a:p>
            <a:pPr algn="ctr" defTabSz="410247" hangingPunct="0"/>
            <a:fld id="{86CB4B4D-7CA3-9044-876B-883B54F8677D}" type="slidenum">
              <a:rPr lang="uk-UA" kern="0" smtClean="0">
                <a:solidFill>
                  <a:srgbClr val="000000"/>
                </a:solidFill>
              </a:rPr>
              <a:pPr algn="ctr" defTabSz="410247" hangingPunct="0"/>
              <a:t>‹N°›</a:t>
            </a:fld>
            <a:endParaRPr lang="uk-UA" kern="0">
              <a:solidFill>
                <a:srgbClr val="000000"/>
              </a:solidFill>
            </a:endParaRP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ransition spd="med"/>
  <p:hf sldNum="0" hdr="0" dt="0"/>
  <p:txStyles>
    <p:titleStyle>
      <a:lvl1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24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2144"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624288"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936432"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1248576"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560720"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872864"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2185008"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2497152"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809297" marR="0" indent="-312144" algn="l" defTabSz="41024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60532"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321059"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481593"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642123"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802659"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963186"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1123716"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1284250" algn="ctr" defTabSz="41024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69727" y="178594"/>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35683" tIns="35683" rIns="35683" bIns="35683" anchor="ctr">
            <a:normAutofit/>
          </a:bodyPr>
          <a:lstStyle/>
          <a:p>
            <a:r>
              <a:t>Texte du titre</a:t>
            </a:r>
          </a:p>
        </p:txBody>
      </p:sp>
      <p:sp>
        <p:nvSpPr>
          <p:cNvPr id="3" name="Texte niveau 1…"/>
          <p:cNvSpPr txBox="1">
            <a:spLocks noGrp="1"/>
          </p:cNvSpPr>
          <p:nvPr>
            <p:ph type="body" idx="1"/>
          </p:nvPr>
        </p:nvSpPr>
        <p:spPr>
          <a:xfrm>
            <a:off x="669727" y="182165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35683" tIns="35683" rIns="35683" bIns="35683" anchor="ctr">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4456082" y="6536548"/>
            <a:ext cx="227074" cy="245255"/>
          </a:xfrm>
          <a:prstGeom prst="rect">
            <a:avLst/>
          </a:prstGeom>
          <a:ln w="12700">
            <a:miter lim="400000"/>
          </a:ln>
        </p:spPr>
        <p:txBody>
          <a:bodyPr wrap="none" lIns="35683" tIns="35683" rIns="35683" bIns="35683">
            <a:spAutoFit/>
          </a:bodyPr>
          <a:lstStyle>
            <a:lvl1pPr>
              <a:defRPr sz="1100" b="0">
                <a:latin typeface="Helvetica Neue Light"/>
                <a:ea typeface="Helvetica Neue Light"/>
                <a:cs typeface="Helvetica Neue Light"/>
                <a:sym typeface="Helvetica Neue Light"/>
              </a:defRPr>
            </a:lvl1pPr>
          </a:lstStyle>
          <a:p>
            <a:pPr algn="ctr" defTabSz="410394" hangingPunct="0"/>
            <a:fld id="{86CB4B4D-7CA3-9044-876B-883B54F8677D}" type="slidenum">
              <a:rPr lang="uk-UA" kern="0" smtClean="0">
                <a:solidFill>
                  <a:srgbClr val="000000"/>
                </a:solidFill>
              </a:rPr>
              <a:pPr algn="ctr" defTabSz="410394" hangingPunct="0"/>
              <a:t>‹N°›</a:t>
            </a:fld>
            <a:endParaRPr lang="uk-UA" kern="0">
              <a:solidFill>
                <a:srgbClr val="000000"/>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ransition spd="med"/>
  <p:hf sldNum="0" hdr="0" dt="0"/>
  <p:txStyles>
    <p:titleStyle>
      <a:lvl1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394"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2256"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624512"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936768"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1249024"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561280"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873536"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2185792"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2498048"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810304" marR="0" indent="-312256" algn="l" defTabSz="410394"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60589"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321175"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481766"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642354"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802946"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963530"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1124120"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1284710" algn="ctr" defTabSz="410394"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69727" y="178594"/>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35689" tIns="35689" rIns="35689" bIns="35689" anchor="ctr">
            <a:normAutofit/>
          </a:bodyPr>
          <a:lstStyle/>
          <a:p>
            <a:r>
              <a:t>Texte du titre</a:t>
            </a:r>
          </a:p>
        </p:txBody>
      </p:sp>
      <p:sp>
        <p:nvSpPr>
          <p:cNvPr id="3" name="Texte niveau 1…"/>
          <p:cNvSpPr txBox="1">
            <a:spLocks noGrp="1"/>
          </p:cNvSpPr>
          <p:nvPr>
            <p:ph type="body" idx="1"/>
          </p:nvPr>
        </p:nvSpPr>
        <p:spPr>
          <a:xfrm>
            <a:off x="669727" y="182165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35689" tIns="35689" rIns="35689" bIns="35689" anchor="ctr">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4456082" y="6536545"/>
            <a:ext cx="227074" cy="245255"/>
          </a:xfrm>
          <a:prstGeom prst="rect">
            <a:avLst/>
          </a:prstGeom>
          <a:ln w="12700">
            <a:miter lim="400000"/>
          </a:ln>
        </p:spPr>
        <p:txBody>
          <a:bodyPr wrap="none" lIns="35689" tIns="35689" rIns="35689" bIns="35689">
            <a:spAutoFit/>
          </a:bodyPr>
          <a:lstStyle>
            <a:lvl1pPr>
              <a:defRPr sz="1100" b="0">
                <a:latin typeface="Helvetica Neue Light"/>
                <a:ea typeface="Helvetica Neue Light"/>
                <a:cs typeface="Helvetica Neue Light"/>
                <a:sym typeface="Helvetica Neue Light"/>
              </a:defRPr>
            </a:lvl1pPr>
          </a:lstStyle>
          <a:p>
            <a:pPr algn="ctr" defTabSz="410457" hangingPunct="0"/>
            <a:fld id="{86CB4B4D-7CA3-9044-876B-883B54F8677D}" type="slidenum">
              <a:rPr lang="uk-UA" kern="0" smtClean="0">
                <a:solidFill>
                  <a:srgbClr val="000000"/>
                </a:solidFill>
              </a:rPr>
              <a:pPr algn="ctr" defTabSz="410457" hangingPunct="0"/>
              <a:t>‹N°›</a:t>
            </a:fld>
            <a:endParaRPr lang="uk-UA" kern="0">
              <a:solidFill>
                <a:srgbClr val="000000"/>
              </a:solidFill>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ransition spd="med"/>
  <p:hf sldNum="0" hdr="0" dt="0"/>
  <p:txStyles>
    <p:titleStyle>
      <a:lvl1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457"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2304"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624608"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936912"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1249216"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561520"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873824"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2186128"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2498432"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810736" marR="0" indent="-312304" algn="l" defTabSz="410457"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60614"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321225"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481840"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642453"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803069"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963678"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1124293"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1284908" algn="ctr" defTabSz="41045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69727" y="178594"/>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35697" tIns="35697" rIns="35697" bIns="35697" anchor="ctr">
            <a:normAutofit/>
          </a:bodyPr>
          <a:lstStyle/>
          <a:p>
            <a:r>
              <a:t>Texte du titre</a:t>
            </a:r>
          </a:p>
        </p:txBody>
      </p:sp>
      <p:sp>
        <p:nvSpPr>
          <p:cNvPr id="3" name="Texte niveau 1…"/>
          <p:cNvSpPr txBox="1">
            <a:spLocks noGrp="1"/>
          </p:cNvSpPr>
          <p:nvPr>
            <p:ph type="body" idx="1"/>
          </p:nvPr>
        </p:nvSpPr>
        <p:spPr>
          <a:xfrm>
            <a:off x="669727" y="182165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35697" tIns="35697" rIns="35697" bIns="35697" anchor="ctr">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4456082" y="6536541"/>
            <a:ext cx="227074" cy="245255"/>
          </a:xfrm>
          <a:prstGeom prst="rect">
            <a:avLst/>
          </a:prstGeom>
          <a:ln w="12700">
            <a:miter lim="400000"/>
          </a:ln>
        </p:spPr>
        <p:txBody>
          <a:bodyPr wrap="none" lIns="35697" tIns="35697" rIns="35697" bIns="35697">
            <a:spAutoFit/>
          </a:bodyPr>
          <a:lstStyle>
            <a:lvl1pPr>
              <a:defRPr sz="1100" b="0">
                <a:latin typeface="Helvetica Neue Light"/>
                <a:ea typeface="Helvetica Neue Light"/>
                <a:cs typeface="Helvetica Neue Light"/>
                <a:sym typeface="Helvetica Neue Light"/>
              </a:defRPr>
            </a:lvl1pPr>
          </a:lstStyle>
          <a:p>
            <a:pPr algn="ctr" defTabSz="410541" hangingPunct="0"/>
            <a:fld id="{86CB4B4D-7CA3-9044-876B-883B54F8677D}" type="slidenum">
              <a:rPr lang="uk-UA" kern="0" smtClean="0">
                <a:solidFill>
                  <a:srgbClr val="000000"/>
                </a:solidFill>
              </a:rPr>
              <a:pPr algn="ctr" defTabSz="410541" hangingPunct="0"/>
              <a:t>‹N°›</a:t>
            </a:fld>
            <a:endParaRPr lang="uk-UA" kern="0">
              <a:solidFill>
                <a:srgbClr val="000000"/>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ransition spd="med"/>
  <p:hf sldNum="0" hdr="0" dt="0"/>
  <p:txStyles>
    <p:titleStyle>
      <a:lvl1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54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2368"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624736"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937104"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1249472"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561840"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874208"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2186576"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2498944"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811312" marR="0" indent="-312368" algn="l" defTabSz="41054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60647"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321291"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481938"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642585"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803233"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963876"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1124525"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1285171" algn="ctr" defTabSz="41054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69727" y="178594"/>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normAutofit/>
          </a:bodyPr>
          <a:lstStyle/>
          <a:p>
            <a:r>
              <a:t>Texte du titre</a:t>
            </a:r>
          </a:p>
        </p:txBody>
      </p:sp>
      <p:sp>
        <p:nvSpPr>
          <p:cNvPr id="3" name="Texte niveau 1…"/>
          <p:cNvSpPr txBox="1">
            <a:spLocks noGrp="1"/>
          </p:cNvSpPr>
          <p:nvPr>
            <p:ph type="body" idx="1"/>
          </p:nvPr>
        </p:nvSpPr>
        <p:spPr>
          <a:xfrm>
            <a:off x="669727" y="182165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4456609" y="6536531"/>
            <a:ext cx="226020" cy="241409"/>
          </a:xfrm>
          <a:prstGeom prst="rect">
            <a:avLst/>
          </a:prstGeom>
          <a:ln w="12700">
            <a:miter lim="400000"/>
          </a:ln>
        </p:spPr>
        <p:txBody>
          <a:bodyPr wrap="none" lIns="35717" tIns="35717" rIns="35717" bIns="35717">
            <a:spAutoFit/>
          </a:bodyPr>
          <a:lstStyle>
            <a:lvl1pPr>
              <a:defRPr sz="1100" b="0">
                <a:latin typeface="Helvetica Neue Light"/>
                <a:ea typeface="Helvetica Neue Light"/>
                <a:cs typeface="Helvetica Neue Light"/>
                <a:sym typeface="Helvetica Neue Light"/>
              </a:defRPr>
            </a:lvl1pPr>
          </a:lstStyle>
          <a:p>
            <a:pPr algn="ctr" defTabSz="410751" hangingPunct="0"/>
            <a:fld id="{86CB4B4D-7CA3-9044-876B-883B54F8677D}" type="slidenum">
              <a:rPr kern="0">
                <a:solidFill>
                  <a:srgbClr val="000000"/>
                </a:solidFill>
              </a:rPr>
              <a:pPr algn="ctr" defTabSz="410751" hangingPunct="0"/>
              <a:t>‹N°›</a:t>
            </a:fld>
            <a:endParaRPr kern="0">
              <a:solidFill>
                <a:srgbClr val="000000"/>
              </a:solidFill>
            </a:endParaRPr>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5" r:id="rId7"/>
    <p:sldLayoutId id="2147483756" r:id="rId8"/>
    <p:sldLayoutId id="2147483757" r:id="rId9"/>
    <p:sldLayoutId id="2147483758" r:id="rId10"/>
    <p:sldLayoutId id="2147483759" r:id="rId11"/>
  </p:sldLayoutIdLst>
  <p:transition spd="med"/>
  <p:hf sldNum="0" hdr="0" dt="0"/>
  <p:txStyles>
    <p:titleStyle>
      <a:lvl1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751"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2528"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625056"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937584"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1250112"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562640"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875168"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2187696"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2500224"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812752" marR="0" indent="-312528" algn="l" defTabSz="410751" rtl="0" latinLnBrk="0">
        <a:lnSpc>
          <a:spcPct val="100000"/>
        </a:lnSpc>
        <a:spcBef>
          <a:spcPts val="2953"/>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60729"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321457"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482186"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642915"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803643"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964372"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1125101"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1285829" algn="ctr" defTabSz="410751"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duscol.education.fr/cid126665/vers-bac-2021.html" TargetMode="External"/><Relationship Id="rId2" Type="http://schemas.openxmlformats.org/officeDocument/2006/relationships/hyperlink" Target="http://www.horizons2021.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90609" y="2612571"/>
            <a:ext cx="7596190" cy="2612237"/>
          </a:xfrm>
        </p:spPr>
        <p:txBody>
          <a:bodyPr/>
          <a:lstStyle/>
          <a:p>
            <a:r>
              <a:rPr lang="fr-FR" i="1" dirty="0">
                <a:solidFill>
                  <a:srgbClr val="000000"/>
                </a:solidFill>
                <a:latin typeface="Calibri" panose="020F0502020204030204" pitchFamily="34" charset="0"/>
                <a:ea typeface="Times New Roman" panose="02020603050405020304" pitchFamily="18" charset="0"/>
              </a:rPr>
              <a:t>Pour aller plus loin </a:t>
            </a:r>
            <a:r>
              <a:rPr lang="fr-FR" u="sng" dirty="0" smtClean="0">
                <a:solidFill>
                  <a:srgbClr val="000000"/>
                </a:solidFill>
                <a:latin typeface="Calibri" panose="020F0502020204030204" pitchFamily="34" charset="0"/>
                <a:ea typeface="Times New Roman" panose="02020603050405020304" pitchFamily="18" charset="0"/>
                <a:hlinkClick r:id="rId2"/>
              </a:rPr>
              <a:t>http</a:t>
            </a:r>
            <a:r>
              <a:rPr lang="fr-FR" u="sng" dirty="0">
                <a:solidFill>
                  <a:srgbClr val="000000"/>
                </a:solidFill>
                <a:latin typeface="Calibri" panose="020F0502020204030204" pitchFamily="34" charset="0"/>
                <a:ea typeface="Times New Roman" panose="02020603050405020304" pitchFamily="18" charset="0"/>
                <a:hlinkClick r:id="rId2"/>
              </a:rPr>
              <a:t>://www.horizons2021.fr/</a:t>
            </a:r>
            <a:r>
              <a:rPr lang="fr-FR" dirty="0">
                <a:solidFill>
                  <a:srgbClr val="000000"/>
                </a:solidFill>
                <a:latin typeface="Calibri" panose="020F0502020204030204" pitchFamily="34" charset="0"/>
                <a:ea typeface="Times New Roman" panose="02020603050405020304" pitchFamily="18" charset="0"/>
              </a:rPr>
              <a:t> </a:t>
            </a:r>
            <a:endParaRPr lang="fr-FR" dirty="0" smtClean="0">
              <a:solidFill>
                <a:srgbClr val="000000"/>
              </a:solidFill>
              <a:latin typeface="Calibri" panose="020F0502020204030204" pitchFamily="34" charset="0"/>
              <a:ea typeface="Times New Roman" panose="02020603050405020304" pitchFamily="18" charset="0"/>
            </a:endParaRPr>
          </a:p>
          <a:p>
            <a:r>
              <a:rPr lang="fr-FR" u="sng" dirty="0" smtClean="0">
                <a:solidFill>
                  <a:srgbClr val="000000"/>
                </a:solidFill>
                <a:latin typeface="Calibri" panose="020F0502020204030204" pitchFamily="34" charset="0"/>
                <a:ea typeface="Times New Roman" panose="02020603050405020304" pitchFamily="18" charset="0"/>
                <a:hlinkClick r:id="rId3"/>
              </a:rPr>
              <a:t>http</a:t>
            </a:r>
            <a:r>
              <a:rPr lang="fr-FR" u="sng" dirty="0">
                <a:solidFill>
                  <a:srgbClr val="000000"/>
                </a:solidFill>
                <a:latin typeface="Calibri" panose="020F0502020204030204" pitchFamily="34" charset="0"/>
                <a:ea typeface="Times New Roman" panose="02020603050405020304" pitchFamily="18" charset="0"/>
                <a:hlinkClick r:id="rId3"/>
              </a:rPr>
              <a:t>://eduscol.education.fr/cid126665/vers-bac-2021.html</a:t>
            </a:r>
            <a:endParaRPr lang="fr-FR" dirty="0">
              <a:solidFill>
                <a:schemeClr val="bg1">
                  <a:lumMod val="50000"/>
                </a:schemeClr>
              </a:solidFill>
            </a:endParaRPr>
          </a:p>
        </p:txBody>
      </p:sp>
      <p:sp>
        <p:nvSpPr>
          <p:cNvPr id="7" name="Titre 6"/>
          <p:cNvSpPr>
            <a:spLocks noGrp="1"/>
          </p:cNvSpPr>
          <p:nvPr>
            <p:ph type="ctrTitle"/>
          </p:nvPr>
        </p:nvSpPr>
        <p:spPr>
          <a:xfrm>
            <a:off x="1090609" y="48858"/>
            <a:ext cx="7894637" cy="2406960"/>
          </a:xfrm>
        </p:spPr>
        <p:txBody>
          <a:bodyPr/>
          <a:lstStyle/>
          <a:p>
            <a:r>
              <a:rPr lang="fr-FR" sz="3600" dirty="0">
                <a:solidFill>
                  <a:schemeClr val="accent6">
                    <a:lumMod val="75000"/>
                  </a:schemeClr>
                </a:solidFill>
              </a:rPr>
              <a:t>Le choix d'une spécialité </a:t>
            </a:r>
            <a:r>
              <a:rPr lang="fr-FR" sz="3600" b="1" dirty="0" smtClean="0">
                <a:solidFill>
                  <a:schemeClr val="accent6">
                    <a:lumMod val="75000"/>
                  </a:schemeClr>
                </a:solidFill>
              </a:rPr>
              <a:t>Sciences économiques et sociales (SES)</a:t>
            </a:r>
            <a:r>
              <a:rPr lang="fr-FR" sz="3600" dirty="0" smtClean="0">
                <a:solidFill>
                  <a:schemeClr val="accent6">
                    <a:lumMod val="75000"/>
                  </a:schemeClr>
                </a:solidFill>
              </a:rPr>
              <a:t> </a:t>
            </a:r>
            <a:r>
              <a:rPr lang="fr-FR" sz="3600" dirty="0">
                <a:solidFill>
                  <a:schemeClr val="accent6">
                    <a:lumMod val="75000"/>
                  </a:schemeClr>
                </a:solidFill>
              </a:rPr>
              <a:t>dans une combinaison de spécialités en première et en </a:t>
            </a:r>
            <a:r>
              <a:rPr lang="fr-FR" sz="3600" dirty="0" smtClean="0">
                <a:solidFill>
                  <a:schemeClr val="accent6">
                    <a:lumMod val="75000"/>
                  </a:schemeClr>
                </a:solidFill>
              </a:rPr>
              <a:t>terminale générales</a:t>
            </a:r>
            <a:endParaRPr lang="fr-FR" sz="3600" dirty="0">
              <a:solidFill>
                <a:schemeClr val="accent6">
                  <a:lumMod val="75000"/>
                </a:schemeClr>
              </a:solidFill>
            </a:endParaRPr>
          </a:p>
        </p:txBody>
      </p:sp>
    </p:spTree>
    <p:extLst>
      <p:ext uri="{BB962C8B-B14F-4D97-AF65-F5344CB8AC3E}">
        <p14:creationId xmlns:p14="http://schemas.microsoft.com/office/powerpoint/2010/main" val="513529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6">
                    <a:lumMod val="75000"/>
                  </a:schemeClr>
                </a:solidFill>
              </a:rPr>
              <a:t>Quelles </a:t>
            </a:r>
            <a:r>
              <a:rPr lang="fr-FR" dirty="0" smtClean="0">
                <a:solidFill>
                  <a:schemeClr val="accent6">
                    <a:lumMod val="75000"/>
                  </a:schemeClr>
                </a:solidFill>
              </a:rPr>
              <a:t>combinaisons de spécialités, DONT LES ses, POUR QUELS PARCOURS </a:t>
            </a:r>
            <a:r>
              <a:rPr lang="fr-FR" dirty="0" smtClean="0">
                <a:solidFill>
                  <a:schemeClr val="accent6">
                    <a:lumMod val="75000"/>
                  </a:schemeClr>
                </a:solidFill>
              </a:rPr>
              <a:t>? </a:t>
            </a:r>
            <a:endParaRPr lang="fr-FR" dirty="0">
              <a:solidFill>
                <a:schemeClr val="accent6">
                  <a:lumMod val="75000"/>
                </a:schemeClr>
              </a:solidFill>
            </a:endParaRPr>
          </a:p>
        </p:txBody>
      </p:sp>
      <p:sp>
        <p:nvSpPr>
          <p:cNvPr id="3" name="Espace réservé du contenu 2"/>
          <p:cNvSpPr>
            <a:spLocks noGrp="1"/>
          </p:cNvSpPr>
          <p:nvPr>
            <p:ph idx="1"/>
          </p:nvPr>
        </p:nvSpPr>
        <p:spPr>
          <a:xfrm>
            <a:off x="248194" y="1476321"/>
            <a:ext cx="8739052" cy="5198799"/>
          </a:xfrm>
        </p:spPr>
        <p:txBody>
          <a:bodyPr>
            <a:normAutofit lnSpcReduction="10000"/>
          </a:bodyPr>
          <a:lstStyle/>
          <a:p>
            <a:r>
              <a:rPr lang="fr-FR" sz="2800" dirty="0" smtClean="0">
                <a:solidFill>
                  <a:srgbClr val="070A0F"/>
                </a:solidFill>
              </a:rPr>
              <a:t>Exemples </a:t>
            </a:r>
            <a:r>
              <a:rPr lang="fr-FR" sz="2800" dirty="0" smtClean="0">
                <a:solidFill>
                  <a:srgbClr val="070A0F"/>
                </a:solidFill>
              </a:rPr>
              <a:t>de parcours</a:t>
            </a:r>
          </a:p>
          <a:p>
            <a:pPr lvl="1">
              <a:buFont typeface="Wingdings" panose="05000000000000000000" pitchFamily="2" charset="2"/>
              <a:buChar char="Ø"/>
            </a:pPr>
            <a:r>
              <a:rPr lang="fr-FR" sz="2800" dirty="0" smtClean="0">
                <a:solidFill>
                  <a:srgbClr val="070A0F"/>
                </a:solidFill>
                <a:hlinkClick r:id="rId3" action="ppaction://hlinksldjump"/>
              </a:rPr>
              <a:t>SES </a:t>
            </a:r>
            <a:r>
              <a:rPr lang="mr-IN" sz="2800" dirty="0" smtClean="0">
                <a:solidFill>
                  <a:srgbClr val="070A0F"/>
                </a:solidFill>
                <a:hlinkClick r:id="rId3" action="ppaction://hlinksldjump"/>
              </a:rPr>
              <a:t>–</a:t>
            </a:r>
            <a:r>
              <a:rPr lang="fr-FR" sz="2800" dirty="0" smtClean="0">
                <a:solidFill>
                  <a:srgbClr val="070A0F"/>
                </a:solidFill>
                <a:hlinkClick r:id="rId3" action="ppaction://hlinksldjump"/>
              </a:rPr>
              <a:t> Mathématiques </a:t>
            </a:r>
            <a:r>
              <a:rPr lang="mr-IN" sz="2800" dirty="0" smtClean="0">
                <a:solidFill>
                  <a:srgbClr val="070A0F"/>
                </a:solidFill>
                <a:hlinkClick r:id="rId3" action="ppaction://hlinksldjump"/>
              </a:rPr>
              <a:t>–</a:t>
            </a:r>
            <a:r>
              <a:rPr lang="fr-FR" sz="2800" dirty="0" smtClean="0">
                <a:solidFill>
                  <a:srgbClr val="070A0F"/>
                </a:solidFill>
                <a:hlinkClick r:id="rId3" action="ppaction://hlinksldjump"/>
              </a:rPr>
              <a:t> Sciences de la vie et de la terre</a:t>
            </a:r>
            <a:endParaRPr lang="fr-FR" sz="2800" dirty="0">
              <a:solidFill>
                <a:srgbClr val="070A0F"/>
              </a:solidFill>
            </a:endParaRPr>
          </a:p>
          <a:p>
            <a:pPr lvl="1">
              <a:buFont typeface="Wingdings" panose="05000000000000000000" pitchFamily="2" charset="2"/>
              <a:buChar char="Ø"/>
            </a:pPr>
            <a:r>
              <a:rPr lang="fr-FR" sz="2800" dirty="0" smtClean="0">
                <a:solidFill>
                  <a:srgbClr val="070A0F"/>
                </a:solidFill>
                <a:hlinkClick r:id="rId3" action="ppaction://hlinksldjump"/>
              </a:rPr>
              <a:t>SES </a:t>
            </a:r>
            <a:r>
              <a:rPr lang="mr-IN" sz="2800" dirty="0" smtClean="0">
                <a:solidFill>
                  <a:srgbClr val="070A0F"/>
                </a:solidFill>
                <a:hlinkClick r:id="rId3" action="ppaction://hlinksldjump"/>
              </a:rPr>
              <a:t>–</a:t>
            </a:r>
            <a:r>
              <a:rPr lang="fr-FR" sz="2800" dirty="0" smtClean="0">
                <a:solidFill>
                  <a:srgbClr val="070A0F"/>
                </a:solidFill>
                <a:hlinkClick r:id="rId3" action="ppaction://hlinksldjump"/>
              </a:rPr>
              <a:t> Mathématiques </a:t>
            </a:r>
            <a:r>
              <a:rPr lang="mr-IN" sz="2800" dirty="0" smtClean="0">
                <a:solidFill>
                  <a:srgbClr val="070A0F"/>
                </a:solidFill>
                <a:hlinkClick r:id="rId3" action="ppaction://hlinksldjump"/>
              </a:rPr>
              <a:t>–</a:t>
            </a:r>
            <a:r>
              <a:rPr lang="fr-FR" sz="2800" dirty="0" smtClean="0">
                <a:solidFill>
                  <a:srgbClr val="070A0F"/>
                </a:solidFill>
                <a:hlinkClick r:id="rId3" action="ppaction://hlinksldjump"/>
              </a:rPr>
              <a:t> Histoire géographie, géopolitique, science politique</a:t>
            </a:r>
            <a:endParaRPr lang="fr-FR" sz="2800" dirty="0" smtClean="0">
              <a:solidFill>
                <a:srgbClr val="070A0F"/>
              </a:solidFill>
            </a:endParaRPr>
          </a:p>
          <a:p>
            <a:pPr lvl="1">
              <a:buFont typeface="Wingdings" panose="05000000000000000000" pitchFamily="2" charset="2"/>
              <a:buChar char="Ø"/>
            </a:pPr>
            <a:r>
              <a:rPr lang="fr-FR" sz="2800" dirty="0" smtClean="0">
                <a:solidFill>
                  <a:srgbClr val="070A0F"/>
                </a:solidFill>
                <a:hlinkClick r:id="rId4" action="ppaction://hlinksldjump"/>
              </a:rPr>
              <a:t>SES </a:t>
            </a:r>
            <a:r>
              <a:rPr lang="mr-IN" sz="2800" dirty="0" smtClean="0">
                <a:solidFill>
                  <a:srgbClr val="070A0F"/>
                </a:solidFill>
                <a:hlinkClick r:id="rId4" action="ppaction://hlinksldjump"/>
              </a:rPr>
              <a:t>–</a:t>
            </a:r>
            <a:r>
              <a:rPr lang="fr-FR" sz="2800" dirty="0" smtClean="0">
                <a:solidFill>
                  <a:srgbClr val="070A0F"/>
                </a:solidFill>
                <a:hlinkClick r:id="rId4" action="ppaction://hlinksldjump"/>
              </a:rPr>
              <a:t> Mathématiques </a:t>
            </a:r>
            <a:r>
              <a:rPr lang="mr-IN" sz="2800" dirty="0" smtClean="0">
                <a:solidFill>
                  <a:srgbClr val="070A0F"/>
                </a:solidFill>
                <a:hlinkClick r:id="rId4" action="ppaction://hlinksldjump"/>
              </a:rPr>
              <a:t>–</a:t>
            </a:r>
            <a:r>
              <a:rPr lang="fr-FR" sz="2800" dirty="0" smtClean="0">
                <a:solidFill>
                  <a:srgbClr val="070A0F"/>
                </a:solidFill>
                <a:hlinkClick r:id="rId4" action="ppaction://hlinksldjump"/>
              </a:rPr>
              <a:t> Humanités, littérature et philosophie</a:t>
            </a:r>
            <a:endParaRPr lang="fr-FR" sz="2800" dirty="0" smtClean="0">
              <a:solidFill>
                <a:srgbClr val="070A0F"/>
              </a:solidFill>
            </a:endParaRPr>
          </a:p>
          <a:p>
            <a:pPr lvl="1">
              <a:buFont typeface="Wingdings" panose="05000000000000000000" pitchFamily="2" charset="2"/>
              <a:buChar char="Ø"/>
            </a:pPr>
            <a:r>
              <a:rPr lang="fr-FR" sz="2800" dirty="0" smtClean="0">
                <a:solidFill>
                  <a:srgbClr val="070A0F"/>
                </a:solidFill>
                <a:hlinkClick r:id="rId5" action="ppaction://hlinksldjump"/>
              </a:rPr>
              <a:t>SES </a:t>
            </a:r>
            <a:r>
              <a:rPr lang="mr-IN" sz="2800" dirty="0" smtClean="0">
                <a:solidFill>
                  <a:srgbClr val="070A0F"/>
                </a:solidFill>
                <a:hlinkClick r:id="rId5" action="ppaction://hlinksldjump"/>
              </a:rPr>
              <a:t>–</a:t>
            </a:r>
            <a:r>
              <a:rPr lang="fr-FR" sz="2800" dirty="0" smtClean="0">
                <a:solidFill>
                  <a:srgbClr val="070A0F"/>
                </a:solidFill>
                <a:hlinkClick r:id="rId5" action="ppaction://hlinksldjump"/>
              </a:rPr>
              <a:t> Humanités, littérature et philosophie </a:t>
            </a:r>
            <a:r>
              <a:rPr lang="mr-IN" sz="2800" dirty="0" smtClean="0">
                <a:solidFill>
                  <a:srgbClr val="070A0F"/>
                </a:solidFill>
                <a:hlinkClick r:id="rId5" action="ppaction://hlinksldjump"/>
              </a:rPr>
              <a:t>–</a:t>
            </a:r>
            <a:r>
              <a:rPr lang="fr-FR" sz="2800" dirty="0" smtClean="0">
                <a:solidFill>
                  <a:srgbClr val="070A0F"/>
                </a:solidFill>
                <a:hlinkClick r:id="rId5" action="ppaction://hlinksldjump"/>
              </a:rPr>
              <a:t> Histoire géographie, géopolitique, science politique</a:t>
            </a:r>
            <a:endParaRPr lang="fr-FR" sz="2800" dirty="0" smtClean="0">
              <a:solidFill>
                <a:srgbClr val="070A0F"/>
              </a:solidFill>
            </a:endParaRPr>
          </a:p>
          <a:p>
            <a:pPr lvl="1">
              <a:buFont typeface="Wingdings" panose="05000000000000000000" pitchFamily="2" charset="2"/>
              <a:buChar char="Ø"/>
            </a:pPr>
            <a:r>
              <a:rPr lang="fr-FR" sz="2800" dirty="0" smtClean="0">
                <a:solidFill>
                  <a:srgbClr val="070A0F"/>
                </a:solidFill>
                <a:hlinkClick r:id="rId6" action="ppaction://hlinksldjump"/>
              </a:rPr>
              <a:t>SES </a:t>
            </a:r>
            <a:r>
              <a:rPr lang="mr-IN" sz="2800" dirty="0" smtClean="0">
                <a:solidFill>
                  <a:srgbClr val="070A0F"/>
                </a:solidFill>
                <a:hlinkClick r:id="rId6" action="ppaction://hlinksldjump"/>
              </a:rPr>
              <a:t>–</a:t>
            </a:r>
            <a:r>
              <a:rPr lang="fr-FR" sz="2800" dirty="0" smtClean="0">
                <a:solidFill>
                  <a:srgbClr val="070A0F"/>
                </a:solidFill>
                <a:hlinkClick r:id="rId6" action="ppaction://hlinksldjump"/>
              </a:rPr>
              <a:t> Humanités, littérature et philosophie + Art</a:t>
            </a:r>
            <a:endParaRPr lang="fr-FR" sz="2800" dirty="0" smtClean="0">
              <a:solidFill>
                <a:srgbClr val="070A0F"/>
              </a:solidFill>
            </a:endParaRPr>
          </a:p>
          <a:p>
            <a:pPr lvl="1">
              <a:buFont typeface="Wingdings" panose="05000000000000000000" pitchFamily="2" charset="2"/>
              <a:buChar char="Ø"/>
            </a:pPr>
            <a:r>
              <a:rPr lang="fr-FR" sz="2800" dirty="0" smtClean="0">
                <a:solidFill>
                  <a:srgbClr val="070A0F"/>
                </a:solidFill>
              </a:rPr>
              <a:t>Etc.</a:t>
            </a:r>
          </a:p>
          <a:p>
            <a:pPr marL="0" indent="0">
              <a:buNone/>
            </a:pPr>
            <a:endParaRPr lang="fr-FR" dirty="0"/>
          </a:p>
          <a:p>
            <a:pPr lvl="1"/>
            <a:endParaRPr lang="fr-FR" dirty="0" smtClean="0"/>
          </a:p>
          <a:p>
            <a:endParaRPr lang="fr-FR" dirty="0"/>
          </a:p>
          <a:p>
            <a:endParaRPr lang="fr-FR" dirty="0" smtClean="0"/>
          </a:p>
          <a:p>
            <a:pPr marL="0" indent="0">
              <a:buNone/>
            </a:pPr>
            <a:endParaRPr lang="fr-FR" dirty="0"/>
          </a:p>
        </p:txBody>
      </p:sp>
    </p:spTree>
    <p:extLst>
      <p:ext uri="{BB962C8B-B14F-4D97-AF65-F5344CB8AC3E}">
        <p14:creationId xmlns:p14="http://schemas.microsoft.com/office/powerpoint/2010/main" val="2487348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6">
                    <a:lumMod val="75000"/>
                  </a:schemeClr>
                </a:solidFill>
              </a:rPr>
              <a:t>Quelles </a:t>
            </a:r>
            <a:r>
              <a:rPr lang="fr-FR" dirty="0" smtClean="0">
                <a:solidFill>
                  <a:schemeClr val="accent6">
                    <a:lumMod val="75000"/>
                  </a:schemeClr>
                </a:solidFill>
              </a:rPr>
              <a:t>combinaisons de spécialités, DONT LES ses POUR QUELS PARCOURS </a:t>
            </a:r>
            <a:r>
              <a:rPr lang="fr-FR" dirty="0" smtClean="0">
                <a:solidFill>
                  <a:schemeClr val="accent6">
                    <a:lumMod val="75000"/>
                  </a:schemeClr>
                </a:solidFill>
              </a:rPr>
              <a:t>? </a:t>
            </a:r>
            <a:endParaRPr lang="fr-FR" dirty="0">
              <a:solidFill>
                <a:schemeClr val="accent6">
                  <a:lumMod val="75000"/>
                </a:schemeClr>
              </a:solidFill>
            </a:endParaRPr>
          </a:p>
        </p:txBody>
      </p:sp>
      <p:sp>
        <p:nvSpPr>
          <p:cNvPr id="3" name="Espace réservé du contenu 2"/>
          <p:cNvSpPr>
            <a:spLocks noGrp="1"/>
          </p:cNvSpPr>
          <p:nvPr>
            <p:ph idx="1"/>
          </p:nvPr>
        </p:nvSpPr>
        <p:spPr>
          <a:xfrm>
            <a:off x="143691" y="2038025"/>
            <a:ext cx="8739052" cy="3565942"/>
          </a:xfrm>
        </p:spPr>
        <p:txBody>
          <a:bodyPr>
            <a:normAutofit/>
          </a:bodyPr>
          <a:lstStyle/>
          <a:p>
            <a:pPr marL="0" lvl="0" indent="0">
              <a:buSzTx/>
              <a:buNone/>
            </a:pPr>
            <a:r>
              <a:rPr lang="fr-FR" sz="4400" i="1" dirty="0">
                <a:solidFill>
                  <a:srgbClr val="000000"/>
                </a:solidFill>
                <a:latin typeface="Calibri" panose="020F0502020204030204" pitchFamily="34" charset="0"/>
                <a:ea typeface="Times New Roman" panose="02020603050405020304" pitchFamily="18" charset="0"/>
              </a:rPr>
              <a:t>Les diapositives qui suivent ont été conçues par le Groupe de Ressources Disciplinaires de SES de l’Académie de Lyon.</a:t>
            </a:r>
          </a:p>
          <a:p>
            <a:pPr marL="0" indent="0">
              <a:buNone/>
            </a:pPr>
            <a:endParaRPr lang="fr-FR" dirty="0" smtClean="0"/>
          </a:p>
          <a:p>
            <a:endParaRPr lang="fr-FR" dirty="0"/>
          </a:p>
          <a:p>
            <a:pPr lvl="1"/>
            <a:endParaRPr lang="fr-FR" dirty="0" smtClean="0"/>
          </a:p>
          <a:p>
            <a:endParaRPr lang="fr-FR" dirty="0"/>
          </a:p>
          <a:p>
            <a:endParaRPr lang="fr-FR" dirty="0" smtClean="0"/>
          </a:p>
          <a:p>
            <a:pPr marL="0" indent="0">
              <a:buNone/>
            </a:pPr>
            <a:endParaRPr lang="fr-FR" dirty="0"/>
          </a:p>
        </p:txBody>
      </p:sp>
    </p:spTree>
    <p:extLst>
      <p:ext uri="{BB962C8B-B14F-4D97-AF65-F5344CB8AC3E}">
        <p14:creationId xmlns:p14="http://schemas.microsoft.com/office/powerpoint/2010/main" val="24355016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6">
                    <a:lumMod val="75000"/>
                  </a:schemeClr>
                </a:solidFill>
              </a:rPr>
              <a:t>Quelles </a:t>
            </a:r>
            <a:r>
              <a:rPr lang="fr-FR" dirty="0" smtClean="0">
                <a:solidFill>
                  <a:schemeClr val="accent6">
                    <a:lumMod val="75000"/>
                  </a:schemeClr>
                </a:solidFill>
              </a:rPr>
              <a:t>combinaisons de spécialités, DONT LES ses POUR QUELS PARCOURS </a:t>
            </a:r>
            <a:r>
              <a:rPr lang="fr-FR" dirty="0" smtClean="0">
                <a:solidFill>
                  <a:schemeClr val="accent6">
                    <a:lumMod val="75000"/>
                  </a:schemeClr>
                </a:solidFill>
              </a:rPr>
              <a:t>? </a:t>
            </a:r>
            <a:endParaRPr lang="fr-FR" dirty="0">
              <a:solidFill>
                <a:schemeClr val="accent6">
                  <a:lumMod val="75000"/>
                </a:schemeClr>
              </a:solidFill>
            </a:endParaRPr>
          </a:p>
        </p:txBody>
      </p:sp>
      <p:sp>
        <p:nvSpPr>
          <p:cNvPr id="3" name="Espace réservé du contenu 2"/>
          <p:cNvSpPr>
            <a:spLocks noGrp="1"/>
          </p:cNvSpPr>
          <p:nvPr>
            <p:ph idx="1"/>
          </p:nvPr>
        </p:nvSpPr>
        <p:spPr>
          <a:xfrm>
            <a:off x="143691" y="2038025"/>
            <a:ext cx="8739052" cy="3565942"/>
          </a:xfrm>
        </p:spPr>
        <p:txBody>
          <a:bodyPr>
            <a:normAutofit/>
          </a:bodyPr>
          <a:lstStyle/>
          <a:p>
            <a:pPr marL="0" indent="0">
              <a:buNone/>
            </a:pPr>
            <a:r>
              <a:rPr lang="fr-FR" sz="3200" i="1" u="sng" dirty="0" smtClean="0">
                <a:solidFill>
                  <a:srgbClr val="070A0F"/>
                </a:solidFill>
              </a:rPr>
              <a:t>Mise en garde</a:t>
            </a:r>
            <a:r>
              <a:rPr lang="fr-FR" sz="3200" i="1" dirty="0" smtClean="0">
                <a:solidFill>
                  <a:srgbClr val="070A0F"/>
                </a:solidFill>
              </a:rPr>
              <a:t> : par souci de compréhension la spécialité SES est présentée au centre de chacune des diapositives qui suivent. En aucun cas cela ne doit être interprété comme l’affirmation d’une quelconque supériorité des SES. Une présentation similaire pourrait faire figurer n’importe quelle autre spécialité. </a:t>
            </a:r>
            <a:endParaRPr lang="fr-FR" sz="3200" i="1" dirty="0">
              <a:solidFill>
                <a:srgbClr val="070A0F"/>
              </a:solidFill>
            </a:endParaRPr>
          </a:p>
          <a:p>
            <a:pPr marL="0" indent="0">
              <a:buNone/>
            </a:pPr>
            <a:endParaRPr lang="fr-FR" dirty="0" smtClean="0"/>
          </a:p>
          <a:p>
            <a:endParaRPr lang="fr-FR" dirty="0"/>
          </a:p>
          <a:p>
            <a:pPr lvl="1"/>
            <a:endParaRPr lang="fr-FR" dirty="0" smtClean="0"/>
          </a:p>
          <a:p>
            <a:endParaRPr lang="fr-FR" dirty="0"/>
          </a:p>
          <a:p>
            <a:endParaRPr lang="fr-FR" dirty="0" smtClean="0"/>
          </a:p>
          <a:p>
            <a:pPr marL="0" indent="0">
              <a:buNone/>
            </a:pPr>
            <a:endParaRPr lang="fr-FR" dirty="0"/>
          </a:p>
        </p:txBody>
      </p:sp>
    </p:spTree>
    <p:extLst>
      <p:ext uri="{BB962C8B-B14F-4D97-AF65-F5344CB8AC3E}">
        <p14:creationId xmlns:p14="http://schemas.microsoft.com/office/powerpoint/2010/main" val="145431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e"/>
          <p:cNvGrpSpPr/>
          <p:nvPr/>
        </p:nvGrpSpPr>
        <p:grpSpPr>
          <a:xfrm>
            <a:off x="4565328" y="3370845"/>
            <a:ext cx="1787638" cy="2660269"/>
            <a:chOff x="-2" y="-2"/>
            <a:chExt cx="2542420" cy="3783496"/>
          </a:xfrm>
        </p:grpSpPr>
        <p:sp>
          <p:nvSpPr>
            <p:cNvPr id="119" name="Ligne"/>
            <p:cNvSpPr/>
            <p:nvPr/>
          </p:nvSpPr>
          <p:spPr>
            <a:xfrm flipH="1" flipV="1">
              <a:off x="-2" y="-2"/>
              <a:ext cx="1691996" cy="2828627"/>
            </a:xfrm>
            <a:prstGeom prst="line">
              <a:avLst/>
            </a:prstGeom>
            <a:noFill/>
            <a:ln w="63500" cap="flat">
              <a:solidFill>
                <a:srgbClr val="E5E5E5"/>
              </a:solidFill>
              <a:prstDash val="solid"/>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0" name="Cercle"/>
            <p:cNvSpPr/>
            <p:nvPr/>
          </p:nvSpPr>
          <p:spPr>
            <a:xfrm>
              <a:off x="840787" y="2081863"/>
              <a:ext cx="1701631" cy="1701631"/>
            </a:xfrm>
            <a:prstGeom prst="ellipse">
              <a:avLst/>
            </a:prstGeom>
            <a:solidFill>
              <a:srgbClr val="DDDDDD"/>
            </a:solidFill>
            <a:ln w="12700" cap="flat">
              <a:noFill/>
              <a:miter lim="400000"/>
            </a:ln>
            <a:effectLst/>
          </p:spPr>
          <p:txBody>
            <a:bodyPr wrap="square" lIns="0" tIns="0" rIns="0" bIns="0" numCol="1" anchor="ctr">
              <a:noAutofit/>
            </a:bodyPr>
            <a:lstStyle/>
            <a:p>
              <a:pPr algn="ctr" defTabSz="410226"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grpSp>
      <p:sp>
        <p:nvSpPr>
          <p:cNvPr id="122" name="LLCE"/>
          <p:cNvSpPr txBox="1"/>
          <p:nvPr/>
        </p:nvSpPr>
        <p:spPr>
          <a:xfrm>
            <a:off x="5622548" y="5236576"/>
            <a:ext cx="264393"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t>
            </a:r>
          </a:p>
        </p:txBody>
      </p:sp>
      <p:sp>
        <p:nvSpPr>
          <p:cNvPr id="123" name="Maths"/>
          <p:cNvSpPr txBox="1"/>
          <p:nvPr/>
        </p:nvSpPr>
        <p:spPr>
          <a:xfrm>
            <a:off x="5173654" y="5040259"/>
            <a:ext cx="1182257"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dirty="0" smtClean="0">
                <a:latin typeface="Helvetica Neue"/>
                <a:ea typeface="Helvetica Neue"/>
                <a:cs typeface="Helvetica Neue"/>
                <a:sym typeface="Helvetica Neue"/>
              </a:rPr>
              <a:t>MATHS</a:t>
            </a:r>
            <a:endParaRPr kern="0" dirty="0">
              <a:latin typeface="Helvetica Neue"/>
              <a:ea typeface="Helvetica Neue"/>
              <a:cs typeface="Helvetica Neue"/>
              <a:sym typeface="Helvetica Neue"/>
            </a:endParaRPr>
          </a:p>
        </p:txBody>
      </p:sp>
      <p:sp>
        <p:nvSpPr>
          <p:cNvPr id="124" name="HG…"/>
          <p:cNvSpPr txBox="1"/>
          <p:nvPr/>
        </p:nvSpPr>
        <p:spPr>
          <a:xfrm>
            <a:off x="5424914" y="5556793"/>
            <a:ext cx="659686"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SVT</a:t>
            </a:r>
          </a:p>
        </p:txBody>
      </p:sp>
      <p:grpSp>
        <p:nvGrpSpPr>
          <p:cNvPr id="131" name="Groupe"/>
          <p:cNvGrpSpPr/>
          <p:nvPr/>
        </p:nvGrpSpPr>
        <p:grpSpPr>
          <a:xfrm>
            <a:off x="-20982" y="3311265"/>
            <a:ext cx="2778698" cy="2508342"/>
            <a:chOff x="-15552" y="6389"/>
            <a:chExt cx="3951923" cy="3567418"/>
          </a:xfrm>
        </p:grpSpPr>
        <p:sp>
          <p:nvSpPr>
            <p:cNvPr id="125" name="Ligne"/>
            <p:cNvSpPr/>
            <p:nvPr/>
          </p:nvSpPr>
          <p:spPr>
            <a:xfrm flipV="1">
              <a:off x="2397380" y="1299853"/>
              <a:ext cx="1538991" cy="825517"/>
            </a:xfrm>
            <a:prstGeom prst="line">
              <a:avLst/>
            </a:prstGeom>
            <a:noFill/>
            <a:ln w="25400" cap="flat">
              <a:solidFill>
                <a:srgbClr val="2E578C"/>
              </a:solidFill>
              <a:custDash>
                <a:ds d="200000" sp="200000"/>
              </a:custDash>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6" name="Ligne"/>
            <p:cNvSpPr/>
            <p:nvPr/>
          </p:nvSpPr>
          <p:spPr>
            <a:xfrm flipH="1" flipV="1">
              <a:off x="1764049" y="548601"/>
              <a:ext cx="2005557" cy="872157"/>
            </a:xfrm>
            <a:prstGeom prst="line">
              <a:avLst/>
            </a:prstGeom>
            <a:noFill/>
            <a:ln w="25400" cap="flat">
              <a:solidFill>
                <a:srgbClr val="2E578C"/>
              </a:solidFill>
              <a:custDash>
                <a:ds d="200000" sp="200000"/>
              </a:custDash>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7" name="Ligne"/>
            <p:cNvSpPr/>
            <p:nvPr/>
          </p:nvSpPr>
          <p:spPr>
            <a:xfrm flipH="1">
              <a:off x="2895833" y="1361128"/>
              <a:ext cx="728407" cy="1876654"/>
            </a:xfrm>
            <a:prstGeom prst="line">
              <a:avLst/>
            </a:prstGeom>
            <a:noFill/>
            <a:ln w="25400" cap="flat">
              <a:solidFill>
                <a:srgbClr val="2E578C"/>
              </a:solidFill>
              <a:custDash>
                <a:ds d="200000" sp="200000"/>
              </a:custDash>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8" name="LICENCES…"/>
            <p:cNvSpPr txBox="1"/>
            <p:nvPr/>
          </p:nvSpPr>
          <p:spPr>
            <a:xfrm>
              <a:off x="0" y="6389"/>
              <a:ext cx="3472495" cy="14744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2E578C"/>
                  </a:solidFill>
                </a:defRPr>
              </a:pPr>
              <a:r>
                <a:rPr sz="1200" b="1" u="sng" kern="0" dirty="0">
                  <a:solidFill>
                    <a:srgbClr val="2E578C"/>
                  </a:solidFill>
                  <a:latin typeface="Helvetica Neue"/>
                  <a:ea typeface="Helvetica Neue"/>
                  <a:cs typeface="Helvetica Neue"/>
                  <a:sym typeface="Helvetica Neue"/>
                </a:rPr>
                <a:t>LICENCES</a:t>
              </a:r>
            </a:p>
            <a:p>
              <a:pPr defTabSz="321042" hangingPunct="0">
                <a:lnSpc>
                  <a:spcPct val="80000"/>
                </a:lnSpc>
                <a:spcBef>
                  <a:spcPts val="492"/>
                </a:spcBef>
                <a:buSzPct val="100000"/>
                <a:buFontTx/>
                <a:buChar char="-"/>
                <a:defRPr sz="1700">
                  <a:solidFill>
                    <a:srgbClr val="2E578C"/>
                  </a:solidFill>
                </a:defRPr>
              </a:pPr>
              <a:r>
                <a:rPr sz="1200" b="1" kern="0" dirty="0">
                  <a:solidFill>
                    <a:srgbClr val="2E578C"/>
                  </a:solidFill>
                  <a:latin typeface="Helvetica Neue"/>
                  <a:ea typeface="Helvetica Neue"/>
                  <a:cs typeface="Helvetica Neue"/>
                  <a:sym typeface="Helvetica Neue"/>
                </a:rPr>
                <a:t> STAPS</a:t>
              </a:r>
            </a:p>
            <a:p>
              <a:pPr defTabSz="321042" hangingPunct="0">
                <a:lnSpc>
                  <a:spcPct val="80000"/>
                </a:lnSpc>
                <a:spcBef>
                  <a:spcPts val="492"/>
                </a:spcBef>
                <a:buSzPct val="100000"/>
                <a:buFontTx/>
                <a:buChar char="-"/>
                <a:defRPr sz="1700">
                  <a:solidFill>
                    <a:srgbClr val="2E578C"/>
                  </a:solidFill>
                </a:defRPr>
              </a:pPr>
              <a:r>
                <a:rPr sz="1200" b="1" kern="0" dirty="0">
                  <a:solidFill>
                    <a:srgbClr val="2E578C"/>
                  </a:solidFill>
                  <a:latin typeface="Helvetica Neue"/>
                  <a:ea typeface="Helvetica Neue"/>
                  <a:cs typeface="Helvetica Neue"/>
                  <a:sym typeface="Helvetica Neue"/>
                </a:rPr>
                <a:t> Psychologie</a:t>
              </a:r>
            </a:p>
            <a:p>
              <a:pPr marL="0" lvl="2" defTabSz="321042" hangingPunct="0">
                <a:lnSpc>
                  <a:spcPct val="80000"/>
                </a:lnSpc>
                <a:spcBef>
                  <a:spcPts val="492"/>
                </a:spcBef>
                <a:buSzPct val="100000"/>
                <a:buFontTx/>
                <a:buChar char="-"/>
                <a:defRPr sz="1700">
                  <a:solidFill>
                    <a:srgbClr val="2E578C"/>
                  </a:solidFill>
                </a:defRPr>
              </a:pPr>
              <a:r>
                <a:rPr sz="1200" b="1" kern="0" dirty="0">
                  <a:solidFill>
                    <a:srgbClr val="2E578C"/>
                  </a:solidFill>
                  <a:latin typeface="Helvetica Neue"/>
                  <a:ea typeface="Helvetica Neue"/>
                  <a:cs typeface="Helvetica Neue"/>
                  <a:sym typeface="Helvetica Neue"/>
                </a:rPr>
                <a:t> Sciences Sanitaires </a:t>
              </a:r>
              <a:br>
                <a:rPr sz="1200" b="1" kern="0" dirty="0">
                  <a:solidFill>
                    <a:srgbClr val="2E578C"/>
                  </a:solidFill>
                  <a:latin typeface="Helvetica Neue"/>
                  <a:ea typeface="Helvetica Neue"/>
                  <a:cs typeface="Helvetica Neue"/>
                  <a:sym typeface="Helvetica Neue"/>
                </a:rPr>
              </a:br>
              <a:r>
                <a:rPr sz="1200" b="1" kern="0" dirty="0">
                  <a:solidFill>
                    <a:srgbClr val="2E578C"/>
                  </a:solidFill>
                  <a:latin typeface="Helvetica Neue"/>
                  <a:ea typeface="Helvetica Neue"/>
                  <a:cs typeface="Helvetica Neue"/>
                  <a:sym typeface="Helvetica Neue"/>
                </a:rPr>
                <a:t>et sociales</a:t>
              </a:r>
            </a:p>
          </p:txBody>
        </p:sp>
        <p:sp>
          <p:nvSpPr>
            <p:cNvPr id="129" name="ECOLES…"/>
            <p:cNvSpPr txBox="1"/>
            <p:nvPr/>
          </p:nvSpPr>
          <p:spPr>
            <a:xfrm>
              <a:off x="1749734" y="2909193"/>
              <a:ext cx="1432487"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2E578C"/>
                  </a:solidFill>
                </a:defRPr>
              </a:pPr>
              <a:r>
                <a:rPr sz="1200" b="1" u="sng" kern="0">
                  <a:solidFill>
                    <a:srgbClr val="2E578C"/>
                  </a:solidFill>
                  <a:latin typeface="Helvetica Neue"/>
                  <a:ea typeface="Helvetica Neue"/>
                  <a:cs typeface="Helvetica Neue"/>
                  <a:sym typeface="Helvetica Neue"/>
                </a:rPr>
                <a:t>ECOLE</a:t>
              </a:r>
            </a:p>
            <a:p>
              <a:pPr defTabSz="321042" hangingPunct="0">
                <a:lnSpc>
                  <a:spcPct val="80000"/>
                </a:lnSpc>
                <a:spcBef>
                  <a:spcPts val="492"/>
                </a:spcBef>
                <a:defRPr sz="1700">
                  <a:solidFill>
                    <a:srgbClr val="2E578C"/>
                  </a:solidFill>
                </a:defRPr>
              </a:pPr>
              <a:r>
                <a:rPr sz="1200" b="1" kern="0">
                  <a:solidFill>
                    <a:srgbClr val="2E578C"/>
                  </a:solidFill>
                  <a:latin typeface="Helvetica Neue"/>
                  <a:ea typeface="Helvetica Neue"/>
                  <a:cs typeface="Helvetica Neue"/>
                  <a:sym typeface="Helvetica Neue"/>
                </a:rPr>
                <a:t>- Infirmières</a:t>
              </a:r>
            </a:p>
          </p:txBody>
        </p:sp>
        <p:sp>
          <p:nvSpPr>
            <p:cNvPr id="130" name="DUT…"/>
            <p:cNvSpPr txBox="1"/>
            <p:nvPr/>
          </p:nvSpPr>
          <p:spPr>
            <a:xfrm>
              <a:off x="-15552" y="1760574"/>
              <a:ext cx="2718224" cy="8747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2E578C"/>
                  </a:solidFill>
                </a:defRPr>
              </a:pPr>
              <a:r>
                <a:rPr sz="1200" b="1" u="sng" kern="0">
                  <a:solidFill>
                    <a:srgbClr val="2E578C"/>
                  </a:solidFill>
                  <a:latin typeface="Helvetica Neue"/>
                  <a:ea typeface="Helvetica Neue"/>
                  <a:cs typeface="Helvetica Neue"/>
                  <a:sym typeface="Helvetica Neue"/>
                </a:rPr>
                <a:t>DUT</a:t>
              </a:r>
            </a:p>
            <a:p>
              <a:pPr defTabSz="321042" hangingPunct="0">
                <a:lnSpc>
                  <a:spcPct val="80000"/>
                </a:lnSpc>
                <a:spcBef>
                  <a:spcPts val="492"/>
                </a:spcBef>
                <a:defRPr sz="1700">
                  <a:solidFill>
                    <a:srgbClr val="2E578C"/>
                  </a:solidFill>
                </a:defRPr>
              </a:pPr>
              <a:r>
                <a:rPr sz="1200" b="1" kern="0">
                  <a:solidFill>
                    <a:srgbClr val="2E578C"/>
                  </a:solidFill>
                  <a:latin typeface="Helvetica Neue"/>
                  <a:ea typeface="Helvetica Neue"/>
                  <a:cs typeface="Helvetica Neue"/>
                  <a:sym typeface="Helvetica Neue"/>
                </a:rPr>
                <a:t>- Production / Hygiène, Sécurité, Environnement </a:t>
              </a:r>
            </a:p>
          </p:txBody>
        </p:sp>
      </p:grpSp>
      <p:sp>
        <p:nvSpPr>
          <p:cNvPr id="132" name="Ligne"/>
          <p:cNvSpPr/>
          <p:nvPr/>
        </p:nvSpPr>
        <p:spPr>
          <a:xfrm flipH="1">
            <a:off x="4048641" y="2465517"/>
            <a:ext cx="2223058" cy="1272488"/>
          </a:xfrm>
          <a:prstGeom prst="line">
            <a:avLst/>
          </a:prstGeom>
          <a:ln w="25400">
            <a:solidFill>
              <a:srgbClr val="00882B"/>
            </a:solidFill>
          </a:ln>
        </p:spPr>
        <p:txBody>
          <a:bodyPr lIns="32100" tIns="32100" rIns="32100" bIns="32100"/>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35" name="Groupe"/>
          <p:cNvGrpSpPr/>
          <p:nvPr/>
        </p:nvGrpSpPr>
        <p:grpSpPr>
          <a:xfrm>
            <a:off x="1956034" y="3346517"/>
            <a:ext cx="2531622" cy="1537068"/>
            <a:chOff x="-153187" y="-5671"/>
            <a:chExt cx="3600528" cy="2186051"/>
          </a:xfrm>
        </p:grpSpPr>
        <p:sp>
          <p:nvSpPr>
            <p:cNvPr id="133" name="Cercle"/>
            <p:cNvSpPr/>
            <p:nvPr/>
          </p:nvSpPr>
          <p:spPr>
            <a:xfrm>
              <a:off x="-153188" y="477549"/>
              <a:ext cx="1702831" cy="1702831"/>
            </a:xfrm>
            <a:prstGeom prst="ellipse">
              <a:avLst/>
            </a:prstGeom>
            <a:solidFill>
              <a:srgbClr val="2E578C"/>
            </a:solidFill>
            <a:ln w="12700" cap="flat">
              <a:noFill/>
              <a:miter lim="400000"/>
            </a:ln>
            <a:effectLst/>
          </p:spPr>
          <p:txBody>
            <a:bodyPr wrap="square" lIns="0" tIns="0" rIns="0" bIns="0" numCol="1" anchor="ctr">
              <a:noAutofit/>
            </a:bodyPr>
            <a:lstStyle/>
            <a:p>
              <a:pPr algn="ctr" defTabSz="410226"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4" name="Ligne"/>
            <p:cNvSpPr/>
            <p:nvPr/>
          </p:nvSpPr>
          <p:spPr>
            <a:xfrm flipH="1">
              <a:off x="1232741" y="-5672"/>
              <a:ext cx="2214601" cy="1197939"/>
            </a:xfrm>
            <a:prstGeom prst="line">
              <a:avLst/>
            </a:prstGeom>
            <a:noFill/>
            <a:ln w="25400" cap="flat">
              <a:solidFill>
                <a:srgbClr val="2E578C"/>
              </a:solidFill>
              <a:prstDash val="solid"/>
              <a:round/>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sp>
        <p:nvSpPr>
          <p:cNvPr id="136" name="Groupe"/>
          <p:cNvSpPr/>
          <p:nvPr/>
        </p:nvSpPr>
        <p:spPr>
          <a:xfrm>
            <a:off x="3635173" y="2492173"/>
            <a:ext cx="1873654" cy="1873654"/>
          </a:xfrm>
          <a:prstGeom prst="ellipse">
            <a:avLst/>
          </a:prstGeom>
          <a:solidFill>
            <a:srgbClr val="C02A33"/>
          </a:solidFill>
          <a:ln w="12700">
            <a:miter lim="400000"/>
          </a:ln>
          <a:extLst>
            <a:ext uri="{C572A759-6A51-4108-AA02-DFA0A04FC94B}">
              <ma14:wrappingTextBoxFlag xmlns:ma14="http://schemas.microsoft.com/office/mac/drawingml/2011/main" xmlns="" val="1"/>
            </a:ext>
          </a:extLst>
        </p:spPr>
        <p:txBody>
          <a:bodyPr lIns="0" tIns="0" rIns="0" bIns="0" anchor="ctr"/>
          <a:lstStyle/>
          <a:p>
            <a:pPr algn="ctr" defTabSz="410226" hangingPunct="0">
              <a:defRPr sz="3000" b="0" cap="all">
                <a:solidFill>
                  <a:srgbClr val="FFFFFF"/>
                </a:solidFill>
              </a:defRPr>
            </a:pPr>
            <a:r>
              <a:rPr sz="2100" kern="0" cap="all" dirty="0">
                <a:solidFill>
                  <a:srgbClr val="FFFFFF"/>
                </a:solidFill>
                <a:latin typeface="Helvetica Neue"/>
                <a:ea typeface="Helvetica Neue"/>
                <a:cs typeface="Helvetica Neue"/>
                <a:sym typeface="Helvetica Neue"/>
              </a:rPr>
              <a:t>SES</a:t>
            </a:r>
          </a:p>
          <a:p>
            <a:pPr algn="ctr" defTabSz="410226" hangingPunct="0">
              <a:defRPr sz="3000" b="0" cap="all">
                <a:solidFill>
                  <a:srgbClr val="FFFFFF"/>
                </a:solidFill>
              </a:defRPr>
            </a:pPr>
            <a:r>
              <a:rPr sz="2100" kern="0" cap="all" dirty="0">
                <a:solidFill>
                  <a:srgbClr val="FFFFFF"/>
                </a:solidFill>
                <a:latin typeface="Helvetica Neue"/>
                <a:ea typeface="Helvetica Neue"/>
                <a:cs typeface="Helvetica Neue"/>
                <a:sym typeface="Helvetica Neue"/>
              </a:rPr>
              <a:t>+</a:t>
            </a:r>
          </a:p>
          <a:p>
            <a:pPr algn="ctr" defTabSz="410226" hangingPunct="0">
              <a:defRPr sz="3000" b="0" cap="all">
                <a:solidFill>
                  <a:srgbClr val="FFFFFF"/>
                </a:solidFill>
              </a:defRPr>
            </a:pPr>
            <a:r>
              <a:rPr lang="fr-FR" sz="2100" kern="0" cap="all" dirty="0" smtClean="0">
                <a:solidFill>
                  <a:srgbClr val="FFFFFF"/>
                </a:solidFill>
                <a:latin typeface="Helvetica Neue"/>
                <a:ea typeface="Helvetica Neue"/>
                <a:cs typeface="Helvetica Neue"/>
                <a:sym typeface="Helvetica Neue"/>
              </a:rPr>
              <a:t>maths</a:t>
            </a:r>
            <a:endParaRPr sz="2100" kern="0" cap="all" dirty="0">
              <a:solidFill>
                <a:srgbClr val="FFFFFF"/>
              </a:solidFill>
              <a:latin typeface="Helvetica Neue"/>
              <a:ea typeface="Helvetica Neue"/>
              <a:cs typeface="Helvetica Neue"/>
              <a:sym typeface="Helvetica Neue"/>
            </a:endParaRPr>
          </a:p>
          <a:p>
            <a:pPr algn="ctr" defTabSz="410226" hangingPunct="0">
              <a:defRPr sz="3000" b="0" cap="all">
                <a:solidFill>
                  <a:srgbClr val="FFFFFF"/>
                </a:solidFill>
              </a:defRPr>
            </a:pPr>
            <a:r>
              <a:rPr sz="2100" kern="0" cap="all" dirty="0">
                <a:solidFill>
                  <a:srgbClr val="FFFFFF"/>
                </a:solidFill>
                <a:latin typeface="Helvetica Neue"/>
                <a:ea typeface="Helvetica Neue"/>
                <a:cs typeface="Helvetica Neue"/>
                <a:sym typeface="Helvetica Neue"/>
              </a:rPr>
              <a:t>+</a:t>
            </a:r>
          </a:p>
          <a:p>
            <a:pPr algn="ctr" defTabSz="410226" hangingPunct="0">
              <a:defRPr sz="3000" b="0" cap="all">
                <a:solidFill>
                  <a:srgbClr val="FFFFFF"/>
                </a:solidFill>
              </a:defRPr>
            </a:pPr>
            <a:r>
              <a:rPr sz="2100" kern="0" cap="all" dirty="0">
                <a:solidFill>
                  <a:srgbClr val="FFFFFF"/>
                </a:solidFill>
                <a:latin typeface="Helvetica Neue"/>
                <a:ea typeface="Helvetica Neue"/>
                <a:cs typeface="Helvetica Neue"/>
                <a:sym typeface="Helvetica Neue"/>
              </a:rPr>
              <a:t>SVT</a:t>
            </a:r>
          </a:p>
        </p:txBody>
      </p:sp>
      <p:sp>
        <p:nvSpPr>
          <p:cNvPr id="137" name="Cercle"/>
          <p:cNvSpPr/>
          <p:nvPr/>
        </p:nvSpPr>
        <p:spPr>
          <a:xfrm>
            <a:off x="6008108" y="1680203"/>
            <a:ext cx="1196459" cy="1196459"/>
          </a:xfrm>
          <a:prstGeom prst="ellipse">
            <a:avLst/>
          </a:prstGeom>
          <a:solidFill>
            <a:srgbClr val="599553"/>
          </a:solidFill>
          <a:ln w="12700">
            <a:miter lim="400000"/>
          </a:ln>
        </p:spPr>
        <p:txBody>
          <a:bodyPr lIns="0" tIns="0" rIns="0" bIns="0" anchor="ctr"/>
          <a:lstStyle/>
          <a:p>
            <a:pPr algn="ctr" defTabSz="410226"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8" name="Maths"/>
          <p:cNvSpPr txBox="1"/>
          <p:nvPr/>
        </p:nvSpPr>
        <p:spPr>
          <a:xfrm>
            <a:off x="6126219" y="2341717"/>
            <a:ext cx="960212" cy="32851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sz="2000" kern="0" dirty="0">
                <a:latin typeface="Helvetica Neue"/>
                <a:ea typeface="Helvetica Neue"/>
                <a:cs typeface="Helvetica Neue"/>
                <a:sym typeface="Helvetica Neue"/>
              </a:rPr>
              <a:t>MATHS</a:t>
            </a:r>
            <a:endParaRPr sz="1800" kern="0" dirty="0">
              <a:latin typeface="Helvetica Neue"/>
              <a:ea typeface="Helvetica Neue"/>
              <a:cs typeface="Helvetica Neue"/>
              <a:sym typeface="Helvetica Neue"/>
            </a:endParaRPr>
          </a:p>
        </p:txBody>
      </p:sp>
      <p:sp>
        <p:nvSpPr>
          <p:cNvPr id="140" name="Arts"/>
          <p:cNvSpPr txBox="1"/>
          <p:nvPr/>
        </p:nvSpPr>
        <p:spPr>
          <a:xfrm>
            <a:off x="2806551" y="2316533"/>
            <a:ext cx="520873" cy="315689"/>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Arts</a:t>
            </a:r>
          </a:p>
        </p:txBody>
      </p:sp>
      <p:grpSp>
        <p:nvGrpSpPr>
          <p:cNvPr id="148" name="Groupe"/>
          <p:cNvGrpSpPr/>
          <p:nvPr/>
        </p:nvGrpSpPr>
        <p:grpSpPr>
          <a:xfrm>
            <a:off x="6271657" y="37062"/>
            <a:ext cx="3434639" cy="3936692"/>
            <a:chOff x="-540025" y="64669"/>
            <a:chExt cx="4884820" cy="5598852"/>
          </a:xfrm>
        </p:grpSpPr>
        <p:sp>
          <p:nvSpPr>
            <p:cNvPr id="141" name="Ligne"/>
            <p:cNvSpPr/>
            <p:nvPr/>
          </p:nvSpPr>
          <p:spPr>
            <a:xfrm>
              <a:off x="702787" y="3543545"/>
              <a:ext cx="686447" cy="751741"/>
            </a:xfrm>
            <a:prstGeom prst="line">
              <a:avLst/>
            </a:prstGeom>
            <a:noFill/>
            <a:ln w="25400" cap="flat">
              <a:solidFill>
                <a:srgbClr val="00882B"/>
              </a:solidFill>
              <a:custDash>
                <a:ds d="200000" sp="200000"/>
              </a:custDash>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2" name="Ligne"/>
            <p:cNvSpPr/>
            <p:nvPr/>
          </p:nvSpPr>
          <p:spPr>
            <a:xfrm flipV="1">
              <a:off x="0" y="1841435"/>
              <a:ext cx="208670" cy="532473"/>
            </a:xfrm>
            <a:prstGeom prst="line">
              <a:avLst/>
            </a:prstGeom>
            <a:noFill/>
            <a:ln w="25400" cap="flat">
              <a:solidFill>
                <a:srgbClr val="00882B"/>
              </a:solidFill>
              <a:custDash>
                <a:ds d="200000" sp="200000"/>
              </a:custDash>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3" name="Ligne"/>
            <p:cNvSpPr/>
            <p:nvPr/>
          </p:nvSpPr>
          <p:spPr>
            <a:xfrm flipH="1">
              <a:off x="623964" y="2348873"/>
              <a:ext cx="937166" cy="548679"/>
            </a:xfrm>
            <a:prstGeom prst="line">
              <a:avLst/>
            </a:prstGeom>
            <a:noFill/>
            <a:ln w="25400" cap="flat">
              <a:solidFill>
                <a:srgbClr val="00882B"/>
              </a:solidFill>
              <a:custDash>
                <a:ds d="200000" sp="200000"/>
              </a:custDash>
              <a:miter lim="400000"/>
            </a:ln>
            <a:effectLst/>
          </p:spPr>
          <p:txBody>
            <a:bodyPr wrap="square" lIns="45718" tIns="45718" rIns="45718" bIns="45718" numCol="1" anchor="t">
              <a:noAutofit/>
            </a:bodyPr>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47" name="Groupe"/>
            <p:cNvGrpSpPr/>
            <p:nvPr/>
          </p:nvGrpSpPr>
          <p:grpSpPr>
            <a:xfrm>
              <a:off x="-540025" y="64669"/>
              <a:ext cx="4884820" cy="5598852"/>
              <a:chOff x="-746285" y="64669"/>
              <a:chExt cx="4884818" cy="5598851"/>
            </a:xfrm>
          </p:grpSpPr>
          <p:sp>
            <p:nvSpPr>
              <p:cNvPr id="144" name="LICENCES…"/>
              <p:cNvSpPr txBox="1"/>
              <p:nvPr/>
            </p:nvSpPr>
            <p:spPr>
              <a:xfrm>
                <a:off x="1438373" y="111150"/>
                <a:ext cx="2015711" cy="38140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LICENCES</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Economie – </a:t>
                </a:r>
                <a:r>
                  <a:rPr sz="1200" b="1" kern="0" dirty="0" smtClean="0">
                    <a:solidFill>
                      <a:srgbClr val="599553"/>
                    </a:solidFill>
                    <a:latin typeface="Helvetica Neue"/>
                    <a:ea typeface="Helvetica Neue"/>
                    <a:cs typeface="Helvetica Neue"/>
                    <a:sym typeface="Helvetica Neue"/>
                  </a:rPr>
                  <a:t>gestion</a:t>
                </a:r>
                <a:r>
                  <a:rPr lang="fr-FR" sz="1200" b="1" kern="0" dirty="0" smtClean="0">
                    <a:solidFill>
                      <a:srgbClr val="599553"/>
                    </a:solidFill>
                    <a:latin typeface="Helvetica Neue"/>
                    <a:ea typeface="Helvetica Neue"/>
                    <a:cs typeface="Helvetica Neue"/>
                    <a:sym typeface="Helvetica Neue"/>
                  </a:rPr>
                  <a:t>- management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sz="1200" b="1" kern="0" dirty="0" smtClean="0">
                    <a:solidFill>
                      <a:srgbClr val="599553"/>
                    </a:solidFill>
                    <a:latin typeface="Helvetica Neue"/>
                    <a:ea typeface="Helvetica Neue"/>
                    <a:cs typeface="Helvetica Neue"/>
                    <a:sym typeface="Helvetica Neue"/>
                  </a:rPr>
                  <a:t>AES</a:t>
                </a:r>
                <a:r>
                  <a:rPr lang="fr-FR" sz="1200" b="1" kern="0" dirty="0" smtClean="0">
                    <a:solidFill>
                      <a:srgbClr val="599553"/>
                    </a:solidFill>
                    <a:latin typeface="Helvetica Neue"/>
                    <a:ea typeface="Helvetica Neue"/>
                    <a:cs typeface="Helvetica Neue"/>
                    <a:sym typeface="Helvetica Neue"/>
                  </a:rPr>
                  <a:t> / Sc. hum. et soc.</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buSzPct val="100000"/>
                  <a:buFontTx/>
                  <a:buChar char="-"/>
                  <a:defRPr sz="1700">
                    <a:solidFill>
                      <a:srgbClr val="599553"/>
                    </a:solidFill>
                  </a:defRPr>
                </a:pPr>
                <a:r>
                  <a:rPr sz="1200" b="1" kern="0" dirty="0">
                    <a:solidFill>
                      <a:srgbClr val="599553"/>
                    </a:solidFill>
                    <a:latin typeface="Helvetica Neue"/>
                    <a:ea typeface="Helvetica Neue"/>
                    <a:cs typeface="Helvetica Neue"/>
                    <a:sym typeface="Helvetica Neue"/>
                  </a:rPr>
                  <a:t> Psychologie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MIASH</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sz="1200" b="1" kern="0" dirty="0" smtClean="0">
                    <a:solidFill>
                      <a:srgbClr val="599553"/>
                    </a:solidFill>
                    <a:latin typeface="Helvetica Neue"/>
                    <a:ea typeface="Helvetica Neue"/>
                    <a:cs typeface="Helvetica Neue"/>
                    <a:sym typeface="Helvetica Neue"/>
                  </a:rPr>
                  <a:t>D</a:t>
                </a:r>
                <a:r>
                  <a:rPr lang="fr-FR" sz="1200" b="1" kern="0" dirty="0" err="1" smtClean="0">
                    <a:solidFill>
                      <a:srgbClr val="599553"/>
                    </a:solidFill>
                    <a:latin typeface="Helvetica Neue"/>
                    <a:ea typeface="Helvetica Neue"/>
                    <a:cs typeface="Helvetica Neue"/>
                    <a:sym typeface="Helvetica Neue"/>
                  </a:rPr>
                  <a:t>ipl</a:t>
                </a:r>
                <a:r>
                  <a:rPr lang="fr-FR" sz="1200" b="1" kern="0" dirty="0" smtClean="0">
                    <a:solidFill>
                      <a:srgbClr val="599553"/>
                    </a:solidFill>
                    <a:latin typeface="Helvetica Neue"/>
                    <a:ea typeface="Helvetica Neue"/>
                    <a:cs typeface="Helvetica Neue"/>
                    <a:sym typeface="Helvetica Neue"/>
                  </a:rPr>
                  <a:t>. compta et gestion</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Administration publique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Droit</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LEA</a:t>
                </a:r>
              </a:p>
            </p:txBody>
          </p:sp>
          <p:sp>
            <p:nvSpPr>
              <p:cNvPr id="145" name="CPGE…"/>
              <p:cNvSpPr txBox="1"/>
              <p:nvPr/>
            </p:nvSpPr>
            <p:spPr>
              <a:xfrm>
                <a:off x="-746285" y="64669"/>
                <a:ext cx="1837741" cy="228420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CPGE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smtClean="0">
                    <a:solidFill>
                      <a:srgbClr val="599553"/>
                    </a:solidFill>
                    <a:latin typeface="Helvetica Neue"/>
                    <a:ea typeface="Helvetica Neue"/>
                    <a:cs typeface="Helvetica Neue"/>
                    <a:sym typeface="Helvetica Neue"/>
                  </a:rPr>
                  <a:t>Lettres et </a:t>
                </a:r>
                <a:r>
                  <a:rPr lang="fr-FR" sz="1200" b="1" kern="0" dirty="0" err="1" smtClean="0">
                    <a:solidFill>
                      <a:srgbClr val="599553"/>
                    </a:solidFill>
                    <a:latin typeface="Helvetica Neue"/>
                    <a:ea typeface="Helvetica Neue"/>
                    <a:cs typeface="Helvetica Neue"/>
                    <a:sym typeface="Helvetica Neue"/>
                  </a:rPr>
                  <a:t>sc.oc</a:t>
                </a:r>
                <a:r>
                  <a:rPr lang="fr-FR" sz="1200" b="1" kern="0" dirty="0" smtClean="0">
                    <a:solidFill>
                      <a:srgbClr val="599553"/>
                    </a:solidFill>
                    <a:latin typeface="Helvetica Neue"/>
                    <a:ea typeface="Helvetica Neue"/>
                    <a:cs typeface="Helvetica Neue"/>
                    <a:sym typeface="Helvetica Neue"/>
                  </a:rPr>
                  <a:t>. B/L</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lang="fr-FR" sz="1200" b="1" kern="0" dirty="0" smtClean="0">
                    <a:solidFill>
                      <a:srgbClr val="599553"/>
                    </a:solidFill>
                    <a:latin typeface="Helvetica Neue"/>
                    <a:ea typeface="Helvetica Neue"/>
                    <a:cs typeface="Helvetica Neue"/>
                    <a:sym typeface="Helvetica Neue"/>
                  </a:rPr>
                  <a:t>- Éco et </a:t>
                </a:r>
                <a:r>
                  <a:rPr lang="fr-FR" sz="1200" b="1" kern="0" dirty="0" err="1" smtClean="0">
                    <a:solidFill>
                      <a:srgbClr val="599553"/>
                    </a:solidFill>
                    <a:latin typeface="Helvetica Neue"/>
                    <a:ea typeface="Helvetica Neue"/>
                    <a:cs typeface="Helvetica Neue"/>
                    <a:sym typeface="Helvetica Neue"/>
                  </a:rPr>
                  <a:t>comm</a:t>
                </a:r>
                <a:r>
                  <a:rPr lang="fr-F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smtClean="0">
                    <a:solidFill>
                      <a:srgbClr val="599553"/>
                    </a:solidFill>
                    <a:latin typeface="Helvetica Neue"/>
                    <a:ea typeface="Helvetica Neue"/>
                    <a:cs typeface="Helvetica Neue"/>
                    <a:sym typeface="Helvetica Neue"/>
                  </a:rPr>
                  <a:t>Droit et gestion</a:t>
                </a:r>
              </a:p>
              <a:p>
                <a:pPr defTabSz="321042" hangingPunct="0">
                  <a:lnSpc>
                    <a:spcPct val="80000"/>
                  </a:lnSpc>
                  <a:spcBef>
                    <a:spcPts val="492"/>
                  </a:spcBef>
                  <a:defRPr sz="1700">
                    <a:solidFill>
                      <a:srgbClr val="599553"/>
                    </a:solidFill>
                  </a:defRPr>
                </a:pPr>
                <a:r>
                  <a:rPr lang="fr-FR" sz="1200" b="1" kern="0" dirty="0" smtClean="0">
                    <a:solidFill>
                      <a:srgbClr val="599553"/>
                    </a:solidFill>
                    <a:latin typeface="Helvetica Neue"/>
                    <a:ea typeface="Helvetica Neue"/>
                    <a:cs typeface="Helvetica Neue"/>
                    <a:sym typeface="Helvetica Neue"/>
                  </a:rPr>
                  <a:t>- Eco et gestion</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p:txBody>
          </p:sp>
          <p:sp>
            <p:nvSpPr>
              <p:cNvPr id="146" name="DUT…"/>
              <p:cNvSpPr txBox="1"/>
              <p:nvPr/>
            </p:nvSpPr>
            <p:spPr>
              <a:xfrm>
                <a:off x="1244137" y="4189111"/>
                <a:ext cx="2894396" cy="14744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DUT</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Gest</a:t>
                </a:r>
                <a:r>
                  <a:rPr lang="fr-FR" sz="1200" b="1" kern="0" dirty="0" smtClean="0">
                    <a:solidFill>
                      <a:srgbClr val="599553"/>
                    </a:solidFill>
                    <a:latin typeface="Helvetica Neue"/>
                    <a:ea typeface="Helvetica Neue"/>
                    <a:cs typeface="Helvetica Neue"/>
                    <a:sym typeface="Helvetica Neue"/>
                  </a:rPr>
                  <a:t>.</a:t>
                </a:r>
                <a:r>
                  <a:rPr lang="fr-FR" sz="1200" b="1" kern="0" dirty="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Entrep</a:t>
                </a:r>
                <a:r>
                  <a:rPr lang="fr-FR" sz="1200" b="1" kern="0" dirty="0" smtClean="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Adma</a:t>
                </a:r>
                <a:r>
                  <a:rPr lang="fr-F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Techniques de commercialisation</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Carrières sociales</a:t>
                </a:r>
              </a:p>
            </p:txBody>
          </p:sp>
        </p:grpSp>
      </p:grpSp>
      <p:sp>
        <p:nvSpPr>
          <p:cNvPr id="149" name="LLCE"/>
          <p:cNvSpPr txBox="1"/>
          <p:nvPr/>
        </p:nvSpPr>
        <p:spPr>
          <a:xfrm>
            <a:off x="6323025" y="1888993"/>
            <a:ext cx="585592" cy="341337"/>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600" b="0">
                <a:solidFill>
                  <a:srgbClr val="FFFFFF"/>
                </a:solidFill>
              </a:defRPr>
            </a:lvl1pPr>
          </a:lstStyle>
          <a:p>
            <a:pPr algn="ctr" hangingPunct="0"/>
            <a:r>
              <a:rPr sz="2100" kern="0" dirty="0">
                <a:latin typeface="Helvetica Neue"/>
                <a:ea typeface="Helvetica Neue"/>
                <a:cs typeface="Helvetica Neue"/>
                <a:sym typeface="Helvetica Neue"/>
              </a:rPr>
              <a:t>SES</a:t>
            </a:r>
          </a:p>
        </p:txBody>
      </p:sp>
      <p:sp>
        <p:nvSpPr>
          <p:cNvPr id="150" name="LLCE"/>
          <p:cNvSpPr txBox="1"/>
          <p:nvPr/>
        </p:nvSpPr>
        <p:spPr>
          <a:xfrm>
            <a:off x="6465488" y="2059311"/>
            <a:ext cx="264393"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51" name="Etudes supérieures envisagées"/>
          <p:cNvSpPr txBox="1"/>
          <p:nvPr/>
        </p:nvSpPr>
        <p:spPr>
          <a:xfrm>
            <a:off x="1645698" y="424302"/>
            <a:ext cx="4323235" cy="341337"/>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kern="0" dirty="0">
                <a:latin typeface="Helvetica Neue Medium"/>
                <a:ea typeface="Helvetica Neue Medium"/>
                <a:cs typeface="Helvetica Neue Medium"/>
              </a:rPr>
              <a:t>Etudes supérieures </a:t>
            </a:r>
            <a:r>
              <a:rPr lang="fr-FR" kern="0" dirty="0" smtClean="0">
                <a:latin typeface="Helvetica Neue Medium"/>
                <a:ea typeface="Helvetica Neue Medium"/>
                <a:cs typeface="Helvetica Neue Medium"/>
              </a:rPr>
              <a:t>envisageables</a:t>
            </a:r>
            <a:endParaRPr kern="0" dirty="0">
              <a:latin typeface="Helvetica Neue Medium"/>
              <a:ea typeface="Helvetica Neue Medium"/>
              <a:cs typeface="Helvetica Neue Medium"/>
            </a:endParaRPr>
          </a:p>
        </p:txBody>
      </p:sp>
      <p:sp>
        <p:nvSpPr>
          <p:cNvPr id="152" name="Cercle"/>
          <p:cNvSpPr/>
          <p:nvPr/>
        </p:nvSpPr>
        <p:spPr>
          <a:xfrm>
            <a:off x="1472829" y="1146141"/>
            <a:ext cx="6198344" cy="5383434"/>
          </a:xfrm>
          <a:prstGeom prst="ellipse">
            <a:avLst/>
          </a:prstGeom>
          <a:ln w="25400">
            <a:solidFill>
              <a:srgbClr val="A7A7A7"/>
            </a:solidFill>
            <a:custDash>
              <a:ds d="600000" sp="600000"/>
            </a:custDash>
            <a:miter lim="400000"/>
          </a:ln>
        </p:spPr>
        <p:txBody>
          <a:bodyPr lIns="0" tIns="0" rIns="0" bIns="0"/>
          <a:lstStyle/>
          <a:p>
            <a:pPr algn="ctr" defTabSz="321042" hangingPunct="0">
              <a:lnSpc>
                <a:spcPct val="80000"/>
              </a:lnSpc>
              <a:spcBef>
                <a:spcPts val="3867"/>
              </a:spcBef>
              <a:defRPr sz="1700" b="0">
                <a:solidFill>
                  <a:srgbClr val="333333"/>
                </a:solidFill>
                <a:latin typeface="Helvetica Neue Thin"/>
                <a:ea typeface="Helvetica Neue Thin"/>
                <a:cs typeface="Helvetica Neue Thin"/>
                <a:sym typeface="Helvetica Neue Thin"/>
              </a:defRPr>
            </a:pPr>
            <a:endParaRPr sz="1200" kern="0">
              <a:solidFill>
                <a:srgbClr val="333333"/>
              </a:solidFill>
              <a:latin typeface="Helvetica Neue Thin"/>
              <a:ea typeface="Helvetica Neue Thin"/>
              <a:cs typeface="Helvetica Neue Thin"/>
              <a:sym typeface="Helvetica Neue Thin"/>
            </a:endParaRPr>
          </a:p>
        </p:txBody>
      </p:sp>
      <p:sp>
        <p:nvSpPr>
          <p:cNvPr id="153" name="Cercle"/>
          <p:cNvSpPr/>
          <p:nvPr/>
        </p:nvSpPr>
        <p:spPr>
          <a:xfrm>
            <a:off x="3067141" y="1923459"/>
            <a:ext cx="3009720" cy="3011082"/>
          </a:xfrm>
          <a:prstGeom prst="ellipse">
            <a:avLst/>
          </a:prstGeom>
          <a:ln w="25400">
            <a:solidFill>
              <a:srgbClr val="A7A7A7"/>
            </a:solidFill>
            <a:custDash>
              <a:ds d="600000" sp="600000"/>
            </a:custDash>
            <a:miter lim="400000"/>
          </a:ln>
        </p:spPr>
        <p:txBody>
          <a:bodyPr lIns="0" tIns="0" rIns="0" bIns="0"/>
          <a:lstStyle/>
          <a:p>
            <a:pPr algn="ctr" defTabSz="321042"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4" name="2 spécialités de Terminale"/>
          <p:cNvSpPr txBox="1"/>
          <p:nvPr/>
        </p:nvSpPr>
        <p:spPr>
          <a:xfrm>
            <a:off x="2544778" y="1286351"/>
            <a:ext cx="3726879" cy="341337"/>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Deux </a:t>
            </a:r>
            <a:r>
              <a:rPr kern="0" dirty="0" smtClean="0">
                <a:latin typeface="Helvetica Neue Medium"/>
                <a:ea typeface="Helvetica Neue Medium"/>
                <a:cs typeface="Helvetica Neue Medium"/>
              </a:rPr>
              <a:t>spécialités</a:t>
            </a:r>
            <a:r>
              <a:rPr lang="fr-FR" kern="0" dirty="0" smtClean="0">
                <a:latin typeface="Helvetica Neue Medium"/>
                <a:ea typeface="Helvetica Neue Medium"/>
                <a:cs typeface="Helvetica Neue Medium"/>
              </a:rPr>
              <a:t> en </a:t>
            </a:r>
            <a:r>
              <a:rPr lang="fr-FR" kern="0" dirty="0" err="1" smtClean="0">
                <a:latin typeface="Helvetica Neue Medium"/>
                <a:ea typeface="Helvetica Neue Medium"/>
                <a:cs typeface="Helvetica Neue Medium"/>
              </a:rPr>
              <a:t>t</a:t>
            </a:r>
            <a:r>
              <a:rPr kern="0" dirty="0" smtClean="0">
                <a:latin typeface="Helvetica Neue Medium"/>
                <a:ea typeface="Helvetica Neue Medium"/>
                <a:cs typeface="Helvetica Neue Medium"/>
              </a:rPr>
              <a:t>erminale </a:t>
            </a:r>
            <a:endParaRPr kern="0" dirty="0">
              <a:latin typeface="Helvetica Neue Medium"/>
              <a:ea typeface="Helvetica Neue Medium"/>
              <a:cs typeface="Helvetica Neue Medium"/>
            </a:endParaRPr>
          </a:p>
        </p:txBody>
      </p:sp>
      <p:sp>
        <p:nvSpPr>
          <p:cNvPr id="155" name="3 spécialités de 1ère"/>
          <p:cNvSpPr txBox="1"/>
          <p:nvPr/>
        </p:nvSpPr>
        <p:spPr>
          <a:xfrm>
            <a:off x="2326517" y="2019827"/>
            <a:ext cx="3649935" cy="341337"/>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Trois </a:t>
            </a:r>
            <a:r>
              <a:rPr kern="0" dirty="0" smtClean="0">
                <a:latin typeface="Helvetica Neue Medium"/>
                <a:ea typeface="Helvetica Neue Medium"/>
                <a:cs typeface="Helvetica Neue Medium"/>
              </a:rPr>
              <a:t>spécialités </a:t>
            </a:r>
            <a:r>
              <a:rPr lang="fr-FR" kern="0" dirty="0" smtClean="0">
                <a:latin typeface="Helvetica Neue Medium"/>
                <a:ea typeface="Helvetica Neue Medium"/>
                <a:cs typeface="Helvetica Neue Medium"/>
              </a:rPr>
              <a:t>en première</a:t>
            </a:r>
            <a:r>
              <a:rPr kern="0" dirty="0" smtClean="0">
                <a:latin typeface="Helvetica Neue Medium"/>
                <a:ea typeface="Helvetica Neue Medium"/>
                <a:cs typeface="Helvetica Neue Medium"/>
              </a:rPr>
              <a:t> </a:t>
            </a:r>
            <a:endParaRPr kern="0" dirty="0">
              <a:latin typeface="Helvetica Neue Medium"/>
              <a:ea typeface="Helvetica Neue Medium"/>
              <a:cs typeface="Helvetica Neue Medium"/>
            </a:endParaRPr>
          </a:p>
        </p:txBody>
      </p:sp>
      <p:sp>
        <p:nvSpPr>
          <p:cNvPr id="156" name="Réalisé par le…"/>
          <p:cNvSpPr txBox="1"/>
          <p:nvPr/>
        </p:nvSpPr>
        <p:spPr>
          <a:xfrm>
            <a:off x="5890937" y="6211496"/>
            <a:ext cx="3247137" cy="623964"/>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p>
            <a:pPr algn="ctr" defTabSz="321042"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Réalisé par le </a:t>
            </a:r>
          </a:p>
          <a:p>
            <a:pPr algn="ctr" defTabSz="321042"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Groupe de Ressources Disciplinaires de SES</a:t>
            </a:r>
          </a:p>
          <a:p>
            <a:pPr algn="ctr" defTabSz="321042"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de l’Académie de Lyon</a:t>
            </a:r>
          </a:p>
        </p:txBody>
      </p:sp>
      <p:sp>
        <p:nvSpPr>
          <p:cNvPr id="157" name="Maths"/>
          <p:cNvSpPr txBox="1"/>
          <p:nvPr/>
        </p:nvSpPr>
        <p:spPr>
          <a:xfrm>
            <a:off x="2233277" y="4367045"/>
            <a:ext cx="659686"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SVT</a:t>
            </a:r>
          </a:p>
        </p:txBody>
      </p:sp>
      <p:sp>
        <p:nvSpPr>
          <p:cNvPr id="158" name="LLCE"/>
          <p:cNvSpPr txBox="1"/>
          <p:nvPr/>
        </p:nvSpPr>
        <p:spPr>
          <a:xfrm>
            <a:off x="2221413" y="3732584"/>
            <a:ext cx="683412"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59" name="LLCE"/>
          <p:cNvSpPr txBox="1"/>
          <p:nvPr/>
        </p:nvSpPr>
        <p:spPr>
          <a:xfrm>
            <a:off x="2430914" y="4027850"/>
            <a:ext cx="264393" cy="392633"/>
          </a:xfrm>
          <a:prstGeom prst="rect">
            <a:avLst/>
          </a:prstGeom>
          <a:ln w="12700">
            <a:miter lim="400000"/>
          </a:ln>
          <a:extLst>
            <a:ext uri="{C572A759-6A51-4108-AA02-DFA0A04FC94B}">
              <ma14:wrappingTextBoxFlag xmlns:ma14="http://schemas.microsoft.com/office/mac/drawingml/2011/main" xmlns="" val="1"/>
            </a:ext>
          </a:extLst>
        </p:spPr>
        <p:txBody>
          <a:bodyPr wrap="none" lIns="35668" tIns="35668" rIns="35668" bIns="35668"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t>
            </a:r>
          </a:p>
        </p:txBody>
      </p:sp>
      <p:sp>
        <p:nvSpPr>
          <p:cNvPr id="2" name="ZoneTexte 1"/>
          <p:cNvSpPr txBox="1"/>
          <p:nvPr/>
        </p:nvSpPr>
        <p:spPr>
          <a:xfrm>
            <a:off x="2359466" y="4951885"/>
            <a:ext cx="2283098" cy="18568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r>
              <a:rPr lang="fr-FR" sz="1400" b="1" dirty="0">
                <a:solidFill>
                  <a:srgbClr val="000000"/>
                </a:solidFill>
                <a:latin typeface="Helvetica Neue"/>
                <a:ea typeface="Helvetica Neue"/>
                <a:cs typeface="Helvetica Neue"/>
                <a:sym typeface="Helvetica Neue"/>
              </a:rPr>
              <a:t>Enseignements optionnels possibles</a:t>
            </a:r>
          </a:p>
          <a:p>
            <a:pPr algn="ctr"/>
            <a:r>
              <a:rPr lang="fr-FR" sz="1400" dirty="0"/>
              <a:t>Mathématiques </a:t>
            </a:r>
            <a:r>
              <a:rPr lang="fr-FR" sz="1400" dirty="0" smtClean="0"/>
              <a:t>complémentaires</a:t>
            </a:r>
          </a:p>
          <a:p>
            <a:pPr algn="ctr"/>
            <a:r>
              <a:rPr lang="fr-FR" sz="1400" dirty="0" smtClean="0"/>
              <a:t>ou</a:t>
            </a:r>
            <a:endParaRPr lang="fr-FR" sz="1400" dirty="0"/>
          </a:p>
          <a:p>
            <a:pPr algn="ctr"/>
            <a:r>
              <a:rPr lang="fr-FR" sz="1400" dirty="0"/>
              <a:t>Droit et grands enjeux du monde contemporain</a:t>
            </a:r>
          </a:p>
          <a:p>
            <a:pPr algn="ctr" defTabSz="583510" hangingPunct="0"/>
            <a:endParaRPr lang="fr-FR" sz="1600" b="1" dirty="0">
              <a:solidFill>
                <a:srgbClr val="000000"/>
              </a:solidFill>
              <a:latin typeface="Helvetica Neue"/>
              <a:ea typeface="Helvetica Neue"/>
              <a:cs typeface="Helvetica Neue"/>
              <a:sym typeface="Helvetica Neue"/>
            </a:endParaRPr>
          </a:p>
        </p:txBody>
      </p:sp>
      <p:sp>
        <p:nvSpPr>
          <p:cNvPr id="4" name="ZoneTexte 3"/>
          <p:cNvSpPr txBox="1"/>
          <p:nvPr/>
        </p:nvSpPr>
        <p:spPr>
          <a:xfrm>
            <a:off x="5739835" y="2847505"/>
            <a:ext cx="1994020" cy="24108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endParaRPr lang="fr-FR" sz="1400" b="1" dirty="0">
              <a:solidFill>
                <a:srgbClr val="000000"/>
              </a:solidFill>
              <a:latin typeface="Helvetica Neue"/>
              <a:ea typeface="Helvetica Neue"/>
              <a:cs typeface="Helvetica Neue"/>
              <a:sym typeface="Helvetica Neue"/>
            </a:endParaRPr>
          </a:p>
          <a:p>
            <a:pPr algn="ctr" defTabSz="583510" hangingPunct="0"/>
            <a:r>
              <a:rPr lang="fr-FR" sz="1400" b="1" dirty="0">
                <a:solidFill>
                  <a:srgbClr val="000000"/>
                </a:solidFill>
                <a:latin typeface="Helvetica Neue"/>
                <a:ea typeface="Helvetica Neue"/>
                <a:cs typeface="Helvetica Neue"/>
                <a:sym typeface="Helvetica Neue"/>
              </a:rPr>
              <a:t>Enseignements optionnels possibles</a:t>
            </a:r>
          </a:p>
          <a:p>
            <a:pPr algn="ctr"/>
            <a:r>
              <a:rPr lang="fr-FR" sz="1400" b="1" dirty="0">
                <a:solidFill>
                  <a:srgbClr val="000000"/>
                </a:solidFill>
                <a:latin typeface="Helvetica Neue"/>
                <a:ea typeface="Helvetica Neue"/>
                <a:cs typeface="Helvetica Neue"/>
                <a:sym typeface="Helvetica Neue"/>
              </a:rPr>
              <a:t> </a:t>
            </a:r>
            <a:r>
              <a:rPr lang="fr-FR" sz="1400" dirty="0"/>
              <a:t>Mathématiques </a:t>
            </a:r>
            <a:r>
              <a:rPr lang="fr-FR" sz="1400" dirty="0" smtClean="0"/>
              <a:t>expertes</a:t>
            </a:r>
          </a:p>
          <a:p>
            <a:pPr algn="ctr"/>
            <a:r>
              <a:rPr lang="fr-FR" sz="1400" dirty="0" smtClean="0"/>
              <a:t>ou</a:t>
            </a:r>
            <a:endParaRPr lang="fr-FR" sz="1400" dirty="0"/>
          </a:p>
          <a:p>
            <a:pPr algn="ctr"/>
            <a:r>
              <a:rPr lang="fr-FR" sz="1400" dirty="0"/>
              <a:t>Droit et grands enjeux du monde contemporain</a:t>
            </a:r>
          </a:p>
          <a:p>
            <a:pPr algn="ctr" defTabSz="583510" hangingPunct="0"/>
            <a:endParaRPr lang="fr-FR" sz="2400" b="1" dirty="0">
              <a:solidFill>
                <a:srgbClr val="000000"/>
              </a:solidFill>
              <a:latin typeface="Helvetica Neue"/>
              <a:ea typeface="Helvetica Neue"/>
              <a:cs typeface="Helvetica Neue"/>
              <a:sym typeface="Helvetica Neu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5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3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5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1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32"/>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13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p:tmAbs val="0"/>
                                  </p:iterate>
                                  <p:childTnLst>
                                    <p:set>
                                      <p:cBhvr>
                                        <p:cTn id="31" fill="hold"/>
                                        <p:tgtEl>
                                          <p:spTgt spid="13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iterate>
                                    <p:tmAbs val="0"/>
                                  </p:iterate>
                                  <p:childTnLst>
                                    <p:set>
                                      <p:cBhvr>
                                        <p:cTn id="35" fill="hold"/>
                                        <p:tgtEl>
                                          <p:spTgt spid="12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iterate>
                                    <p:tmAbs val="0"/>
                                  </p:iterate>
                                  <p:childTnLst>
                                    <p:set>
                                      <p:cBhvr>
                                        <p:cTn id="39" fill="hold"/>
                                        <p:tgtEl>
                                          <p:spTgt spid="15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iterate>
                                    <p:tmAbs val="0"/>
                                  </p:iterate>
                                  <p:childTnLst>
                                    <p:set>
                                      <p:cBhvr>
                                        <p:cTn id="43" fill="hold"/>
                                        <p:tgtEl>
                                          <p:spTgt spid="14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iterate>
                                    <p:tmAbs val="0"/>
                                  </p:iterate>
                                  <p:childTnLst>
                                    <p:set>
                                      <p:cBhvr>
                                        <p:cTn id="47" fill="hold"/>
                                        <p:tgtEl>
                                          <p:spTgt spid="13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advAuto="0"/>
      <p:bldP spid="131" grpId="0" animBg="1" advAuto="0"/>
      <p:bldP spid="132" grpId="0" animBg="1" advAuto="0"/>
      <p:bldP spid="135" grpId="0" animBg="1" advAuto="0"/>
      <p:bldP spid="136" grpId="0" animBg="1" advAuto="0"/>
      <p:bldP spid="137" grpId="0" animBg="1" advAuto="0"/>
      <p:bldP spid="148" grpId="0" animBg="1" advAuto="0"/>
      <p:bldP spid="151" grpId="0" animBg="1" advAuto="0"/>
      <p:bldP spid="152" grpId="0" animBg="1" advAuto="0"/>
      <p:bldP spid="153" grpId="0" animBg="1" advAuto="0"/>
      <p:bldP spid="154" grpId="0" animBg="1" advAuto="0"/>
      <p:bldP spid="155" grpId="0" animBg="1" advAuto="0"/>
      <p:bldP spid="156" grpId="0" animBg="1"/>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e"/>
          <p:cNvGrpSpPr/>
          <p:nvPr/>
        </p:nvGrpSpPr>
        <p:grpSpPr>
          <a:xfrm>
            <a:off x="4565328" y="3370862"/>
            <a:ext cx="1787640" cy="2660271"/>
            <a:chOff x="-1" y="-1"/>
            <a:chExt cx="2542420" cy="3783496"/>
          </a:xfrm>
        </p:grpSpPr>
        <p:sp>
          <p:nvSpPr>
            <p:cNvPr id="119" name="Ligne"/>
            <p:cNvSpPr/>
            <p:nvPr/>
          </p:nvSpPr>
          <p:spPr>
            <a:xfrm flipH="1" flipV="1">
              <a:off x="-1" y="-1"/>
              <a:ext cx="1691996" cy="2828627"/>
            </a:xfrm>
            <a:prstGeom prst="line">
              <a:avLst/>
            </a:prstGeom>
            <a:noFill/>
            <a:ln w="63500" cap="flat">
              <a:solidFill>
                <a:srgbClr val="E5E5E5"/>
              </a:solidFill>
              <a:prstDash val="solid"/>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24" name="Groupe"/>
            <p:cNvGrpSpPr/>
            <p:nvPr/>
          </p:nvGrpSpPr>
          <p:grpSpPr>
            <a:xfrm>
              <a:off x="840786" y="2081863"/>
              <a:ext cx="1701633" cy="1701632"/>
              <a:chOff x="-1" y="0"/>
              <a:chExt cx="1701632" cy="1701631"/>
            </a:xfrm>
          </p:grpSpPr>
          <p:sp>
            <p:nvSpPr>
              <p:cNvPr id="120" name="Cercle"/>
              <p:cNvSpPr/>
              <p:nvPr/>
            </p:nvSpPr>
            <p:spPr>
              <a:xfrm>
                <a:off x="-1" y="0"/>
                <a:ext cx="1701632" cy="1701631"/>
              </a:xfrm>
              <a:prstGeom prst="ellipse">
                <a:avLst/>
              </a:prstGeom>
              <a:solidFill>
                <a:srgbClr val="DDDDDD"/>
              </a:solidFill>
              <a:ln w="12700" cap="flat">
                <a:noFill/>
                <a:miter lim="400000"/>
              </a:ln>
              <a:effectLst/>
            </p:spPr>
            <p:txBody>
              <a:bodyPr wrap="square" lIns="0" tIns="0" rIns="0" bIns="0" numCol="1" anchor="ctr">
                <a:noAutofit/>
              </a:bodyPr>
              <a:lstStyle/>
              <a:p>
                <a:pPr algn="ctr" defTabSz="410373"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21" name="LLCE"/>
              <p:cNvSpPr txBox="1"/>
              <p:nvPr/>
            </p:nvSpPr>
            <p:spPr>
              <a:xfrm>
                <a:off x="681940" y="732407"/>
                <a:ext cx="419488" cy="60187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t>
                </a:r>
              </a:p>
            </p:txBody>
          </p:sp>
          <p:sp>
            <p:nvSpPr>
              <p:cNvPr id="122" name="Maths"/>
              <p:cNvSpPr txBox="1"/>
              <p:nvPr/>
            </p:nvSpPr>
            <p:spPr>
              <a:xfrm>
                <a:off x="133203" y="431469"/>
                <a:ext cx="1413018" cy="60187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Maths</a:t>
                </a:r>
              </a:p>
            </p:txBody>
          </p:sp>
          <p:sp>
            <p:nvSpPr>
              <p:cNvPr id="123" name="HG…"/>
              <p:cNvSpPr txBox="1"/>
              <p:nvPr/>
            </p:nvSpPr>
            <p:spPr>
              <a:xfrm>
                <a:off x="358672" y="1261822"/>
                <a:ext cx="984289" cy="3830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lgn="ctr" defTabSz="321159" hangingPunct="0">
                  <a:lnSpc>
                    <a:spcPct val="80000"/>
                  </a:lnSpc>
                  <a:defRPr sz="1900" b="0">
                    <a:solidFill>
                      <a:srgbClr val="FFFFFF"/>
                    </a:solidFill>
                  </a:defRPr>
                </a:pPr>
                <a:r>
                  <a:rPr sz="1300" kern="0" dirty="0">
                    <a:solidFill>
                      <a:srgbClr val="FFFFFF"/>
                    </a:solidFill>
                    <a:latin typeface="Helvetica Neue"/>
                    <a:ea typeface="Helvetica Neue"/>
                    <a:cs typeface="Helvetica Neue"/>
                    <a:sym typeface="Helvetica Neue"/>
                  </a:rPr>
                  <a:t>HG</a:t>
                </a:r>
                <a:r>
                  <a:rPr lang="fr-FR" sz="1300" kern="0" dirty="0">
                    <a:solidFill>
                      <a:srgbClr val="FFFFFF"/>
                    </a:solidFill>
                    <a:latin typeface="Helvetica Neue"/>
                    <a:ea typeface="Helvetica Neue"/>
                    <a:cs typeface="Helvetica Neue"/>
                    <a:sym typeface="Helvetica Neue"/>
                  </a:rPr>
                  <a:t>GSP</a:t>
                </a:r>
                <a:endParaRPr sz="1300" kern="0" dirty="0">
                  <a:solidFill>
                    <a:srgbClr val="FFFFFF"/>
                  </a:solidFill>
                  <a:latin typeface="Helvetica Neue"/>
                  <a:ea typeface="Helvetica Neue"/>
                  <a:cs typeface="Helvetica Neue"/>
                  <a:sym typeface="Helvetica Neue"/>
                </a:endParaRPr>
              </a:p>
            </p:txBody>
          </p:sp>
        </p:grpSp>
      </p:grpSp>
      <p:grpSp>
        <p:nvGrpSpPr>
          <p:cNvPr id="134" name="Groupe"/>
          <p:cNvGrpSpPr/>
          <p:nvPr/>
        </p:nvGrpSpPr>
        <p:grpSpPr>
          <a:xfrm>
            <a:off x="78186" y="2509550"/>
            <a:ext cx="4006362" cy="4369301"/>
            <a:chOff x="0" y="8642"/>
            <a:chExt cx="5697936" cy="6214113"/>
          </a:xfrm>
        </p:grpSpPr>
        <p:sp>
          <p:nvSpPr>
            <p:cNvPr id="126" name="Ligne"/>
            <p:cNvSpPr/>
            <p:nvPr/>
          </p:nvSpPr>
          <p:spPr>
            <a:xfrm>
              <a:off x="1395620" y="713276"/>
              <a:ext cx="2364762" cy="1894179"/>
            </a:xfrm>
            <a:prstGeom prst="line">
              <a:avLst/>
            </a:prstGeom>
            <a:noFill/>
            <a:ln w="25400" cap="flat">
              <a:solidFill>
                <a:srgbClr val="DE6A10"/>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7" name="Ligne"/>
            <p:cNvSpPr/>
            <p:nvPr/>
          </p:nvSpPr>
          <p:spPr>
            <a:xfrm flipH="1">
              <a:off x="3718679" y="2594257"/>
              <a:ext cx="1" cy="2194189"/>
            </a:xfrm>
            <a:prstGeom prst="line">
              <a:avLst/>
            </a:prstGeom>
            <a:noFill/>
            <a:ln w="25400" cap="flat">
              <a:solidFill>
                <a:srgbClr val="DE6A10"/>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8" name="Ligne"/>
            <p:cNvSpPr/>
            <p:nvPr/>
          </p:nvSpPr>
          <p:spPr>
            <a:xfrm flipH="1">
              <a:off x="1694143" y="2591489"/>
              <a:ext cx="1965438" cy="1042079"/>
            </a:xfrm>
            <a:prstGeom prst="line">
              <a:avLst/>
            </a:prstGeom>
            <a:noFill/>
            <a:ln w="25400" cap="flat">
              <a:solidFill>
                <a:srgbClr val="DE6A10"/>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33" name="Groupe"/>
            <p:cNvGrpSpPr/>
            <p:nvPr/>
          </p:nvGrpSpPr>
          <p:grpSpPr>
            <a:xfrm>
              <a:off x="0" y="8642"/>
              <a:ext cx="5697936" cy="6214113"/>
              <a:chOff x="0" y="8642"/>
              <a:chExt cx="5697935" cy="6214112"/>
            </a:xfrm>
          </p:grpSpPr>
          <p:sp>
            <p:nvSpPr>
              <p:cNvPr id="129" name="LICENCES…"/>
              <p:cNvSpPr txBox="1"/>
              <p:nvPr/>
            </p:nvSpPr>
            <p:spPr>
              <a:xfrm>
                <a:off x="84564" y="2308350"/>
                <a:ext cx="2187472" cy="36039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159"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LICENCES</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Droit Sciences Po</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Sociologie</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Sciences de l’Homme</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Sciences Sociales</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Histoire</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Géographie – aménagement du territoire</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Sciences de l’éducation</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Communication</a:t>
                </a:r>
              </a:p>
            </p:txBody>
          </p:sp>
          <p:sp>
            <p:nvSpPr>
              <p:cNvPr id="130" name="ECOLES…"/>
              <p:cNvSpPr txBox="1"/>
              <p:nvPr/>
            </p:nvSpPr>
            <p:spPr>
              <a:xfrm>
                <a:off x="0" y="8642"/>
                <a:ext cx="1701631" cy="16845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159"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ECOLES</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IEP</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Ecoles de journalisme</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Formations du social</a:t>
                </a:r>
              </a:p>
            </p:txBody>
          </p:sp>
          <p:sp>
            <p:nvSpPr>
              <p:cNvPr id="131" name="CPGE…"/>
              <p:cNvSpPr txBox="1"/>
              <p:nvPr/>
            </p:nvSpPr>
            <p:spPr>
              <a:xfrm>
                <a:off x="2803539" y="4649742"/>
                <a:ext cx="2894396"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159"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CPGE</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D1</a:t>
                </a:r>
              </a:p>
            </p:txBody>
          </p:sp>
          <p:sp>
            <p:nvSpPr>
              <p:cNvPr id="132" name="DUT…"/>
              <p:cNvSpPr txBox="1"/>
              <p:nvPr/>
            </p:nvSpPr>
            <p:spPr>
              <a:xfrm>
                <a:off x="2803539" y="5258297"/>
                <a:ext cx="2894396" cy="9644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159"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DUT</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Carrières sociales</a:t>
                </a:r>
              </a:p>
              <a:p>
                <a:pPr defTabSz="321159"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Info-com -journalisme</a:t>
                </a:r>
              </a:p>
            </p:txBody>
          </p:sp>
        </p:grpSp>
      </p:grpSp>
      <p:sp>
        <p:nvSpPr>
          <p:cNvPr id="135" name="Ligne"/>
          <p:cNvSpPr/>
          <p:nvPr/>
        </p:nvSpPr>
        <p:spPr>
          <a:xfrm flipH="1">
            <a:off x="4048641" y="2465517"/>
            <a:ext cx="2223058" cy="1272488"/>
          </a:xfrm>
          <a:prstGeom prst="line">
            <a:avLst/>
          </a:prstGeom>
          <a:ln w="25400">
            <a:solidFill>
              <a:srgbClr val="599553"/>
            </a:solidFill>
          </a:ln>
        </p:spPr>
        <p:txBody>
          <a:bodyPr lIns="32113" tIns="32113" rIns="32113" bIns="32113"/>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36" name="Ligne"/>
          <p:cNvSpPr/>
          <p:nvPr/>
        </p:nvSpPr>
        <p:spPr>
          <a:xfrm flipH="1">
            <a:off x="2916293" y="3440921"/>
            <a:ext cx="1585589" cy="787444"/>
          </a:xfrm>
          <a:prstGeom prst="line">
            <a:avLst/>
          </a:prstGeom>
          <a:ln w="25400">
            <a:solidFill>
              <a:srgbClr val="DE6A10"/>
            </a:solidFill>
          </a:ln>
        </p:spPr>
        <p:txBody>
          <a:bodyPr lIns="32113" tIns="32113" rIns="32113" bIns="32113"/>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37" name="Groupe"/>
          <p:cNvSpPr/>
          <p:nvPr/>
        </p:nvSpPr>
        <p:spPr>
          <a:xfrm>
            <a:off x="3635173" y="2492173"/>
            <a:ext cx="1873654" cy="1873654"/>
          </a:xfrm>
          <a:prstGeom prst="ellipse">
            <a:avLst/>
          </a:prstGeom>
          <a:solidFill>
            <a:srgbClr val="2E578C"/>
          </a:solidFill>
          <a:ln w="12700">
            <a:miter lim="400000"/>
          </a:ln>
          <a:extLst>
            <a:ext uri="{C572A759-6A51-4108-AA02-DFA0A04FC94B}">
              <ma14:wrappingTextBoxFlag xmlns:ma14="http://schemas.microsoft.com/office/mac/drawingml/2011/main" xmlns="" val="1"/>
            </a:ext>
          </a:extLst>
        </p:spPr>
        <p:txBody>
          <a:bodyPr lIns="0" tIns="0" rIns="0" bIns="0" anchor="ctr"/>
          <a:lstStyle/>
          <a:p>
            <a:pPr algn="ctr" defTabSz="410373" hangingPunct="0">
              <a:defRPr sz="2100" b="0" cap="all">
                <a:solidFill>
                  <a:srgbClr val="FFFFFF"/>
                </a:solidFill>
              </a:defRPr>
            </a:pPr>
            <a:r>
              <a:rPr sz="1500" kern="0" cap="all" dirty="0">
                <a:solidFill>
                  <a:srgbClr val="FFFFFF"/>
                </a:solidFill>
                <a:latin typeface="Helvetica Neue"/>
                <a:ea typeface="Helvetica Neue"/>
                <a:cs typeface="Helvetica Neue"/>
                <a:sym typeface="Helvetica Neue"/>
              </a:rPr>
              <a:t>SES</a:t>
            </a:r>
          </a:p>
          <a:p>
            <a:pPr algn="ctr" defTabSz="410373" hangingPunct="0">
              <a:defRPr sz="2100" b="0" cap="all">
                <a:solidFill>
                  <a:srgbClr val="FFFFFF"/>
                </a:solidFill>
              </a:defRPr>
            </a:pPr>
            <a:r>
              <a:rPr sz="1500" kern="0" cap="all" dirty="0">
                <a:solidFill>
                  <a:srgbClr val="FFFFFF"/>
                </a:solidFill>
                <a:latin typeface="Helvetica Neue"/>
                <a:ea typeface="Helvetica Neue"/>
                <a:cs typeface="Helvetica Neue"/>
                <a:sym typeface="Helvetica Neue"/>
              </a:rPr>
              <a:t>+</a:t>
            </a:r>
          </a:p>
          <a:p>
            <a:pPr algn="ctr" defTabSz="410373" hangingPunct="0">
              <a:defRPr sz="2100" b="0" cap="all">
                <a:solidFill>
                  <a:srgbClr val="FFFFFF"/>
                </a:solidFill>
              </a:defRPr>
            </a:pPr>
            <a:r>
              <a:rPr sz="1500" kern="0" cap="all" dirty="0">
                <a:solidFill>
                  <a:srgbClr val="FFFFFF"/>
                </a:solidFill>
                <a:latin typeface="Helvetica Neue"/>
                <a:ea typeface="Helvetica Neue"/>
                <a:cs typeface="Helvetica Neue"/>
                <a:sym typeface="Helvetica Neue"/>
              </a:rPr>
              <a:t>Maths</a:t>
            </a:r>
          </a:p>
          <a:p>
            <a:pPr algn="ctr" defTabSz="410373" hangingPunct="0">
              <a:defRPr sz="2100" b="0" cap="all">
                <a:solidFill>
                  <a:srgbClr val="FFFFFF"/>
                </a:solidFill>
              </a:defRPr>
            </a:pPr>
            <a:r>
              <a:rPr sz="1500" kern="0" cap="all" dirty="0">
                <a:solidFill>
                  <a:srgbClr val="FFFFFF"/>
                </a:solidFill>
                <a:latin typeface="Helvetica Neue"/>
                <a:ea typeface="Helvetica Neue"/>
                <a:cs typeface="Helvetica Neue"/>
                <a:sym typeface="Helvetica Neue"/>
              </a:rPr>
              <a:t>+</a:t>
            </a:r>
          </a:p>
          <a:p>
            <a:pPr algn="ctr" defTabSz="410373" hangingPunct="0">
              <a:defRPr sz="2100" b="0" cap="all">
                <a:solidFill>
                  <a:srgbClr val="FFFFFF"/>
                </a:solidFill>
              </a:defRPr>
            </a:pPr>
            <a:r>
              <a:rPr sz="1500" kern="0" cap="all" dirty="0">
                <a:solidFill>
                  <a:srgbClr val="FFFFFF"/>
                </a:solidFill>
                <a:latin typeface="Helvetica Neue"/>
                <a:ea typeface="Helvetica Neue"/>
                <a:cs typeface="Helvetica Neue"/>
                <a:sym typeface="Helvetica Neue"/>
              </a:rPr>
              <a:t>H</a:t>
            </a:r>
            <a:r>
              <a:rPr lang="fr-FR" sz="1500" kern="0" cap="all" dirty="0">
                <a:solidFill>
                  <a:srgbClr val="FFFFFF"/>
                </a:solidFill>
                <a:latin typeface="Helvetica Neue"/>
                <a:ea typeface="Helvetica Neue"/>
                <a:cs typeface="Helvetica Neue"/>
                <a:sym typeface="Helvetica Neue"/>
              </a:rPr>
              <a:t>GGS</a:t>
            </a:r>
            <a:r>
              <a:rPr sz="1500" kern="0" cap="all" dirty="0">
                <a:solidFill>
                  <a:srgbClr val="FFFFFF"/>
                </a:solidFill>
                <a:latin typeface="Helvetica Neue"/>
                <a:ea typeface="Helvetica Neue"/>
                <a:cs typeface="Helvetica Neue"/>
                <a:sym typeface="Helvetica Neue"/>
              </a:rPr>
              <a:t>P</a:t>
            </a:r>
          </a:p>
        </p:txBody>
      </p:sp>
      <p:sp>
        <p:nvSpPr>
          <p:cNvPr id="138" name="Cercle"/>
          <p:cNvSpPr/>
          <p:nvPr/>
        </p:nvSpPr>
        <p:spPr>
          <a:xfrm>
            <a:off x="6008101" y="1680196"/>
            <a:ext cx="1196459" cy="1196459"/>
          </a:xfrm>
          <a:prstGeom prst="ellipse">
            <a:avLst/>
          </a:prstGeom>
          <a:solidFill>
            <a:srgbClr val="599553"/>
          </a:solidFill>
          <a:ln w="12700">
            <a:miter lim="400000"/>
          </a:ln>
        </p:spPr>
        <p:txBody>
          <a:bodyPr lIns="0" tIns="0" rIns="0" bIns="0" anchor="ctr"/>
          <a:lstStyle/>
          <a:p>
            <a:pPr algn="ctr" defTabSz="410373"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9" name="Maths"/>
          <p:cNvSpPr txBox="1"/>
          <p:nvPr/>
        </p:nvSpPr>
        <p:spPr>
          <a:xfrm>
            <a:off x="6124818" y="2309636"/>
            <a:ext cx="962995" cy="392659"/>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Maths</a:t>
            </a:r>
          </a:p>
        </p:txBody>
      </p:sp>
      <p:sp>
        <p:nvSpPr>
          <p:cNvPr id="140" name="SVT"/>
          <p:cNvSpPr txBox="1"/>
          <p:nvPr/>
        </p:nvSpPr>
        <p:spPr>
          <a:xfrm>
            <a:off x="4309538" y="1602903"/>
            <a:ext cx="520900" cy="315715"/>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SVT</a:t>
            </a:r>
          </a:p>
        </p:txBody>
      </p:sp>
      <p:sp>
        <p:nvSpPr>
          <p:cNvPr id="142" name="Arts"/>
          <p:cNvSpPr txBox="1"/>
          <p:nvPr/>
        </p:nvSpPr>
        <p:spPr>
          <a:xfrm>
            <a:off x="2806538" y="2316513"/>
            <a:ext cx="520900" cy="315715"/>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Arts</a:t>
            </a:r>
          </a:p>
        </p:txBody>
      </p:sp>
      <p:sp>
        <p:nvSpPr>
          <p:cNvPr id="150" name="LLCE"/>
          <p:cNvSpPr txBox="1"/>
          <p:nvPr/>
        </p:nvSpPr>
        <p:spPr>
          <a:xfrm>
            <a:off x="6243731" y="1856916"/>
            <a:ext cx="707894" cy="405484"/>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26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51" name="LLCE"/>
          <p:cNvSpPr txBox="1"/>
          <p:nvPr/>
        </p:nvSpPr>
        <p:spPr>
          <a:xfrm>
            <a:off x="6465468" y="2059292"/>
            <a:ext cx="264419" cy="392659"/>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52" name="Etudes supérieures envisagées"/>
          <p:cNvSpPr txBox="1"/>
          <p:nvPr/>
        </p:nvSpPr>
        <p:spPr>
          <a:xfrm>
            <a:off x="1684839" y="23075"/>
            <a:ext cx="4323262" cy="341363"/>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kern="0" dirty="0">
                <a:latin typeface="Helvetica Neue Medium"/>
                <a:ea typeface="Helvetica Neue Medium"/>
                <a:cs typeface="Helvetica Neue Medium"/>
              </a:rPr>
              <a:t>Etudes supérieures </a:t>
            </a:r>
            <a:r>
              <a:rPr lang="fr-FR" kern="0" dirty="0" smtClean="0">
                <a:latin typeface="Helvetica Neue Medium"/>
                <a:ea typeface="Helvetica Neue Medium"/>
                <a:cs typeface="Helvetica Neue Medium"/>
              </a:rPr>
              <a:t>envisageables</a:t>
            </a:r>
            <a:endParaRPr kern="0" dirty="0">
              <a:latin typeface="Helvetica Neue Medium"/>
              <a:ea typeface="Helvetica Neue Medium"/>
              <a:cs typeface="Helvetica Neue Medium"/>
            </a:endParaRPr>
          </a:p>
        </p:txBody>
      </p:sp>
      <p:sp>
        <p:nvSpPr>
          <p:cNvPr id="153" name="Cercle"/>
          <p:cNvSpPr/>
          <p:nvPr/>
        </p:nvSpPr>
        <p:spPr>
          <a:xfrm>
            <a:off x="1291709" y="270271"/>
            <a:ext cx="6198344" cy="6201149"/>
          </a:xfrm>
          <a:prstGeom prst="ellipse">
            <a:avLst/>
          </a:prstGeom>
          <a:ln w="25400">
            <a:solidFill>
              <a:srgbClr val="A7A7A7"/>
            </a:solidFill>
            <a:custDash>
              <a:ds d="600000" sp="600000"/>
            </a:custDash>
            <a:miter lim="400000"/>
          </a:ln>
        </p:spPr>
        <p:txBody>
          <a:bodyPr lIns="0" tIns="0" rIns="0" bIns="0"/>
          <a:lstStyle/>
          <a:p>
            <a:pPr algn="ctr" defTabSz="321159" hangingPunct="0">
              <a:lnSpc>
                <a:spcPct val="80000"/>
              </a:lnSpc>
              <a:spcBef>
                <a:spcPts val="3867"/>
              </a:spcBef>
              <a:defRPr sz="1700" b="0">
                <a:solidFill>
                  <a:srgbClr val="333333"/>
                </a:solidFill>
                <a:latin typeface="Helvetica Neue Thin"/>
                <a:ea typeface="Helvetica Neue Thin"/>
                <a:cs typeface="Helvetica Neue Thin"/>
                <a:sym typeface="Helvetica Neue Thin"/>
              </a:defRPr>
            </a:pPr>
            <a:endParaRPr sz="1200" kern="0">
              <a:solidFill>
                <a:srgbClr val="333333"/>
              </a:solidFill>
              <a:latin typeface="Helvetica Neue Thin"/>
              <a:ea typeface="Helvetica Neue Thin"/>
              <a:cs typeface="Helvetica Neue Thin"/>
              <a:sym typeface="Helvetica Neue Thin"/>
            </a:endParaRPr>
          </a:p>
        </p:txBody>
      </p:sp>
      <p:sp>
        <p:nvSpPr>
          <p:cNvPr id="154" name="Cercle"/>
          <p:cNvSpPr/>
          <p:nvPr/>
        </p:nvSpPr>
        <p:spPr>
          <a:xfrm>
            <a:off x="3067141" y="1923459"/>
            <a:ext cx="3009720" cy="3011082"/>
          </a:xfrm>
          <a:prstGeom prst="ellipse">
            <a:avLst/>
          </a:prstGeom>
          <a:ln w="25400">
            <a:solidFill>
              <a:srgbClr val="A7A7A7"/>
            </a:solidFill>
            <a:custDash>
              <a:ds d="600000" sp="600000"/>
            </a:custDash>
            <a:miter lim="400000"/>
          </a:ln>
        </p:spPr>
        <p:txBody>
          <a:bodyPr lIns="0" tIns="0" rIns="0" bIns="0"/>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5" name="2 spécialités de Terminale"/>
          <p:cNvSpPr txBox="1"/>
          <p:nvPr/>
        </p:nvSpPr>
        <p:spPr>
          <a:xfrm>
            <a:off x="2677145" y="753558"/>
            <a:ext cx="3726906" cy="341363"/>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Deux</a:t>
            </a:r>
            <a:r>
              <a:rPr kern="0" dirty="0" smtClean="0">
                <a:latin typeface="Helvetica Neue Medium"/>
                <a:ea typeface="Helvetica Neue Medium"/>
                <a:cs typeface="Helvetica Neue Medium"/>
              </a:rPr>
              <a:t> spécialités</a:t>
            </a:r>
            <a:r>
              <a:rPr lang="fr-FR" kern="0" dirty="0" smtClean="0">
                <a:latin typeface="Helvetica Neue Medium"/>
                <a:ea typeface="Helvetica Neue Medium"/>
                <a:cs typeface="Helvetica Neue Medium"/>
              </a:rPr>
              <a:t> en </a:t>
            </a:r>
            <a:r>
              <a:rPr lang="fr-FR" kern="0" dirty="0" err="1" smtClean="0">
                <a:latin typeface="Helvetica Neue Medium"/>
                <a:ea typeface="Helvetica Neue Medium"/>
                <a:cs typeface="Helvetica Neue Medium"/>
              </a:rPr>
              <a:t>t</a:t>
            </a:r>
            <a:r>
              <a:rPr kern="0" dirty="0" smtClean="0">
                <a:latin typeface="Helvetica Neue Medium"/>
                <a:ea typeface="Helvetica Neue Medium"/>
                <a:cs typeface="Helvetica Neue Medium"/>
              </a:rPr>
              <a:t>erminale </a:t>
            </a:r>
            <a:endParaRPr kern="0" dirty="0">
              <a:latin typeface="Helvetica Neue Medium"/>
              <a:ea typeface="Helvetica Neue Medium"/>
              <a:cs typeface="Helvetica Neue Medium"/>
            </a:endParaRPr>
          </a:p>
        </p:txBody>
      </p:sp>
      <p:sp>
        <p:nvSpPr>
          <p:cNvPr id="156" name="3 spécialités de 1ère"/>
          <p:cNvSpPr txBox="1"/>
          <p:nvPr/>
        </p:nvSpPr>
        <p:spPr>
          <a:xfrm>
            <a:off x="2647638" y="1602903"/>
            <a:ext cx="3649961" cy="341363"/>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Trois </a:t>
            </a:r>
            <a:r>
              <a:rPr kern="0" dirty="0" smtClean="0">
                <a:latin typeface="Helvetica Neue Medium"/>
                <a:ea typeface="Helvetica Neue Medium"/>
                <a:cs typeface="Helvetica Neue Medium"/>
              </a:rPr>
              <a:t>spécialités </a:t>
            </a:r>
            <a:r>
              <a:rPr lang="fr-FR" kern="0" dirty="0" smtClean="0">
                <a:latin typeface="Helvetica Neue Medium"/>
                <a:ea typeface="Helvetica Neue Medium"/>
                <a:cs typeface="Helvetica Neue Medium"/>
              </a:rPr>
              <a:t>en première</a:t>
            </a:r>
            <a:endParaRPr kern="0" dirty="0">
              <a:latin typeface="Helvetica Neue Medium"/>
              <a:ea typeface="Helvetica Neue Medium"/>
              <a:cs typeface="Helvetica Neue Medium"/>
            </a:endParaRPr>
          </a:p>
        </p:txBody>
      </p:sp>
      <p:sp>
        <p:nvSpPr>
          <p:cNvPr id="157" name="Cercle"/>
          <p:cNvSpPr/>
          <p:nvPr/>
        </p:nvSpPr>
        <p:spPr>
          <a:xfrm>
            <a:off x="2051522" y="3720890"/>
            <a:ext cx="1208007" cy="1208009"/>
          </a:xfrm>
          <a:prstGeom prst="ellipse">
            <a:avLst/>
          </a:prstGeom>
          <a:solidFill>
            <a:srgbClr val="EA8F34"/>
          </a:solidFill>
          <a:ln w="12700">
            <a:miter lim="400000"/>
          </a:ln>
        </p:spPr>
        <p:txBody>
          <a:bodyPr lIns="0" tIns="0" rIns="0" bIns="0" anchor="ctr"/>
          <a:lstStyle/>
          <a:p>
            <a:pPr algn="ctr" defTabSz="321159" hangingPunct="0">
              <a:lnSpc>
                <a:spcPct val="80000"/>
              </a:lnSpc>
              <a:defRPr sz="1900" b="0">
                <a:solidFill>
                  <a:srgbClr val="FFFFFF"/>
                </a:solidFill>
              </a:defRPr>
            </a:pPr>
            <a:endParaRPr sz="1300" kern="0">
              <a:solidFill>
                <a:srgbClr val="FFFFFF"/>
              </a:solidFill>
              <a:latin typeface="Helvetica Neue"/>
              <a:ea typeface="Helvetica Neue"/>
              <a:cs typeface="Helvetica Neue"/>
              <a:sym typeface="Helvetica Neue"/>
            </a:endParaRPr>
          </a:p>
        </p:txBody>
      </p:sp>
      <p:sp>
        <p:nvSpPr>
          <p:cNvPr id="158" name="HG…"/>
          <p:cNvSpPr txBox="1"/>
          <p:nvPr/>
        </p:nvSpPr>
        <p:spPr>
          <a:xfrm>
            <a:off x="2159935" y="4465635"/>
            <a:ext cx="979030" cy="328608"/>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p>
            <a:pPr algn="ctr" defTabSz="321159" hangingPunct="0">
              <a:lnSpc>
                <a:spcPct val="80000"/>
              </a:lnSpc>
              <a:defRPr sz="2000" b="0">
                <a:solidFill>
                  <a:srgbClr val="FFFFFF"/>
                </a:solidFill>
              </a:defRPr>
            </a:pPr>
            <a:r>
              <a:rPr sz="2000" kern="0" dirty="0">
                <a:solidFill>
                  <a:srgbClr val="FFFFFF"/>
                </a:solidFill>
                <a:latin typeface="Helvetica Neue"/>
                <a:ea typeface="Helvetica Neue"/>
                <a:cs typeface="Helvetica Neue"/>
                <a:sym typeface="Helvetica Neue"/>
              </a:rPr>
              <a:t>HGGSP</a:t>
            </a:r>
          </a:p>
        </p:txBody>
      </p:sp>
      <p:sp>
        <p:nvSpPr>
          <p:cNvPr id="159" name="LLCE"/>
          <p:cNvSpPr txBox="1"/>
          <p:nvPr/>
        </p:nvSpPr>
        <p:spPr>
          <a:xfrm>
            <a:off x="2359456" y="3872393"/>
            <a:ext cx="561163" cy="328539"/>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2000" b="0">
                <a:solidFill>
                  <a:srgbClr val="FFFFFF"/>
                </a:solidFill>
              </a:defRPr>
            </a:lvl1pPr>
          </a:lstStyle>
          <a:p>
            <a:pPr algn="ctr" hangingPunct="0"/>
            <a:r>
              <a:rPr kern="0" dirty="0">
                <a:latin typeface="Helvetica Neue"/>
                <a:ea typeface="Helvetica Neue"/>
                <a:cs typeface="Helvetica Neue"/>
                <a:sym typeface="Helvetica Neue"/>
              </a:rPr>
              <a:t>SES</a:t>
            </a:r>
          </a:p>
        </p:txBody>
      </p:sp>
      <p:sp>
        <p:nvSpPr>
          <p:cNvPr id="160" name="LLCE"/>
          <p:cNvSpPr txBox="1"/>
          <p:nvPr/>
        </p:nvSpPr>
        <p:spPr>
          <a:xfrm>
            <a:off x="2507818" y="4169500"/>
            <a:ext cx="264419" cy="392659"/>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t>
            </a:r>
          </a:p>
        </p:txBody>
      </p:sp>
      <p:sp>
        <p:nvSpPr>
          <p:cNvPr id="161" name="Réalisé par le…"/>
          <p:cNvSpPr txBox="1"/>
          <p:nvPr/>
        </p:nvSpPr>
        <p:spPr>
          <a:xfrm>
            <a:off x="5890937" y="6211496"/>
            <a:ext cx="3247137" cy="623964"/>
          </a:xfrm>
          <a:prstGeom prst="rect">
            <a:avLst/>
          </a:prstGeom>
          <a:ln w="12700">
            <a:miter lim="400000"/>
          </a:ln>
          <a:extLst>
            <a:ext uri="{C572A759-6A51-4108-AA02-DFA0A04FC94B}">
              <ma14:wrappingTextBoxFlag xmlns:ma14="http://schemas.microsoft.com/office/mac/drawingml/2011/main" xmlns="" val="1"/>
            </a:ext>
          </a:extLst>
        </p:spPr>
        <p:txBody>
          <a:bodyPr wrap="none" lIns="35681" tIns="35681" rIns="35681" bIns="35681" anchor="ctr">
            <a:spAutoFit/>
          </a:bodyPr>
          <a:lstStyle/>
          <a:p>
            <a:pPr algn="ctr" defTabSz="321159" hangingPunct="0">
              <a:defRPr sz="1700" b="0">
                <a:solidFill>
                  <a:srgbClr val="A7A7A7"/>
                </a:solidFill>
                <a:latin typeface="+mn-lt"/>
                <a:ea typeface="+mn-ea"/>
                <a:cs typeface="+mn-cs"/>
                <a:sym typeface="Helvetica Neue Medium"/>
              </a:defRPr>
            </a:pPr>
            <a:r>
              <a:rPr sz="1200" kern="0">
                <a:solidFill>
                  <a:srgbClr val="A7A7A7"/>
                </a:solidFill>
                <a:latin typeface="Helvetica Neue Medium"/>
                <a:ea typeface="Helvetica Neue Medium"/>
                <a:cs typeface="Helvetica Neue Medium"/>
                <a:sym typeface="Helvetica Neue Medium"/>
              </a:rPr>
              <a:t>Réalisé par le </a:t>
            </a:r>
          </a:p>
          <a:p>
            <a:pPr algn="ctr" defTabSz="321159" hangingPunct="0">
              <a:defRPr sz="1700" b="0">
                <a:solidFill>
                  <a:srgbClr val="A7A7A7"/>
                </a:solidFill>
                <a:latin typeface="+mn-lt"/>
                <a:ea typeface="+mn-ea"/>
                <a:cs typeface="+mn-cs"/>
                <a:sym typeface="Helvetica Neue Medium"/>
              </a:defRPr>
            </a:pPr>
            <a:r>
              <a:rPr sz="1200" kern="0">
                <a:solidFill>
                  <a:srgbClr val="A7A7A7"/>
                </a:solidFill>
                <a:latin typeface="Helvetica Neue Medium"/>
                <a:ea typeface="Helvetica Neue Medium"/>
                <a:cs typeface="Helvetica Neue Medium"/>
                <a:sym typeface="Helvetica Neue Medium"/>
              </a:rPr>
              <a:t>Groupe de Ressources Disciplinaires de SES</a:t>
            </a:r>
          </a:p>
          <a:p>
            <a:pPr algn="ctr" defTabSz="321159" hangingPunct="0">
              <a:defRPr sz="1700" b="0">
                <a:solidFill>
                  <a:srgbClr val="A7A7A7"/>
                </a:solidFill>
                <a:latin typeface="+mn-lt"/>
                <a:ea typeface="+mn-ea"/>
                <a:cs typeface="+mn-cs"/>
                <a:sym typeface="Helvetica Neue Medium"/>
              </a:defRPr>
            </a:pPr>
            <a:r>
              <a:rPr sz="1200" kern="0">
                <a:solidFill>
                  <a:srgbClr val="A7A7A7"/>
                </a:solidFill>
                <a:latin typeface="Helvetica Neue Medium"/>
                <a:ea typeface="Helvetica Neue Medium"/>
                <a:cs typeface="Helvetica Neue Medium"/>
                <a:sym typeface="Helvetica Neue Medium"/>
              </a:rPr>
              <a:t>de l’Académie de Lyon</a:t>
            </a:r>
          </a:p>
        </p:txBody>
      </p:sp>
      <p:sp>
        <p:nvSpPr>
          <p:cNvPr id="45" name="ZoneTexte 44"/>
          <p:cNvSpPr txBox="1"/>
          <p:nvPr/>
        </p:nvSpPr>
        <p:spPr>
          <a:xfrm>
            <a:off x="112025" y="528567"/>
            <a:ext cx="2283098" cy="18568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r>
              <a:rPr lang="fr-FR" sz="1400" b="1" dirty="0">
                <a:solidFill>
                  <a:srgbClr val="000000"/>
                </a:solidFill>
                <a:latin typeface="Helvetica Neue"/>
                <a:ea typeface="Helvetica Neue"/>
                <a:cs typeface="Helvetica Neue"/>
                <a:sym typeface="Helvetica Neue"/>
              </a:rPr>
              <a:t>Enseignements optionnels possibles</a:t>
            </a:r>
          </a:p>
          <a:p>
            <a:pPr algn="ctr"/>
            <a:r>
              <a:rPr lang="fr-FR" sz="1400" dirty="0"/>
              <a:t>Mathématiques complémentaires</a:t>
            </a:r>
          </a:p>
          <a:p>
            <a:pPr algn="ctr"/>
            <a:r>
              <a:rPr lang="fr-FR" sz="1400" dirty="0"/>
              <a:t>ou</a:t>
            </a:r>
          </a:p>
          <a:p>
            <a:pPr algn="ctr"/>
            <a:r>
              <a:rPr lang="fr-FR" sz="1400" dirty="0"/>
              <a:t>Droit et grands enjeux du monde contemporain</a:t>
            </a:r>
          </a:p>
          <a:p>
            <a:pPr algn="ctr" defTabSz="583510" hangingPunct="0"/>
            <a:endParaRPr lang="fr-FR" sz="1600" b="1" dirty="0">
              <a:solidFill>
                <a:srgbClr val="000000"/>
              </a:solidFill>
              <a:latin typeface="Helvetica Neue"/>
              <a:ea typeface="Helvetica Neue"/>
              <a:cs typeface="Helvetica Neue"/>
              <a:sym typeface="Helvetica Neue"/>
            </a:endParaRPr>
          </a:p>
        </p:txBody>
      </p:sp>
      <p:sp>
        <p:nvSpPr>
          <p:cNvPr id="47" name="ZoneTexte 46"/>
          <p:cNvSpPr txBox="1"/>
          <p:nvPr/>
        </p:nvSpPr>
        <p:spPr>
          <a:xfrm>
            <a:off x="5739835" y="2847465"/>
            <a:ext cx="1994020" cy="2410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endParaRPr lang="fr-FR" sz="1400" b="1" dirty="0">
              <a:solidFill>
                <a:srgbClr val="000000"/>
              </a:solidFill>
              <a:latin typeface="Helvetica Neue"/>
              <a:ea typeface="Helvetica Neue"/>
              <a:cs typeface="Helvetica Neue"/>
              <a:sym typeface="Helvetica Neue"/>
            </a:endParaRPr>
          </a:p>
          <a:p>
            <a:pPr algn="ctr" defTabSz="583510" hangingPunct="0"/>
            <a:r>
              <a:rPr lang="fr-FR" sz="1400" b="1" dirty="0">
                <a:solidFill>
                  <a:srgbClr val="000000"/>
                </a:solidFill>
                <a:latin typeface="Helvetica Neue"/>
                <a:ea typeface="Helvetica Neue"/>
                <a:cs typeface="Helvetica Neue"/>
                <a:sym typeface="Helvetica Neue"/>
              </a:rPr>
              <a:t>Enseignements optionnels possibles</a:t>
            </a:r>
          </a:p>
          <a:p>
            <a:pPr algn="ctr"/>
            <a:r>
              <a:rPr lang="fr-FR" sz="1400" b="1" dirty="0">
                <a:solidFill>
                  <a:srgbClr val="000000"/>
                </a:solidFill>
                <a:latin typeface="Helvetica Neue"/>
                <a:ea typeface="Helvetica Neue"/>
                <a:cs typeface="Helvetica Neue"/>
                <a:sym typeface="Helvetica Neue"/>
              </a:rPr>
              <a:t> </a:t>
            </a:r>
            <a:r>
              <a:rPr lang="fr-FR" sz="1400" dirty="0"/>
              <a:t>Mathématiques expertes</a:t>
            </a:r>
          </a:p>
          <a:p>
            <a:pPr algn="ctr"/>
            <a:r>
              <a:rPr lang="fr-FR" sz="1400" dirty="0"/>
              <a:t>ou</a:t>
            </a:r>
          </a:p>
          <a:p>
            <a:pPr algn="ctr"/>
            <a:r>
              <a:rPr lang="fr-FR" sz="1400" dirty="0"/>
              <a:t>Droit et grands enjeux du monde contemporain</a:t>
            </a:r>
          </a:p>
          <a:p>
            <a:pPr algn="ctr" defTabSz="583510" hangingPunct="0"/>
            <a:endParaRPr lang="fr-FR" sz="2400" b="1" dirty="0">
              <a:solidFill>
                <a:srgbClr val="000000"/>
              </a:solidFill>
              <a:latin typeface="Helvetica Neue"/>
              <a:ea typeface="Helvetica Neue"/>
              <a:cs typeface="Helvetica Neue"/>
              <a:sym typeface="Helvetica Neue"/>
            </a:endParaRPr>
          </a:p>
        </p:txBody>
      </p:sp>
      <p:grpSp>
        <p:nvGrpSpPr>
          <p:cNvPr id="49" name="Grouper 48"/>
          <p:cNvGrpSpPr/>
          <p:nvPr/>
        </p:nvGrpSpPr>
        <p:grpSpPr>
          <a:xfrm>
            <a:off x="6576739" y="43323"/>
            <a:ext cx="3174603" cy="3718453"/>
            <a:chOff x="6424339" y="-109077"/>
            <a:chExt cx="3174603" cy="3718453"/>
          </a:xfrm>
        </p:grpSpPr>
        <p:grpSp>
          <p:nvGrpSpPr>
            <p:cNvPr id="52" name="Groupe"/>
            <p:cNvGrpSpPr/>
            <p:nvPr/>
          </p:nvGrpSpPr>
          <p:grpSpPr>
            <a:xfrm>
              <a:off x="6651361" y="1525049"/>
              <a:ext cx="1126540" cy="1093359"/>
              <a:chOff x="41684" y="2345283"/>
              <a:chExt cx="1602190" cy="1555000"/>
            </a:xfrm>
          </p:grpSpPr>
          <p:sp>
            <p:nvSpPr>
              <p:cNvPr id="56" name="Ligne"/>
              <p:cNvSpPr/>
              <p:nvPr/>
            </p:nvSpPr>
            <p:spPr>
              <a:xfrm>
                <a:off x="744472" y="3707909"/>
                <a:ext cx="686447" cy="192374"/>
              </a:xfrm>
              <a:prstGeom prst="line">
                <a:avLst/>
              </a:prstGeom>
              <a:noFill/>
              <a:ln w="25400" cap="flat">
                <a:solidFill>
                  <a:srgbClr val="599553"/>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57" name="Ligne"/>
              <p:cNvSpPr/>
              <p:nvPr/>
            </p:nvSpPr>
            <p:spPr>
              <a:xfrm flipV="1">
                <a:off x="41684" y="2345283"/>
                <a:ext cx="0" cy="192988"/>
              </a:xfrm>
              <a:prstGeom prst="line">
                <a:avLst/>
              </a:prstGeom>
              <a:noFill/>
              <a:ln w="25400" cap="flat">
                <a:solidFill>
                  <a:srgbClr val="599553"/>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58" name="Ligne"/>
              <p:cNvSpPr/>
              <p:nvPr/>
            </p:nvSpPr>
            <p:spPr>
              <a:xfrm flipH="1">
                <a:off x="672134" y="2424647"/>
                <a:ext cx="971740" cy="530773"/>
              </a:xfrm>
              <a:prstGeom prst="line">
                <a:avLst/>
              </a:prstGeom>
              <a:noFill/>
              <a:ln w="25400" cap="flat">
                <a:solidFill>
                  <a:srgbClr val="599553"/>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sp>
          <p:nvSpPr>
            <p:cNvPr id="53" name="CPGE…"/>
            <p:cNvSpPr txBox="1"/>
            <p:nvPr/>
          </p:nvSpPr>
          <p:spPr>
            <a:xfrm>
              <a:off x="6424339" y="-17936"/>
              <a:ext cx="1292162" cy="154298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CPGE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smtClean="0">
                  <a:solidFill>
                    <a:srgbClr val="599553"/>
                  </a:solidFill>
                  <a:latin typeface="Helvetica Neue"/>
                  <a:ea typeface="Helvetica Neue"/>
                  <a:cs typeface="Helvetica Neue"/>
                  <a:sym typeface="Helvetica Neue"/>
                </a:rPr>
                <a:t>Lettres et </a:t>
              </a:r>
              <a:r>
                <a:rPr lang="fr-FR" sz="1200" b="1" kern="0" dirty="0" err="1" smtClean="0">
                  <a:solidFill>
                    <a:srgbClr val="599553"/>
                  </a:solidFill>
                  <a:latin typeface="Helvetica Neue"/>
                  <a:ea typeface="Helvetica Neue"/>
                  <a:cs typeface="Helvetica Neue"/>
                  <a:sym typeface="Helvetica Neue"/>
                </a:rPr>
                <a:t>sc.oc</a:t>
              </a:r>
              <a:r>
                <a:rPr lang="fr-FR" sz="1200" b="1" kern="0" dirty="0" smtClean="0">
                  <a:solidFill>
                    <a:srgbClr val="599553"/>
                  </a:solidFill>
                  <a:latin typeface="Helvetica Neue"/>
                  <a:ea typeface="Helvetica Neue"/>
                  <a:cs typeface="Helvetica Neue"/>
                  <a:sym typeface="Helvetica Neue"/>
                </a:rPr>
                <a:t>. B/L</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lang="fr-FR" sz="1200" b="1" kern="0" dirty="0" smtClean="0">
                  <a:solidFill>
                    <a:srgbClr val="599553"/>
                  </a:solidFill>
                  <a:latin typeface="Helvetica Neue"/>
                  <a:ea typeface="Helvetica Neue"/>
                  <a:cs typeface="Helvetica Neue"/>
                  <a:sym typeface="Helvetica Neue"/>
                </a:rPr>
                <a:t>- Éco et </a:t>
              </a:r>
              <a:r>
                <a:rPr lang="fr-FR" sz="1200" b="1" kern="0" dirty="0" err="1" smtClean="0">
                  <a:solidFill>
                    <a:srgbClr val="599553"/>
                  </a:solidFill>
                  <a:latin typeface="Helvetica Neue"/>
                  <a:ea typeface="Helvetica Neue"/>
                  <a:cs typeface="Helvetica Neue"/>
                  <a:sym typeface="Helvetica Neue"/>
                </a:rPr>
                <a:t>comm</a:t>
              </a:r>
              <a:r>
                <a:rPr lang="fr-F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smtClean="0">
                  <a:solidFill>
                    <a:srgbClr val="599553"/>
                  </a:solidFill>
                  <a:latin typeface="Helvetica Neue"/>
                  <a:ea typeface="Helvetica Neue"/>
                  <a:cs typeface="Helvetica Neue"/>
                  <a:sym typeface="Helvetica Neue"/>
                </a:rPr>
                <a:t>Droit et gestion (D1)</a:t>
              </a:r>
            </a:p>
            <a:p>
              <a:pPr marL="171450" indent="-171450" defTabSz="321042" hangingPunct="0">
                <a:lnSpc>
                  <a:spcPct val="80000"/>
                </a:lnSpc>
                <a:spcBef>
                  <a:spcPts val="492"/>
                </a:spcBef>
                <a:buFontTx/>
                <a:buChar char="-"/>
                <a:defRPr sz="1700">
                  <a:solidFill>
                    <a:srgbClr val="599553"/>
                  </a:solidFill>
                </a:defRPr>
              </a:pPr>
              <a:r>
                <a:rPr lang="fr-FR" sz="1200" b="1" kern="0" dirty="0" smtClean="0">
                  <a:solidFill>
                    <a:srgbClr val="599553"/>
                  </a:solidFill>
                  <a:latin typeface="Helvetica Neue"/>
                  <a:ea typeface="Helvetica Neue"/>
                  <a:cs typeface="Helvetica Neue"/>
                  <a:sym typeface="Helvetica Neue"/>
                </a:rPr>
                <a:t>Eco et gestion (D2)</a:t>
              </a:r>
              <a:endParaRPr sz="1200" b="1" kern="0" dirty="0">
                <a:solidFill>
                  <a:srgbClr val="599553"/>
                </a:solidFill>
                <a:latin typeface="Helvetica Neue"/>
                <a:ea typeface="Helvetica Neue"/>
                <a:cs typeface="Helvetica Neue"/>
                <a:sym typeface="Helvetica Neue"/>
              </a:endParaRPr>
            </a:p>
          </p:txBody>
        </p:sp>
        <p:sp>
          <p:nvSpPr>
            <p:cNvPr id="54" name="LICENCES…"/>
            <p:cNvSpPr txBox="1"/>
            <p:nvPr/>
          </p:nvSpPr>
          <p:spPr>
            <a:xfrm>
              <a:off x="7807745" y="-109077"/>
              <a:ext cx="1417297" cy="268175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LICENCES</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Economie – </a:t>
              </a:r>
              <a:r>
                <a:rPr sz="1200" b="1" kern="0" dirty="0" smtClean="0">
                  <a:solidFill>
                    <a:srgbClr val="599553"/>
                  </a:solidFill>
                  <a:latin typeface="Helvetica Neue"/>
                  <a:ea typeface="Helvetica Neue"/>
                  <a:cs typeface="Helvetica Neue"/>
                  <a:sym typeface="Helvetica Neue"/>
                </a:rPr>
                <a:t>gestion</a:t>
              </a:r>
              <a:r>
                <a:rPr lang="fr-FR" sz="1200" b="1" kern="0" dirty="0" smtClean="0">
                  <a:solidFill>
                    <a:srgbClr val="599553"/>
                  </a:solidFill>
                  <a:latin typeface="Helvetica Neue"/>
                  <a:ea typeface="Helvetica Neue"/>
                  <a:cs typeface="Helvetica Neue"/>
                  <a:sym typeface="Helvetica Neue"/>
                </a:rPr>
                <a:t>- management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sz="1200" b="1" kern="0" dirty="0" smtClean="0">
                  <a:solidFill>
                    <a:srgbClr val="599553"/>
                  </a:solidFill>
                  <a:latin typeface="Helvetica Neue"/>
                  <a:ea typeface="Helvetica Neue"/>
                  <a:cs typeface="Helvetica Neue"/>
                  <a:sym typeface="Helvetica Neue"/>
                </a:rPr>
                <a:t>AES</a:t>
              </a:r>
              <a:r>
                <a:rPr lang="fr-FR" sz="1200" b="1" kern="0" dirty="0" smtClean="0">
                  <a:solidFill>
                    <a:srgbClr val="599553"/>
                  </a:solidFill>
                  <a:latin typeface="Helvetica Neue"/>
                  <a:ea typeface="Helvetica Neue"/>
                  <a:cs typeface="Helvetica Neue"/>
                  <a:sym typeface="Helvetica Neue"/>
                </a:rPr>
                <a:t> / Sc. hum. et soc.</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buSzPct val="100000"/>
                <a:buFontTx/>
                <a:buChar char="-"/>
                <a:defRPr sz="1700">
                  <a:solidFill>
                    <a:srgbClr val="599553"/>
                  </a:solidFill>
                </a:defRPr>
              </a:pPr>
              <a:r>
                <a:rPr sz="1200" b="1" kern="0" dirty="0">
                  <a:solidFill>
                    <a:srgbClr val="599553"/>
                  </a:solidFill>
                  <a:latin typeface="Helvetica Neue"/>
                  <a:ea typeface="Helvetica Neue"/>
                  <a:cs typeface="Helvetica Neue"/>
                  <a:sym typeface="Helvetica Neue"/>
                </a:rPr>
                <a:t> Psychologie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MIASH</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sz="1200" b="1" kern="0" dirty="0" smtClean="0">
                  <a:solidFill>
                    <a:srgbClr val="599553"/>
                  </a:solidFill>
                  <a:latin typeface="Helvetica Neue"/>
                  <a:ea typeface="Helvetica Neue"/>
                  <a:cs typeface="Helvetica Neue"/>
                  <a:sym typeface="Helvetica Neue"/>
                </a:rPr>
                <a:t>D</a:t>
              </a:r>
              <a:r>
                <a:rPr lang="fr-FR" sz="1200" b="1" kern="0" dirty="0" err="1" smtClean="0">
                  <a:solidFill>
                    <a:srgbClr val="599553"/>
                  </a:solidFill>
                  <a:latin typeface="Helvetica Neue"/>
                  <a:ea typeface="Helvetica Neue"/>
                  <a:cs typeface="Helvetica Neue"/>
                  <a:sym typeface="Helvetica Neue"/>
                </a:rPr>
                <a:t>ipl</a:t>
              </a:r>
              <a:r>
                <a:rPr lang="fr-FR" sz="1200" b="1" kern="0" dirty="0" smtClean="0">
                  <a:solidFill>
                    <a:srgbClr val="599553"/>
                  </a:solidFill>
                  <a:latin typeface="Helvetica Neue"/>
                  <a:ea typeface="Helvetica Neue"/>
                  <a:cs typeface="Helvetica Neue"/>
                  <a:sym typeface="Helvetica Neue"/>
                </a:rPr>
                <a:t>. compta et gestion</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Administration publique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Droit</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LEA</a:t>
              </a:r>
            </a:p>
          </p:txBody>
        </p:sp>
        <p:sp>
          <p:nvSpPr>
            <p:cNvPr id="55" name="DUT…"/>
            <p:cNvSpPr txBox="1"/>
            <p:nvPr/>
          </p:nvSpPr>
          <p:spPr>
            <a:xfrm>
              <a:off x="7563819" y="2572682"/>
              <a:ext cx="2035123" cy="103669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DUT</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Gest</a:t>
              </a:r>
              <a:r>
                <a:rPr lang="fr-FR" sz="1200" b="1" kern="0" dirty="0" smtClean="0">
                  <a:solidFill>
                    <a:srgbClr val="599553"/>
                  </a:solidFill>
                  <a:latin typeface="Helvetica Neue"/>
                  <a:ea typeface="Helvetica Neue"/>
                  <a:cs typeface="Helvetica Neue"/>
                  <a:sym typeface="Helvetica Neue"/>
                </a:rPr>
                <a:t>.</a:t>
              </a:r>
              <a:r>
                <a:rPr lang="fr-FR" sz="1200" b="1" kern="0" dirty="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Entrep</a:t>
              </a:r>
              <a:r>
                <a:rPr lang="fr-FR" sz="1200" b="1" kern="0" dirty="0" smtClean="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Adma</a:t>
              </a:r>
              <a:r>
                <a:rPr lang="fr-F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Techniques de commercialisation</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Carrières sociales</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5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3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5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1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3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13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p:tmAbs val="0"/>
                                  </p:iterate>
                                  <p:childTnLst>
                                    <p:set>
                                      <p:cBhvr>
                                        <p:cTn id="31" fill="hold"/>
                                        <p:tgtEl>
                                          <p:spTgt spid="136"/>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iterate>
                                    <p:tmAbs val="0"/>
                                  </p:iterate>
                                  <p:childTnLst>
                                    <p:set>
                                      <p:cBhvr>
                                        <p:cTn id="34" fill="hold"/>
                                        <p:tgtEl>
                                          <p:spTgt spid="15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1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p:tmAbs val="0"/>
                                  </p:iterate>
                                  <p:childTnLst>
                                    <p:set>
                                      <p:cBhvr>
                                        <p:cTn id="42" fill="hold"/>
                                        <p:tgtEl>
                                          <p:spTgt spid="15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p:tmAbs val="0"/>
                                  </p:iterate>
                                  <p:childTnLst>
                                    <p:set>
                                      <p:cBhvr>
                                        <p:cTn id="46" fill="hold"/>
                                        <p:tgtEl>
                                          <p:spTgt spid="1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iterate>
                                    <p:tmAbs val="0"/>
                                  </p:iterate>
                                  <p:childTnLst>
                                    <p:set>
                                      <p:cBhvr>
                                        <p:cTn id="62" fill="hold"/>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advAuto="0"/>
      <p:bldP spid="134" grpId="0" animBg="1" advAuto="0"/>
      <p:bldP spid="135" grpId="0" animBg="1" advAuto="0"/>
      <p:bldP spid="136" grpId="0" animBg="1" advAuto="0"/>
      <p:bldP spid="137" grpId="0" animBg="1" advAuto="0"/>
      <p:bldP spid="138" grpId="0" animBg="1" advAuto="0"/>
      <p:bldP spid="152" grpId="0" animBg="1" advAuto="0"/>
      <p:bldP spid="153" grpId="0" animBg="1" advAuto="0"/>
      <p:bldP spid="154" grpId="0" animBg="1" advAuto="0"/>
      <p:bldP spid="155" grpId="0" animBg="1" advAuto="0"/>
      <p:bldP spid="156" grpId="0" animBg="1" advAuto="0"/>
      <p:bldP spid="157" grpId="0" animBg="1" advAuto="0"/>
      <p:bldP spid="161" grpId="0" animBg="1" advAuto="0"/>
      <p:bldP spid="45" grpId="0"/>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e"/>
          <p:cNvGrpSpPr/>
          <p:nvPr/>
        </p:nvGrpSpPr>
        <p:grpSpPr>
          <a:xfrm>
            <a:off x="4585117" y="3450392"/>
            <a:ext cx="1991107" cy="2452174"/>
            <a:chOff x="-1" y="-1"/>
            <a:chExt cx="2831795" cy="3487536"/>
          </a:xfrm>
        </p:grpSpPr>
        <p:sp>
          <p:nvSpPr>
            <p:cNvPr id="119" name="Ligne"/>
            <p:cNvSpPr/>
            <p:nvPr/>
          </p:nvSpPr>
          <p:spPr>
            <a:xfrm flipH="1" flipV="1">
              <a:off x="-1" y="-1"/>
              <a:ext cx="2042881" cy="2660318"/>
            </a:xfrm>
            <a:prstGeom prst="line">
              <a:avLst/>
            </a:prstGeom>
            <a:noFill/>
            <a:ln w="63500" cap="flat">
              <a:solidFill>
                <a:srgbClr val="E5E5E5"/>
              </a:solidFill>
              <a:prstDash val="solid"/>
              <a:miter lim="400000"/>
            </a:ln>
            <a:effectLst/>
          </p:spPr>
          <p:txBody>
            <a:bodyPr wrap="square" lIns="45718" tIns="45718" rIns="45718" bIns="45718" numCol="1" anchor="t">
              <a:noAutofit/>
            </a:bodyPr>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23" name="Groupe"/>
            <p:cNvGrpSpPr/>
            <p:nvPr/>
          </p:nvGrpSpPr>
          <p:grpSpPr>
            <a:xfrm>
              <a:off x="1130162" y="1785903"/>
              <a:ext cx="1701632" cy="1701632"/>
              <a:chOff x="0" y="0"/>
              <a:chExt cx="1701631" cy="1701631"/>
            </a:xfrm>
          </p:grpSpPr>
          <p:sp>
            <p:nvSpPr>
              <p:cNvPr id="120" name="Cercle"/>
              <p:cNvSpPr/>
              <p:nvPr/>
            </p:nvSpPr>
            <p:spPr>
              <a:xfrm>
                <a:off x="0" y="0"/>
                <a:ext cx="1701631" cy="1701631"/>
              </a:xfrm>
              <a:prstGeom prst="ellipse">
                <a:avLst/>
              </a:prstGeom>
              <a:solidFill>
                <a:srgbClr val="DDDDDD"/>
              </a:solidFill>
              <a:ln w="12700" cap="flat">
                <a:noFill/>
                <a:miter lim="400000"/>
              </a:ln>
              <a:effectLst/>
            </p:spPr>
            <p:txBody>
              <a:bodyPr wrap="square" lIns="0" tIns="0" rIns="0" bIns="0" numCol="1" anchor="ctr">
                <a:noAutofit/>
              </a:bodyPr>
              <a:lstStyle/>
              <a:p>
                <a:pPr algn="ctr" defTabSz="410436"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21" name="LLCE"/>
              <p:cNvSpPr txBox="1"/>
              <p:nvPr/>
            </p:nvSpPr>
            <p:spPr>
              <a:xfrm>
                <a:off x="641070" y="261687"/>
                <a:ext cx="419488" cy="60187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22" name="Maths"/>
              <p:cNvSpPr txBox="1"/>
              <p:nvPr/>
            </p:nvSpPr>
            <p:spPr>
              <a:xfrm>
                <a:off x="220333" y="35796"/>
                <a:ext cx="1260963" cy="5471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200" b="0">
                    <a:solidFill>
                      <a:srgbClr val="FFFFFF"/>
                    </a:solidFill>
                  </a:defRPr>
                </a:lvl1pPr>
              </a:lstStyle>
              <a:p>
                <a:pPr algn="ctr" hangingPunct="0"/>
                <a:r>
                  <a:rPr kern="0">
                    <a:latin typeface="Helvetica Neue"/>
                    <a:ea typeface="Helvetica Neue"/>
                    <a:cs typeface="Helvetica Neue"/>
                    <a:sym typeface="Helvetica Neue"/>
                  </a:rPr>
                  <a:t>Maths</a:t>
                </a:r>
              </a:p>
            </p:txBody>
          </p:sp>
        </p:grpSp>
      </p:grpSp>
      <p:sp>
        <p:nvSpPr>
          <p:cNvPr id="125" name="Ligne"/>
          <p:cNvSpPr/>
          <p:nvPr/>
        </p:nvSpPr>
        <p:spPr>
          <a:xfrm flipH="1">
            <a:off x="4048641" y="2465517"/>
            <a:ext cx="2223058" cy="1272488"/>
          </a:xfrm>
          <a:prstGeom prst="line">
            <a:avLst/>
          </a:prstGeom>
          <a:ln w="25400">
            <a:solidFill>
              <a:srgbClr val="599553"/>
            </a:solidFill>
          </a:ln>
        </p:spPr>
        <p:txBody>
          <a:bodyPr lIns="32118" tIns="32118" rIns="32118" bIns="32118"/>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6" name="Ligne"/>
          <p:cNvSpPr/>
          <p:nvPr/>
        </p:nvSpPr>
        <p:spPr>
          <a:xfrm flipH="1">
            <a:off x="2916293" y="3440921"/>
            <a:ext cx="1585589" cy="787444"/>
          </a:xfrm>
          <a:prstGeom prst="line">
            <a:avLst/>
          </a:prstGeom>
          <a:ln w="25400">
            <a:solidFill>
              <a:srgbClr val="C02A33"/>
            </a:solidFill>
          </a:ln>
        </p:spPr>
        <p:txBody>
          <a:bodyPr lIns="32118" tIns="32118" rIns="32118" bIns="32118"/>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7" name="Groupe"/>
          <p:cNvSpPr/>
          <p:nvPr/>
        </p:nvSpPr>
        <p:spPr>
          <a:xfrm>
            <a:off x="3327469" y="2071975"/>
            <a:ext cx="2492878" cy="2515307"/>
          </a:xfrm>
          <a:prstGeom prst="ellipse">
            <a:avLst/>
          </a:prstGeom>
          <a:solidFill>
            <a:srgbClr val="EA8F34"/>
          </a:solidFill>
          <a:ln w="12700">
            <a:miter lim="400000"/>
          </a:ln>
          <a:extLst>
            <a:ext uri="{C572A759-6A51-4108-AA02-DFA0A04FC94B}">
              <ma14:wrappingTextBoxFlag xmlns:ma14="http://schemas.microsoft.com/office/mac/drawingml/2011/main" xmlns="" val="1"/>
            </a:ext>
          </a:extLst>
        </p:spPr>
        <p:txBody>
          <a:bodyPr lIns="0" tIns="0" rIns="0" bIns="0" anchor="ctr"/>
          <a:lstStyle/>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SES</a:t>
            </a:r>
          </a:p>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a:t>
            </a:r>
          </a:p>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Maths</a:t>
            </a:r>
          </a:p>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a:t>
            </a:r>
          </a:p>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Humanités</a:t>
            </a:r>
          </a:p>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Littérature</a:t>
            </a:r>
          </a:p>
          <a:p>
            <a:pPr algn="ctr" defTabSz="410436" hangingPunct="0">
              <a:defRPr sz="2100" b="0" cap="all">
                <a:solidFill>
                  <a:srgbClr val="FFFFFF"/>
                </a:solidFill>
              </a:defRPr>
            </a:pPr>
            <a:r>
              <a:rPr sz="2000" kern="0" cap="all" dirty="0">
                <a:solidFill>
                  <a:srgbClr val="FFFFFF"/>
                </a:solidFill>
                <a:latin typeface="Helvetica Neue"/>
                <a:ea typeface="Helvetica Neue"/>
                <a:cs typeface="Helvetica Neue"/>
                <a:sym typeface="Helvetica Neue"/>
              </a:rPr>
              <a:t>Philo</a:t>
            </a:r>
          </a:p>
        </p:txBody>
      </p:sp>
      <p:sp>
        <p:nvSpPr>
          <p:cNvPr id="128" name="Cercle"/>
          <p:cNvSpPr/>
          <p:nvPr/>
        </p:nvSpPr>
        <p:spPr>
          <a:xfrm>
            <a:off x="6008098" y="1680193"/>
            <a:ext cx="1196459" cy="1196459"/>
          </a:xfrm>
          <a:prstGeom prst="ellipse">
            <a:avLst/>
          </a:prstGeom>
          <a:solidFill>
            <a:srgbClr val="599553"/>
          </a:solidFill>
          <a:ln w="12700">
            <a:miter lim="400000"/>
          </a:ln>
        </p:spPr>
        <p:txBody>
          <a:bodyPr lIns="0" tIns="0" rIns="0" bIns="0" anchor="ctr"/>
          <a:lstStyle/>
          <a:p>
            <a:pPr algn="ctr" defTabSz="410436"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29" name="Maths"/>
          <p:cNvSpPr txBox="1"/>
          <p:nvPr/>
        </p:nvSpPr>
        <p:spPr>
          <a:xfrm>
            <a:off x="6124812" y="2309629"/>
            <a:ext cx="963008" cy="392672"/>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Maths</a:t>
            </a:r>
          </a:p>
        </p:txBody>
      </p:sp>
      <p:sp>
        <p:nvSpPr>
          <p:cNvPr id="130" name="SVT"/>
          <p:cNvSpPr txBox="1"/>
          <p:nvPr/>
        </p:nvSpPr>
        <p:spPr>
          <a:xfrm>
            <a:off x="4309532" y="1602897"/>
            <a:ext cx="520912" cy="315727"/>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SVT</a:t>
            </a:r>
          </a:p>
        </p:txBody>
      </p:sp>
      <p:sp>
        <p:nvSpPr>
          <p:cNvPr id="139" name="LLCE"/>
          <p:cNvSpPr txBox="1"/>
          <p:nvPr/>
        </p:nvSpPr>
        <p:spPr>
          <a:xfrm>
            <a:off x="6243725" y="1856910"/>
            <a:ext cx="707906" cy="405496"/>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defRPr sz="26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40" name="LLCE"/>
          <p:cNvSpPr txBox="1"/>
          <p:nvPr/>
        </p:nvSpPr>
        <p:spPr>
          <a:xfrm>
            <a:off x="6465461" y="2059285"/>
            <a:ext cx="264431" cy="392672"/>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41" name="Etudes supérieures envisagées"/>
          <p:cNvSpPr txBox="1"/>
          <p:nvPr/>
        </p:nvSpPr>
        <p:spPr>
          <a:xfrm>
            <a:off x="2410366" y="159341"/>
            <a:ext cx="4323274" cy="341376"/>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kern="0" dirty="0">
                <a:latin typeface="Helvetica Neue Medium"/>
                <a:ea typeface="Helvetica Neue Medium"/>
                <a:cs typeface="Helvetica Neue Medium"/>
              </a:rPr>
              <a:t>Etudes supérieures </a:t>
            </a:r>
            <a:r>
              <a:rPr kern="0" dirty="0" smtClean="0">
                <a:latin typeface="Helvetica Neue Medium"/>
                <a:ea typeface="Helvetica Neue Medium"/>
                <a:cs typeface="Helvetica Neue Medium"/>
              </a:rPr>
              <a:t>envisag</a:t>
            </a:r>
            <a:r>
              <a:rPr lang="fr-FR" kern="0" dirty="0" err="1" smtClean="0">
                <a:latin typeface="Helvetica Neue Medium"/>
                <a:ea typeface="Helvetica Neue Medium"/>
                <a:cs typeface="Helvetica Neue Medium"/>
              </a:rPr>
              <a:t>eables</a:t>
            </a:r>
            <a:endParaRPr kern="0" dirty="0">
              <a:latin typeface="Helvetica Neue Medium"/>
              <a:ea typeface="Helvetica Neue Medium"/>
              <a:cs typeface="Helvetica Neue Medium"/>
            </a:endParaRPr>
          </a:p>
        </p:txBody>
      </p:sp>
      <p:sp>
        <p:nvSpPr>
          <p:cNvPr id="142" name="Cercle"/>
          <p:cNvSpPr/>
          <p:nvPr/>
        </p:nvSpPr>
        <p:spPr>
          <a:xfrm>
            <a:off x="1472829" y="594568"/>
            <a:ext cx="6198344" cy="6201149"/>
          </a:xfrm>
          <a:prstGeom prst="ellipse">
            <a:avLst/>
          </a:prstGeom>
          <a:ln w="25400">
            <a:solidFill>
              <a:srgbClr val="A7A7A7"/>
            </a:solidFill>
            <a:custDash>
              <a:ds d="600000" sp="600000"/>
            </a:custDash>
            <a:miter lim="400000"/>
          </a:ln>
        </p:spPr>
        <p:txBody>
          <a:bodyPr lIns="0" tIns="0" rIns="0" bIns="0"/>
          <a:lstStyle/>
          <a:p>
            <a:pPr algn="ctr" defTabSz="321208" hangingPunct="0">
              <a:lnSpc>
                <a:spcPct val="80000"/>
              </a:lnSpc>
              <a:spcBef>
                <a:spcPts val="3867"/>
              </a:spcBef>
              <a:defRPr sz="1700" b="0">
                <a:solidFill>
                  <a:srgbClr val="333333"/>
                </a:solidFill>
                <a:latin typeface="Helvetica Neue Thin"/>
                <a:ea typeface="Helvetica Neue Thin"/>
                <a:cs typeface="Helvetica Neue Thin"/>
                <a:sym typeface="Helvetica Neue Thin"/>
              </a:defRPr>
            </a:pPr>
            <a:endParaRPr sz="1200" kern="0">
              <a:solidFill>
                <a:srgbClr val="333333"/>
              </a:solidFill>
              <a:latin typeface="Helvetica Neue Thin"/>
              <a:ea typeface="Helvetica Neue Thin"/>
              <a:cs typeface="Helvetica Neue Thin"/>
              <a:sym typeface="Helvetica Neue Thin"/>
            </a:endParaRPr>
          </a:p>
        </p:txBody>
      </p:sp>
      <p:sp>
        <p:nvSpPr>
          <p:cNvPr id="143" name="Cercle"/>
          <p:cNvSpPr/>
          <p:nvPr/>
        </p:nvSpPr>
        <p:spPr>
          <a:xfrm>
            <a:off x="3115735" y="1780353"/>
            <a:ext cx="3009720" cy="3011082"/>
          </a:xfrm>
          <a:prstGeom prst="ellipse">
            <a:avLst/>
          </a:prstGeom>
          <a:ln w="25400">
            <a:solidFill>
              <a:srgbClr val="A7A7A7"/>
            </a:solidFill>
            <a:custDash>
              <a:ds d="600000" sp="600000"/>
            </a:custDash>
            <a:miter lim="400000"/>
          </a:ln>
        </p:spPr>
        <p:txBody>
          <a:bodyPr lIns="0" tIns="0" rIns="0" bIns="0"/>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4" name="2 spécialités de Terminale"/>
          <p:cNvSpPr txBox="1"/>
          <p:nvPr/>
        </p:nvSpPr>
        <p:spPr>
          <a:xfrm>
            <a:off x="2708557" y="804735"/>
            <a:ext cx="3726918" cy="341376"/>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Deux</a:t>
            </a:r>
            <a:r>
              <a:rPr kern="0" dirty="0" smtClean="0">
                <a:latin typeface="Helvetica Neue Medium"/>
                <a:ea typeface="Helvetica Neue Medium"/>
                <a:cs typeface="Helvetica Neue Medium"/>
              </a:rPr>
              <a:t> spécialités</a:t>
            </a:r>
            <a:r>
              <a:rPr lang="fr-FR" kern="0" dirty="0" smtClean="0">
                <a:latin typeface="Helvetica Neue Medium"/>
                <a:ea typeface="Helvetica Neue Medium"/>
                <a:cs typeface="Helvetica Neue Medium"/>
              </a:rPr>
              <a:t> en </a:t>
            </a:r>
            <a:r>
              <a:rPr lang="fr-FR" kern="0" dirty="0" err="1" smtClean="0">
                <a:latin typeface="Helvetica Neue Medium"/>
                <a:ea typeface="Helvetica Neue Medium"/>
                <a:cs typeface="Helvetica Neue Medium"/>
              </a:rPr>
              <a:t>t</a:t>
            </a:r>
            <a:r>
              <a:rPr kern="0" dirty="0" smtClean="0">
                <a:latin typeface="Helvetica Neue Medium"/>
                <a:ea typeface="Helvetica Neue Medium"/>
                <a:cs typeface="Helvetica Neue Medium"/>
              </a:rPr>
              <a:t>erminale </a:t>
            </a:r>
            <a:endParaRPr kern="0" dirty="0">
              <a:latin typeface="Helvetica Neue Medium"/>
              <a:ea typeface="Helvetica Neue Medium"/>
              <a:cs typeface="Helvetica Neue Medium"/>
            </a:endParaRPr>
          </a:p>
        </p:txBody>
      </p:sp>
      <p:sp>
        <p:nvSpPr>
          <p:cNvPr id="145" name="3 spécialités de 1ère"/>
          <p:cNvSpPr txBox="1"/>
          <p:nvPr/>
        </p:nvSpPr>
        <p:spPr>
          <a:xfrm>
            <a:off x="2552629" y="1490059"/>
            <a:ext cx="3649974" cy="341376"/>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Trois </a:t>
            </a:r>
            <a:r>
              <a:rPr kern="0" dirty="0" smtClean="0">
                <a:latin typeface="Helvetica Neue Medium"/>
                <a:ea typeface="Helvetica Neue Medium"/>
                <a:cs typeface="Helvetica Neue Medium"/>
              </a:rPr>
              <a:t>spécialités </a:t>
            </a:r>
            <a:r>
              <a:rPr lang="fr-FR" kern="0" dirty="0" smtClean="0">
                <a:latin typeface="Helvetica Neue Medium"/>
                <a:ea typeface="Helvetica Neue Medium"/>
                <a:cs typeface="Helvetica Neue Medium"/>
              </a:rPr>
              <a:t>en première</a:t>
            </a:r>
            <a:r>
              <a:rPr kern="0" dirty="0" smtClean="0">
                <a:latin typeface="Helvetica Neue Medium"/>
                <a:ea typeface="Helvetica Neue Medium"/>
                <a:cs typeface="Helvetica Neue Medium"/>
              </a:rPr>
              <a:t> </a:t>
            </a:r>
            <a:endParaRPr kern="0" dirty="0">
              <a:latin typeface="Helvetica Neue Medium"/>
              <a:ea typeface="Helvetica Neue Medium"/>
              <a:cs typeface="Helvetica Neue Medium"/>
            </a:endParaRPr>
          </a:p>
        </p:txBody>
      </p:sp>
      <p:sp>
        <p:nvSpPr>
          <p:cNvPr id="146" name="Cercle"/>
          <p:cNvSpPr/>
          <p:nvPr/>
        </p:nvSpPr>
        <p:spPr>
          <a:xfrm>
            <a:off x="2049425" y="3795051"/>
            <a:ext cx="1181218" cy="1181220"/>
          </a:xfrm>
          <a:prstGeom prst="ellipse">
            <a:avLst/>
          </a:prstGeom>
          <a:solidFill>
            <a:srgbClr val="C02A33"/>
          </a:solidFill>
          <a:ln w="12700">
            <a:miter lim="400000"/>
          </a:ln>
        </p:spPr>
        <p:txBody>
          <a:bodyPr lIns="0" tIns="0" rIns="0" bIns="0" anchor="ctr"/>
          <a:lstStyle/>
          <a:p>
            <a:pPr algn="ctr" defTabSz="321208" hangingPunct="0">
              <a:lnSpc>
                <a:spcPct val="80000"/>
              </a:lnSpc>
              <a:defRPr sz="1900" b="0">
                <a:solidFill>
                  <a:srgbClr val="FFFFFF"/>
                </a:solidFill>
              </a:defRPr>
            </a:pPr>
            <a:endParaRPr sz="1300" kern="0">
              <a:solidFill>
                <a:srgbClr val="FFFFFF"/>
              </a:solidFill>
              <a:latin typeface="Helvetica Neue"/>
              <a:ea typeface="Helvetica Neue"/>
              <a:cs typeface="Helvetica Neue"/>
              <a:sym typeface="Helvetica Neue"/>
            </a:endParaRPr>
          </a:p>
        </p:txBody>
      </p:sp>
      <p:sp>
        <p:nvSpPr>
          <p:cNvPr id="147" name="HG…"/>
          <p:cNvSpPr txBox="1"/>
          <p:nvPr/>
        </p:nvSpPr>
        <p:spPr>
          <a:xfrm>
            <a:off x="2171158" y="4217480"/>
            <a:ext cx="937752" cy="721347"/>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p>
            <a:pPr algn="ctr" defTabSz="321208" hangingPunct="0">
              <a:defRPr sz="2000" b="0">
                <a:solidFill>
                  <a:srgbClr val="FFFFFF"/>
                </a:solidFill>
              </a:defRPr>
            </a:pPr>
            <a:r>
              <a:rPr sz="1400" kern="0">
                <a:solidFill>
                  <a:srgbClr val="FFFFFF"/>
                </a:solidFill>
                <a:latin typeface="Helvetica Neue"/>
                <a:ea typeface="Helvetica Neue"/>
                <a:cs typeface="Helvetica Neue"/>
                <a:sym typeface="Helvetica Neue"/>
              </a:rPr>
              <a:t>Humanités</a:t>
            </a:r>
          </a:p>
          <a:p>
            <a:pPr algn="ctr" defTabSz="321208" hangingPunct="0">
              <a:defRPr sz="2000" b="0">
                <a:solidFill>
                  <a:srgbClr val="FFFFFF"/>
                </a:solidFill>
              </a:defRPr>
            </a:pPr>
            <a:r>
              <a:rPr sz="1400" kern="0">
                <a:solidFill>
                  <a:srgbClr val="FFFFFF"/>
                </a:solidFill>
                <a:latin typeface="Helvetica Neue"/>
                <a:ea typeface="Helvetica Neue"/>
                <a:cs typeface="Helvetica Neue"/>
                <a:sym typeface="Helvetica Neue"/>
              </a:rPr>
              <a:t>Littérature</a:t>
            </a:r>
          </a:p>
          <a:p>
            <a:pPr algn="ctr" defTabSz="321208" hangingPunct="0">
              <a:defRPr sz="2000" b="0">
                <a:solidFill>
                  <a:srgbClr val="FFFFFF"/>
                </a:solidFill>
              </a:defRPr>
            </a:pPr>
            <a:r>
              <a:rPr sz="1400" kern="0">
                <a:solidFill>
                  <a:srgbClr val="FFFFFF"/>
                </a:solidFill>
                <a:latin typeface="Helvetica Neue"/>
                <a:ea typeface="Helvetica Neue"/>
                <a:cs typeface="Helvetica Neue"/>
                <a:sym typeface="Helvetica Neue"/>
              </a:rPr>
              <a:t>Philo</a:t>
            </a:r>
          </a:p>
        </p:txBody>
      </p:sp>
      <p:sp>
        <p:nvSpPr>
          <p:cNvPr id="148" name="LLCE"/>
          <p:cNvSpPr txBox="1"/>
          <p:nvPr/>
        </p:nvSpPr>
        <p:spPr>
          <a:xfrm>
            <a:off x="2359458" y="3810656"/>
            <a:ext cx="561175" cy="328551"/>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defRPr sz="20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49" name="LLCE"/>
          <p:cNvSpPr txBox="1"/>
          <p:nvPr/>
        </p:nvSpPr>
        <p:spPr>
          <a:xfrm>
            <a:off x="2507820" y="3974558"/>
            <a:ext cx="264431" cy="392672"/>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grpSp>
        <p:nvGrpSpPr>
          <p:cNvPr id="157" name="Groupe"/>
          <p:cNvGrpSpPr/>
          <p:nvPr/>
        </p:nvGrpSpPr>
        <p:grpSpPr>
          <a:xfrm>
            <a:off x="121430" y="2520549"/>
            <a:ext cx="2585960" cy="4384319"/>
            <a:chOff x="0" y="14146"/>
            <a:chExt cx="3677808" cy="6235474"/>
          </a:xfrm>
        </p:grpSpPr>
        <p:sp>
          <p:nvSpPr>
            <p:cNvPr id="150" name="Ligne"/>
            <p:cNvSpPr/>
            <p:nvPr/>
          </p:nvSpPr>
          <p:spPr>
            <a:xfrm flipH="1" flipV="1">
              <a:off x="1634870" y="1328448"/>
              <a:ext cx="1294737" cy="756437"/>
            </a:xfrm>
            <a:prstGeom prst="line">
              <a:avLst/>
            </a:prstGeom>
            <a:noFill/>
            <a:ln w="25400" cap="flat">
              <a:solidFill>
                <a:srgbClr val="C02A33"/>
              </a:solidFill>
              <a:custDash>
                <a:ds d="200000" sp="200000"/>
              </a:custDash>
              <a:miter lim="400000"/>
            </a:ln>
            <a:effectLst/>
          </p:spPr>
          <p:txBody>
            <a:bodyPr wrap="square" lIns="45718" tIns="45718" rIns="45718" bIns="45718" numCol="1" anchor="t">
              <a:noAutofit/>
            </a:bodyPr>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1" name="Ligne"/>
            <p:cNvSpPr/>
            <p:nvPr/>
          </p:nvSpPr>
          <p:spPr>
            <a:xfrm flipV="1">
              <a:off x="1925544" y="3018708"/>
              <a:ext cx="911520" cy="476769"/>
            </a:xfrm>
            <a:prstGeom prst="line">
              <a:avLst/>
            </a:prstGeom>
            <a:noFill/>
            <a:ln w="25400" cap="flat">
              <a:solidFill>
                <a:srgbClr val="C02A33"/>
              </a:solidFill>
              <a:custDash>
                <a:ds d="200000" sp="200000"/>
              </a:custDash>
              <a:miter lim="400000"/>
            </a:ln>
            <a:effectLst/>
          </p:spPr>
          <p:txBody>
            <a:bodyPr wrap="square" lIns="45718" tIns="45718" rIns="45718" bIns="45718" numCol="1" anchor="t">
              <a:noAutofit/>
            </a:bodyPr>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2" name="Ligne"/>
            <p:cNvSpPr/>
            <p:nvPr/>
          </p:nvSpPr>
          <p:spPr>
            <a:xfrm flipV="1">
              <a:off x="3006711" y="3430019"/>
              <a:ext cx="353660" cy="1178401"/>
            </a:xfrm>
            <a:prstGeom prst="line">
              <a:avLst/>
            </a:prstGeom>
            <a:noFill/>
            <a:ln w="25400" cap="flat">
              <a:solidFill>
                <a:srgbClr val="C02A33"/>
              </a:solidFill>
              <a:custDash>
                <a:ds d="200000" sp="200000"/>
              </a:custDash>
              <a:miter lim="400000"/>
            </a:ln>
            <a:effectLst/>
          </p:spPr>
          <p:txBody>
            <a:bodyPr wrap="square" lIns="45718" tIns="45718" rIns="45718" bIns="45718" numCol="1" anchor="t">
              <a:noAutofit/>
            </a:bodyPr>
            <a:lstStyle/>
            <a:p>
              <a:pPr algn="ctr" defTabSz="321208"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3" name="LICENCES…"/>
            <p:cNvSpPr txBox="1"/>
            <p:nvPr/>
          </p:nvSpPr>
          <p:spPr>
            <a:xfrm>
              <a:off x="0" y="14146"/>
              <a:ext cx="1652026" cy="25840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08" hangingPunct="0">
                <a:lnSpc>
                  <a:spcPct val="80000"/>
                </a:lnSpc>
                <a:spcBef>
                  <a:spcPts val="492"/>
                </a:spcBef>
                <a:defRPr sz="1700" u="sng">
                  <a:solidFill>
                    <a:srgbClr val="C02A33"/>
                  </a:solidFill>
                </a:defRPr>
              </a:pPr>
              <a:r>
                <a:rPr sz="1200" b="1" u="sng" kern="0">
                  <a:solidFill>
                    <a:srgbClr val="C02A33"/>
                  </a:solidFill>
                  <a:latin typeface="Helvetica Neue"/>
                  <a:ea typeface="Helvetica Neue"/>
                  <a:cs typeface="Helvetica Neue"/>
                  <a:sym typeface="Helvetica Neue"/>
                </a:rPr>
                <a:t>LICENCES</a:t>
              </a:r>
            </a:p>
            <a:p>
              <a:pPr defTabSz="321208" hangingPunct="0">
                <a:lnSpc>
                  <a:spcPct val="80000"/>
                </a:lnSpc>
                <a:spcBef>
                  <a:spcPts val="492"/>
                </a:spcBef>
                <a:buSzPct val="100000"/>
                <a:buFontTx/>
                <a:buChar char="-"/>
                <a:defRPr sz="1700">
                  <a:solidFill>
                    <a:srgbClr val="C02A33"/>
                  </a:solidFill>
                </a:defRPr>
              </a:pPr>
              <a:r>
                <a:rPr sz="1200" b="1" kern="0">
                  <a:solidFill>
                    <a:srgbClr val="C02A33"/>
                  </a:solidFill>
                  <a:latin typeface="Helvetica Neue"/>
                  <a:ea typeface="Helvetica Neue"/>
                  <a:cs typeface="Helvetica Neue"/>
                  <a:sym typeface="Helvetica Neue"/>
                </a:rPr>
                <a:t> Sociologie</a:t>
              </a:r>
            </a:p>
            <a:p>
              <a:pPr defTabSz="321208" hangingPunct="0">
                <a:lnSpc>
                  <a:spcPct val="80000"/>
                </a:lnSpc>
                <a:spcBef>
                  <a:spcPts val="492"/>
                </a:spcBef>
                <a:buSzPct val="100000"/>
                <a:buFontTx/>
                <a:buChar char="-"/>
                <a:defRPr sz="1700">
                  <a:solidFill>
                    <a:srgbClr val="C02A33"/>
                  </a:solidFill>
                </a:defRPr>
              </a:pPr>
              <a:r>
                <a:rPr sz="1200" b="1" kern="0">
                  <a:solidFill>
                    <a:srgbClr val="C02A33"/>
                  </a:solidFill>
                  <a:latin typeface="Helvetica Neue"/>
                  <a:ea typeface="Helvetica Neue"/>
                  <a:cs typeface="Helvetica Neue"/>
                  <a:sym typeface="Helvetica Neue"/>
                </a:rPr>
                <a:t> Sciences de l’éducation</a:t>
              </a:r>
            </a:p>
            <a:p>
              <a:pPr defTabSz="321208" hangingPunct="0">
                <a:lnSpc>
                  <a:spcPct val="80000"/>
                </a:lnSpc>
                <a:spcBef>
                  <a:spcPts val="492"/>
                </a:spcBef>
                <a:defRPr sz="1700">
                  <a:solidFill>
                    <a:srgbClr val="C02A33"/>
                  </a:solidFill>
                </a:defRPr>
              </a:pPr>
              <a:r>
                <a:rPr sz="1200" b="1" kern="0">
                  <a:solidFill>
                    <a:srgbClr val="C02A33"/>
                  </a:solidFill>
                  <a:latin typeface="Helvetica Neue"/>
                  <a:ea typeface="Helvetica Neue"/>
                  <a:cs typeface="Helvetica Neue"/>
                  <a:sym typeface="Helvetica Neue"/>
                </a:rPr>
                <a:t>- Sciences de l’Homme</a:t>
              </a:r>
            </a:p>
            <a:p>
              <a:pPr defTabSz="321208" hangingPunct="0">
                <a:lnSpc>
                  <a:spcPct val="80000"/>
                </a:lnSpc>
                <a:spcBef>
                  <a:spcPts val="492"/>
                </a:spcBef>
                <a:buSzPct val="100000"/>
                <a:buFontTx/>
                <a:buChar char="-"/>
                <a:defRPr sz="1700">
                  <a:solidFill>
                    <a:srgbClr val="C02A33"/>
                  </a:solidFill>
                </a:defRPr>
              </a:pPr>
              <a:r>
                <a:rPr sz="1200" b="1" kern="0">
                  <a:solidFill>
                    <a:srgbClr val="C02A33"/>
                  </a:solidFill>
                  <a:latin typeface="Helvetica Neue"/>
                  <a:ea typeface="Helvetica Neue"/>
                  <a:cs typeface="Helvetica Neue"/>
                  <a:sym typeface="Helvetica Neue"/>
                </a:rPr>
                <a:t> Droit </a:t>
              </a:r>
            </a:p>
            <a:p>
              <a:pPr defTabSz="321208" hangingPunct="0">
                <a:lnSpc>
                  <a:spcPct val="80000"/>
                </a:lnSpc>
                <a:spcBef>
                  <a:spcPts val="492"/>
                </a:spcBef>
                <a:buSzPct val="100000"/>
                <a:buFontTx/>
                <a:buChar char="-"/>
                <a:defRPr sz="1700">
                  <a:solidFill>
                    <a:srgbClr val="C02A33"/>
                  </a:solidFill>
                </a:defRPr>
              </a:pPr>
              <a:r>
                <a:rPr sz="1200" b="1" kern="0">
                  <a:solidFill>
                    <a:srgbClr val="C02A33"/>
                  </a:solidFill>
                  <a:latin typeface="Helvetica Neue"/>
                  <a:ea typeface="Helvetica Neue"/>
                  <a:cs typeface="Helvetica Neue"/>
                  <a:sym typeface="Helvetica Neue"/>
                </a:rPr>
                <a:t> Sciences Po</a:t>
              </a:r>
            </a:p>
            <a:p>
              <a:pPr defTabSz="321208" hangingPunct="0">
                <a:lnSpc>
                  <a:spcPct val="80000"/>
                </a:lnSpc>
                <a:spcBef>
                  <a:spcPts val="492"/>
                </a:spcBef>
                <a:buSzPct val="100000"/>
                <a:buFontTx/>
                <a:buChar char="-"/>
                <a:defRPr sz="1700">
                  <a:solidFill>
                    <a:srgbClr val="C02A33"/>
                  </a:solidFill>
                </a:defRPr>
              </a:pPr>
              <a:r>
                <a:rPr sz="1200" b="1" kern="0">
                  <a:solidFill>
                    <a:srgbClr val="C02A33"/>
                  </a:solidFill>
                  <a:latin typeface="Helvetica Neue"/>
                  <a:ea typeface="Helvetica Neue"/>
                  <a:cs typeface="Helvetica Neue"/>
                  <a:sym typeface="Helvetica Neue"/>
                </a:rPr>
                <a:t> Philosophie</a:t>
              </a:r>
            </a:p>
          </p:txBody>
        </p:sp>
        <p:sp>
          <p:nvSpPr>
            <p:cNvPr id="154" name="CPGE…"/>
            <p:cNvSpPr txBox="1"/>
            <p:nvPr/>
          </p:nvSpPr>
          <p:spPr>
            <a:xfrm>
              <a:off x="2270242" y="4571279"/>
              <a:ext cx="791889"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08" hangingPunct="0">
                <a:lnSpc>
                  <a:spcPct val="80000"/>
                </a:lnSpc>
                <a:spcBef>
                  <a:spcPts val="492"/>
                </a:spcBef>
                <a:defRPr sz="1700" u="sng">
                  <a:solidFill>
                    <a:srgbClr val="C02A33"/>
                  </a:solidFill>
                </a:defRPr>
              </a:pPr>
              <a:r>
                <a:rPr sz="1200" b="1" u="sng" kern="0">
                  <a:solidFill>
                    <a:srgbClr val="C02A33"/>
                  </a:solidFill>
                  <a:latin typeface="Helvetica Neue"/>
                  <a:ea typeface="Helvetica Neue"/>
                  <a:cs typeface="Helvetica Neue"/>
                  <a:sym typeface="Helvetica Neue"/>
                </a:rPr>
                <a:t>CPGE</a:t>
              </a:r>
            </a:p>
            <a:p>
              <a:pPr defTabSz="321208" hangingPunct="0">
                <a:lnSpc>
                  <a:spcPct val="80000"/>
                </a:lnSpc>
                <a:spcBef>
                  <a:spcPts val="492"/>
                </a:spcBef>
                <a:defRPr sz="1700">
                  <a:solidFill>
                    <a:srgbClr val="C02A33"/>
                  </a:solidFill>
                </a:defRPr>
              </a:pPr>
              <a:r>
                <a:rPr sz="1200" b="1" kern="0">
                  <a:solidFill>
                    <a:srgbClr val="C02A33"/>
                  </a:solidFill>
                  <a:latin typeface="Helvetica Neue"/>
                  <a:ea typeface="Helvetica Neue"/>
                  <a:cs typeface="Helvetica Neue"/>
                  <a:sym typeface="Helvetica Neue"/>
                </a:rPr>
                <a:t>- D1</a:t>
              </a:r>
            </a:p>
          </p:txBody>
        </p:sp>
        <p:sp>
          <p:nvSpPr>
            <p:cNvPr id="155" name="ECOLES…"/>
            <p:cNvSpPr txBox="1"/>
            <p:nvPr/>
          </p:nvSpPr>
          <p:spPr>
            <a:xfrm>
              <a:off x="2247668" y="5164788"/>
              <a:ext cx="1430140" cy="1084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08" hangingPunct="0">
                <a:lnSpc>
                  <a:spcPct val="80000"/>
                </a:lnSpc>
                <a:spcBef>
                  <a:spcPts val="492"/>
                </a:spcBef>
                <a:defRPr sz="1700" u="sng">
                  <a:solidFill>
                    <a:srgbClr val="C02A33"/>
                  </a:solidFill>
                </a:defRPr>
              </a:pPr>
              <a:r>
                <a:rPr sz="1200" b="1" u="sng" kern="0">
                  <a:solidFill>
                    <a:srgbClr val="C02A33"/>
                  </a:solidFill>
                  <a:latin typeface="Helvetica Neue"/>
                  <a:ea typeface="Helvetica Neue"/>
                  <a:cs typeface="Helvetica Neue"/>
                  <a:sym typeface="Helvetica Neue"/>
                </a:rPr>
                <a:t>ECOLES</a:t>
              </a:r>
            </a:p>
            <a:p>
              <a:pPr defTabSz="321208" hangingPunct="0">
                <a:lnSpc>
                  <a:spcPct val="80000"/>
                </a:lnSpc>
                <a:spcBef>
                  <a:spcPts val="492"/>
                </a:spcBef>
                <a:defRPr sz="1700">
                  <a:solidFill>
                    <a:srgbClr val="C02A33"/>
                  </a:solidFill>
                </a:defRPr>
              </a:pPr>
              <a:r>
                <a:rPr sz="1200" b="1" kern="0">
                  <a:solidFill>
                    <a:srgbClr val="C02A33"/>
                  </a:solidFill>
                  <a:latin typeface="Helvetica Neue"/>
                  <a:ea typeface="Helvetica Neue"/>
                  <a:cs typeface="Helvetica Neue"/>
                  <a:sym typeface="Helvetica Neue"/>
                </a:rPr>
                <a:t>- Formations du social</a:t>
              </a:r>
            </a:p>
          </p:txBody>
        </p:sp>
        <p:sp>
          <p:nvSpPr>
            <p:cNvPr id="156" name="DUT…"/>
            <p:cNvSpPr txBox="1"/>
            <p:nvPr/>
          </p:nvSpPr>
          <p:spPr>
            <a:xfrm>
              <a:off x="1066294" y="3243851"/>
              <a:ext cx="1783117" cy="8747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08" hangingPunct="0">
                <a:lnSpc>
                  <a:spcPct val="80000"/>
                </a:lnSpc>
                <a:spcBef>
                  <a:spcPts val="492"/>
                </a:spcBef>
                <a:defRPr sz="1700" u="sng">
                  <a:solidFill>
                    <a:srgbClr val="C02A33"/>
                  </a:solidFill>
                </a:defRPr>
              </a:pPr>
              <a:r>
                <a:rPr sz="1200" b="1" u="sng" kern="0">
                  <a:solidFill>
                    <a:srgbClr val="C02A33"/>
                  </a:solidFill>
                  <a:latin typeface="Helvetica Neue"/>
                  <a:ea typeface="Helvetica Neue"/>
                  <a:cs typeface="Helvetica Neue"/>
                  <a:sym typeface="Helvetica Neue"/>
                </a:rPr>
                <a:t>DUT</a:t>
              </a:r>
            </a:p>
            <a:p>
              <a:pPr defTabSz="321208" hangingPunct="0">
                <a:lnSpc>
                  <a:spcPct val="80000"/>
                </a:lnSpc>
                <a:spcBef>
                  <a:spcPts val="492"/>
                </a:spcBef>
                <a:defRPr sz="1700">
                  <a:solidFill>
                    <a:srgbClr val="C02A33"/>
                  </a:solidFill>
                </a:defRPr>
              </a:pPr>
              <a:r>
                <a:rPr sz="1200" b="1" kern="0">
                  <a:solidFill>
                    <a:srgbClr val="C02A33"/>
                  </a:solidFill>
                  <a:latin typeface="Helvetica Neue"/>
                  <a:ea typeface="Helvetica Neue"/>
                  <a:cs typeface="Helvetica Neue"/>
                  <a:sym typeface="Helvetica Neue"/>
                </a:rPr>
                <a:t>- Carrières sociales</a:t>
              </a:r>
            </a:p>
          </p:txBody>
        </p:sp>
      </p:grpSp>
      <p:sp>
        <p:nvSpPr>
          <p:cNvPr id="158" name="Réalisé par le…"/>
          <p:cNvSpPr txBox="1"/>
          <p:nvPr/>
        </p:nvSpPr>
        <p:spPr>
          <a:xfrm>
            <a:off x="5890937" y="6211496"/>
            <a:ext cx="3247137" cy="623964"/>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p>
            <a:pPr algn="ctr" defTabSz="321208"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Réalisé par le </a:t>
            </a:r>
          </a:p>
          <a:p>
            <a:pPr algn="ctr" defTabSz="321208"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Groupe de Ressources Disciplinaires de SES</a:t>
            </a:r>
          </a:p>
          <a:p>
            <a:pPr algn="ctr" defTabSz="321208"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de l’Académie de Lyon</a:t>
            </a:r>
          </a:p>
        </p:txBody>
      </p:sp>
      <p:sp>
        <p:nvSpPr>
          <p:cNvPr id="159" name="HG…"/>
          <p:cNvSpPr txBox="1"/>
          <p:nvPr/>
        </p:nvSpPr>
        <p:spPr>
          <a:xfrm>
            <a:off x="5494499" y="5149997"/>
            <a:ext cx="995453" cy="764621"/>
          </a:xfrm>
          <a:prstGeom prst="rect">
            <a:avLst/>
          </a:prstGeom>
          <a:ln w="12700">
            <a:miter lim="400000"/>
          </a:ln>
          <a:extLst>
            <a:ext uri="{C572A759-6A51-4108-AA02-DFA0A04FC94B}">
              <ma14:wrappingTextBoxFlag xmlns:ma14="http://schemas.microsoft.com/office/mac/drawingml/2011/main" xmlns="" val="1"/>
            </a:ext>
          </a:extLst>
        </p:spPr>
        <p:txBody>
          <a:bodyPr wrap="none" lIns="35687" tIns="35687" rIns="35687" bIns="35687" anchor="ctr">
            <a:spAutoFit/>
          </a:bodyPr>
          <a:lstStyle/>
          <a:p>
            <a:pPr algn="ctr" defTabSz="321208" hangingPunct="0">
              <a:defRPr sz="2200" b="0">
                <a:solidFill>
                  <a:srgbClr val="FFFFFF"/>
                </a:solidFill>
              </a:defRPr>
            </a:pPr>
            <a:r>
              <a:rPr sz="1500" kern="0">
                <a:solidFill>
                  <a:srgbClr val="FFFFFF"/>
                </a:solidFill>
                <a:latin typeface="Helvetica Neue"/>
                <a:ea typeface="Helvetica Neue"/>
                <a:cs typeface="Helvetica Neue"/>
                <a:sym typeface="Helvetica Neue"/>
              </a:rPr>
              <a:t>Humanités</a:t>
            </a:r>
          </a:p>
          <a:p>
            <a:pPr algn="ctr" defTabSz="321208" hangingPunct="0">
              <a:defRPr sz="2200" b="0">
                <a:solidFill>
                  <a:srgbClr val="FFFFFF"/>
                </a:solidFill>
              </a:defRPr>
            </a:pPr>
            <a:r>
              <a:rPr sz="1500" kern="0">
                <a:solidFill>
                  <a:srgbClr val="FFFFFF"/>
                </a:solidFill>
                <a:latin typeface="Helvetica Neue"/>
                <a:ea typeface="Helvetica Neue"/>
                <a:cs typeface="Helvetica Neue"/>
                <a:sym typeface="Helvetica Neue"/>
              </a:rPr>
              <a:t>Littérature</a:t>
            </a:r>
          </a:p>
          <a:p>
            <a:pPr algn="ctr" defTabSz="321208" hangingPunct="0">
              <a:defRPr sz="2200" b="0">
                <a:solidFill>
                  <a:srgbClr val="FFFFFF"/>
                </a:solidFill>
              </a:defRPr>
            </a:pPr>
            <a:r>
              <a:rPr sz="1500" kern="0">
                <a:solidFill>
                  <a:srgbClr val="FFFFFF"/>
                </a:solidFill>
                <a:latin typeface="Helvetica Neue"/>
                <a:ea typeface="Helvetica Neue"/>
                <a:cs typeface="Helvetica Neue"/>
                <a:sym typeface="Helvetica Neue"/>
              </a:rPr>
              <a:t>Philo</a:t>
            </a:r>
          </a:p>
        </p:txBody>
      </p:sp>
      <p:sp>
        <p:nvSpPr>
          <p:cNvPr id="43" name="ZoneTexte 42"/>
          <p:cNvSpPr txBox="1"/>
          <p:nvPr/>
        </p:nvSpPr>
        <p:spPr>
          <a:xfrm>
            <a:off x="2776356" y="4938827"/>
            <a:ext cx="2283098" cy="18568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r>
              <a:rPr lang="fr-FR" sz="1400" b="1" dirty="0">
                <a:solidFill>
                  <a:srgbClr val="000000"/>
                </a:solidFill>
                <a:latin typeface="Helvetica Neue"/>
                <a:ea typeface="Helvetica Neue"/>
                <a:cs typeface="Helvetica Neue"/>
                <a:sym typeface="Helvetica Neue"/>
              </a:rPr>
              <a:t>Enseignements optionnels possibles</a:t>
            </a:r>
          </a:p>
          <a:p>
            <a:pPr algn="ctr"/>
            <a:r>
              <a:rPr lang="fr-FR" sz="1400" dirty="0"/>
              <a:t>Mathématiques complémentaires</a:t>
            </a:r>
          </a:p>
          <a:p>
            <a:pPr algn="ctr"/>
            <a:r>
              <a:rPr lang="fr-FR" sz="1400" dirty="0"/>
              <a:t>ou</a:t>
            </a:r>
          </a:p>
          <a:p>
            <a:pPr algn="ctr"/>
            <a:r>
              <a:rPr lang="fr-FR" sz="1400" dirty="0"/>
              <a:t>Droit et grands enjeux du monde contemporain</a:t>
            </a:r>
          </a:p>
          <a:p>
            <a:pPr algn="ctr" defTabSz="583510" hangingPunct="0"/>
            <a:endParaRPr lang="fr-FR" sz="1600" b="1" dirty="0">
              <a:solidFill>
                <a:srgbClr val="000000"/>
              </a:solidFill>
              <a:latin typeface="Helvetica Neue"/>
              <a:ea typeface="Helvetica Neue"/>
              <a:cs typeface="Helvetica Neue"/>
              <a:sym typeface="Helvetica Neue"/>
            </a:endParaRPr>
          </a:p>
        </p:txBody>
      </p:sp>
      <p:sp>
        <p:nvSpPr>
          <p:cNvPr id="44" name="ZoneTexte 43"/>
          <p:cNvSpPr txBox="1"/>
          <p:nvPr/>
        </p:nvSpPr>
        <p:spPr>
          <a:xfrm>
            <a:off x="6951657" y="3861414"/>
            <a:ext cx="1994020" cy="2410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endParaRPr lang="fr-FR" sz="1400" b="1" dirty="0">
              <a:solidFill>
                <a:srgbClr val="000000"/>
              </a:solidFill>
              <a:latin typeface="Helvetica Neue"/>
              <a:ea typeface="Helvetica Neue"/>
              <a:cs typeface="Helvetica Neue"/>
              <a:sym typeface="Helvetica Neue"/>
            </a:endParaRPr>
          </a:p>
          <a:p>
            <a:pPr algn="ctr" defTabSz="583510" hangingPunct="0"/>
            <a:r>
              <a:rPr lang="fr-FR" sz="1400" b="1" dirty="0">
                <a:solidFill>
                  <a:srgbClr val="000000"/>
                </a:solidFill>
                <a:latin typeface="Helvetica Neue"/>
                <a:ea typeface="Helvetica Neue"/>
                <a:cs typeface="Helvetica Neue"/>
                <a:sym typeface="Helvetica Neue"/>
              </a:rPr>
              <a:t>Enseignements optionnels possibles</a:t>
            </a:r>
          </a:p>
          <a:p>
            <a:pPr algn="ctr"/>
            <a:r>
              <a:rPr lang="fr-FR" sz="1400" b="1" dirty="0">
                <a:solidFill>
                  <a:srgbClr val="000000"/>
                </a:solidFill>
                <a:latin typeface="Helvetica Neue"/>
                <a:ea typeface="Helvetica Neue"/>
                <a:cs typeface="Helvetica Neue"/>
                <a:sym typeface="Helvetica Neue"/>
              </a:rPr>
              <a:t> </a:t>
            </a:r>
            <a:r>
              <a:rPr lang="fr-FR" sz="1400" dirty="0"/>
              <a:t>Mathématiques expertes</a:t>
            </a:r>
          </a:p>
          <a:p>
            <a:pPr algn="ctr"/>
            <a:r>
              <a:rPr lang="fr-FR" sz="1400" dirty="0"/>
              <a:t>ou</a:t>
            </a:r>
          </a:p>
          <a:p>
            <a:pPr algn="ctr"/>
            <a:r>
              <a:rPr lang="fr-FR" sz="1400" dirty="0"/>
              <a:t>Droit et grands enjeux du monde contemporain</a:t>
            </a:r>
          </a:p>
          <a:p>
            <a:pPr algn="ctr" defTabSz="583510" hangingPunct="0"/>
            <a:endParaRPr lang="fr-FR" sz="2400" b="1" dirty="0">
              <a:solidFill>
                <a:srgbClr val="000000"/>
              </a:solidFill>
              <a:latin typeface="Helvetica Neue"/>
              <a:ea typeface="Helvetica Neue"/>
              <a:cs typeface="Helvetica Neue"/>
              <a:sym typeface="Helvetica Neue"/>
            </a:endParaRPr>
          </a:p>
        </p:txBody>
      </p:sp>
      <p:grpSp>
        <p:nvGrpSpPr>
          <p:cNvPr id="45" name="Grouper 44"/>
          <p:cNvGrpSpPr/>
          <p:nvPr/>
        </p:nvGrpSpPr>
        <p:grpSpPr>
          <a:xfrm>
            <a:off x="6424339" y="-109077"/>
            <a:ext cx="3174603" cy="3718453"/>
            <a:chOff x="6424339" y="-109077"/>
            <a:chExt cx="3174603" cy="3718453"/>
          </a:xfrm>
        </p:grpSpPr>
        <p:grpSp>
          <p:nvGrpSpPr>
            <p:cNvPr id="46" name="Groupe"/>
            <p:cNvGrpSpPr/>
            <p:nvPr/>
          </p:nvGrpSpPr>
          <p:grpSpPr>
            <a:xfrm>
              <a:off x="6651361" y="1525049"/>
              <a:ext cx="1126540" cy="1093359"/>
              <a:chOff x="41684" y="2345283"/>
              <a:chExt cx="1602190" cy="1555000"/>
            </a:xfrm>
          </p:grpSpPr>
          <p:sp>
            <p:nvSpPr>
              <p:cNvPr id="50" name="Ligne"/>
              <p:cNvSpPr/>
              <p:nvPr/>
            </p:nvSpPr>
            <p:spPr>
              <a:xfrm>
                <a:off x="744472" y="3707909"/>
                <a:ext cx="686447" cy="192374"/>
              </a:xfrm>
              <a:prstGeom prst="line">
                <a:avLst/>
              </a:prstGeom>
              <a:noFill/>
              <a:ln w="25400" cap="flat">
                <a:solidFill>
                  <a:srgbClr val="599553"/>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51" name="Ligne"/>
              <p:cNvSpPr/>
              <p:nvPr/>
            </p:nvSpPr>
            <p:spPr>
              <a:xfrm flipV="1">
                <a:off x="41684" y="2345283"/>
                <a:ext cx="0" cy="192988"/>
              </a:xfrm>
              <a:prstGeom prst="line">
                <a:avLst/>
              </a:prstGeom>
              <a:noFill/>
              <a:ln w="25400" cap="flat">
                <a:solidFill>
                  <a:srgbClr val="599553"/>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52" name="Ligne"/>
              <p:cNvSpPr/>
              <p:nvPr/>
            </p:nvSpPr>
            <p:spPr>
              <a:xfrm flipH="1">
                <a:off x="672134" y="2424647"/>
                <a:ext cx="971740" cy="530773"/>
              </a:xfrm>
              <a:prstGeom prst="line">
                <a:avLst/>
              </a:prstGeom>
              <a:noFill/>
              <a:ln w="25400" cap="flat">
                <a:solidFill>
                  <a:srgbClr val="599553"/>
                </a:solidFill>
                <a:custDash>
                  <a:ds d="200000" sp="200000"/>
                </a:custDash>
                <a:miter lim="400000"/>
              </a:ln>
              <a:effectLst/>
            </p:spPr>
            <p:txBody>
              <a:bodyPr wrap="square" lIns="45718" tIns="45718" rIns="45718" bIns="45718" numCol="1" anchor="t">
                <a:noAutofit/>
              </a:bodyPr>
              <a:lstStyle/>
              <a:p>
                <a:pPr algn="ctr" defTabSz="321159"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sp>
          <p:nvSpPr>
            <p:cNvPr id="47" name="CPGE…"/>
            <p:cNvSpPr txBox="1"/>
            <p:nvPr/>
          </p:nvSpPr>
          <p:spPr>
            <a:xfrm>
              <a:off x="6424339" y="-17936"/>
              <a:ext cx="1292162" cy="154298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CPGE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smtClean="0">
                  <a:solidFill>
                    <a:srgbClr val="599553"/>
                  </a:solidFill>
                  <a:latin typeface="Helvetica Neue"/>
                  <a:ea typeface="Helvetica Neue"/>
                  <a:cs typeface="Helvetica Neue"/>
                  <a:sym typeface="Helvetica Neue"/>
                </a:rPr>
                <a:t>Lettres et </a:t>
              </a:r>
              <a:r>
                <a:rPr lang="fr-FR" sz="1200" b="1" kern="0" dirty="0" err="1" smtClean="0">
                  <a:solidFill>
                    <a:srgbClr val="599553"/>
                  </a:solidFill>
                  <a:latin typeface="Helvetica Neue"/>
                  <a:ea typeface="Helvetica Neue"/>
                  <a:cs typeface="Helvetica Neue"/>
                  <a:sym typeface="Helvetica Neue"/>
                </a:rPr>
                <a:t>sc.oc</a:t>
              </a:r>
              <a:r>
                <a:rPr lang="fr-FR" sz="1200" b="1" kern="0" dirty="0" smtClean="0">
                  <a:solidFill>
                    <a:srgbClr val="599553"/>
                  </a:solidFill>
                  <a:latin typeface="Helvetica Neue"/>
                  <a:ea typeface="Helvetica Neue"/>
                  <a:cs typeface="Helvetica Neue"/>
                  <a:sym typeface="Helvetica Neue"/>
                </a:rPr>
                <a:t>. B/L</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lang="fr-FR" sz="1200" b="1" kern="0" dirty="0" smtClean="0">
                  <a:solidFill>
                    <a:srgbClr val="599553"/>
                  </a:solidFill>
                  <a:latin typeface="Helvetica Neue"/>
                  <a:ea typeface="Helvetica Neue"/>
                  <a:cs typeface="Helvetica Neue"/>
                  <a:sym typeface="Helvetica Neue"/>
                </a:rPr>
                <a:t>- Éco et </a:t>
              </a:r>
              <a:r>
                <a:rPr lang="fr-FR" sz="1200" b="1" kern="0" dirty="0" err="1" smtClean="0">
                  <a:solidFill>
                    <a:srgbClr val="599553"/>
                  </a:solidFill>
                  <a:latin typeface="Helvetica Neue"/>
                  <a:ea typeface="Helvetica Neue"/>
                  <a:cs typeface="Helvetica Neue"/>
                  <a:sym typeface="Helvetica Neue"/>
                </a:rPr>
                <a:t>comm</a:t>
              </a:r>
              <a:r>
                <a:rPr lang="fr-F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smtClean="0">
                  <a:solidFill>
                    <a:srgbClr val="599553"/>
                  </a:solidFill>
                  <a:latin typeface="Helvetica Neue"/>
                  <a:ea typeface="Helvetica Neue"/>
                  <a:cs typeface="Helvetica Neue"/>
                  <a:sym typeface="Helvetica Neue"/>
                </a:rPr>
                <a:t>Droit et gestion (D1)</a:t>
              </a:r>
            </a:p>
            <a:p>
              <a:pPr marL="171450" indent="-171450" defTabSz="321042" hangingPunct="0">
                <a:lnSpc>
                  <a:spcPct val="80000"/>
                </a:lnSpc>
                <a:spcBef>
                  <a:spcPts val="492"/>
                </a:spcBef>
                <a:buFontTx/>
                <a:buChar char="-"/>
                <a:defRPr sz="1700">
                  <a:solidFill>
                    <a:srgbClr val="599553"/>
                  </a:solidFill>
                </a:defRPr>
              </a:pPr>
              <a:r>
                <a:rPr lang="fr-FR" sz="1200" b="1" kern="0" dirty="0" smtClean="0">
                  <a:solidFill>
                    <a:srgbClr val="599553"/>
                  </a:solidFill>
                  <a:latin typeface="Helvetica Neue"/>
                  <a:ea typeface="Helvetica Neue"/>
                  <a:cs typeface="Helvetica Neue"/>
                  <a:sym typeface="Helvetica Neue"/>
                </a:rPr>
                <a:t>Eco et gestion (D2)</a:t>
              </a:r>
              <a:endParaRPr sz="1200" b="1" kern="0" dirty="0">
                <a:solidFill>
                  <a:srgbClr val="599553"/>
                </a:solidFill>
                <a:latin typeface="Helvetica Neue"/>
                <a:ea typeface="Helvetica Neue"/>
                <a:cs typeface="Helvetica Neue"/>
                <a:sym typeface="Helvetica Neue"/>
              </a:endParaRPr>
            </a:p>
          </p:txBody>
        </p:sp>
        <p:sp>
          <p:nvSpPr>
            <p:cNvPr id="48" name="LICENCES…"/>
            <p:cNvSpPr txBox="1"/>
            <p:nvPr/>
          </p:nvSpPr>
          <p:spPr>
            <a:xfrm>
              <a:off x="7807745" y="-109077"/>
              <a:ext cx="1417297" cy="268175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LICENCES</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Economie – </a:t>
              </a:r>
              <a:r>
                <a:rPr sz="1200" b="1" kern="0" dirty="0" smtClean="0">
                  <a:solidFill>
                    <a:srgbClr val="599553"/>
                  </a:solidFill>
                  <a:latin typeface="Helvetica Neue"/>
                  <a:ea typeface="Helvetica Neue"/>
                  <a:cs typeface="Helvetica Neue"/>
                  <a:sym typeface="Helvetica Neue"/>
                </a:rPr>
                <a:t>gestion</a:t>
              </a:r>
              <a:r>
                <a:rPr lang="fr-FR" sz="1200" b="1" kern="0" dirty="0" smtClean="0">
                  <a:solidFill>
                    <a:srgbClr val="599553"/>
                  </a:solidFill>
                  <a:latin typeface="Helvetica Neue"/>
                  <a:ea typeface="Helvetica Neue"/>
                  <a:cs typeface="Helvetica Neue"/>
                  <a:sym typeface="Helvetica Neue"/>
                </a:rPr>
                <a:t>- management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sz="1200" b="1" kern="0" dirty="0" smtClean="0">
                  <a:solidFill>
                    <a:srgbClr val="599553"/>
                  </a:solidFill>
                  <a:latin typeface="Helvetica Neue"/>
                  <a:ea typeface="Helvetica Neue"/>
                  <a:cs typeface="Helvetica Neue"/>
                  <a:sym typeface="Helvetica Neue"/>
                </a:rPr>
                <a:t>AES</a:t>
              </a:r>
              <a:r>
                <a:rPr lang="fr-FR" sz="1200" b="1" kern="0" dirty="0" smtClean="0">
                  <a:solidFill>
                    <a:srgbClr val="599553"/>
                  </a:solidFill>
                  <a:latin typeface="Helvetica Neue"/>
                  <a:ea typeface="Helvetica Neue"/>
                  <a:cs typeface="Helvetica Neue"/>
                  <a:sym typeface="Helvetica Neue"/>
                </a:rPr>
                <a:t> / Sc. hum. et soc.</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buSzPct val="100000"/>
                <a:buFontTx/>
                <a:buChar char="-"/>
                <a:defRPr sz="1700">
                  <a:solidFill>
                    <a:srgbClr val="599553"/>
                  </a:solidFill>
                </a:defRPr>
              </a:pPr>
              <a:r>
                <a:rPr sz="1200" b="1" kern="0" dirty="0">
                  <a:solidFill>
                    <a:srgbClr val="599553"/>
                  </a:solidFill>
                  <a:latin typeface="Helvetica Neue"/>
                  <a:ea typeface="Helvetica Neue"/>
                  <a:cs typeface="Helvetica Neue"/>
                  <a:sym typeface="Helvetica Neue"/>
                </a:rPr>
                <a:t> Psychologie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MIASH</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sz="1200" b="1" kern="0" dirty="0" smtClean="0">
                  <a:solidFill>
                    <a:srgbClr val="599553"/>
                  </a:solidFill>
                  <a:latin typeface="Helvetica Neue"/>
                  <a:ea typeface="Helvetica Neue"/>
                  <a:cs typeface="Helvetica Neue"/>
                  <a:sym typeface="Helvetica Neue"/>
                </a:rPr>
                <a:t>D</a:t>
              </a:r>
              <a:r>
                <a:rPr lang="fr-FR" sz="1200" b="1" kern="0" dirty="0" err="1" smtClean="0">
                  <a:solidFill>
                    <a:srgbClr val="599553"/>
                  </a:solidFill>
                  <a:latin typeface="Helvetica Neue"/>
                  <a:ea typeface="Helvetica Neue"/>
                  <a:cs typeface="Helvetica Neue"/>
                  <a:sym typeface="Helvetica Neue"/>
                </a:rPr>
                <a:t>ipl</a:t>
              </a:r>
              <a:r>
                <a:rPr lang="fr-FR" sz="1200" b="1" kern="0" dirty="0" smtClean="0">
                  <a:solidFill>
                    <a:srgbClr val="599553"/>
                  </a:solidFill>
                  <a:latin typeface="Helvetica Neue"/>
                  <a:ea typeface="Helvetica Neue"/>
                  <a:cs typeface="Helvetica Neue"/>
                  <a:sym typeface="Helvetica Neue"/>
                </a:rPr>
                <a:t>. compta et gestion</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Administration publique</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Droit</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LEA</a:t>
              </a:r>
            </a:p>
          </p:txBody>
        </p:sp>
        <p:sp>
          <p:nvSpPr>
            <p:cNvPr id="49" name="DUT…"/>
            <p:cNvSpPr txBox="1"/>
            <p:nvPr/>
          </p:nvSpPr>
          <p:spPr>
            <a:xfrm>
              <a:off x="7563819" y="2572682"/>
              <a:ext cx="2035123" cy="103669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42" hangingPunct="0">
                <a:lnSpc>
                  <a:spcPct val="80000"/>
                </a:lnSpc>
                <a:spcBef>
                  <a:spcPts val="492"/>
                </a:spcBef>
                <a:defRPr sz="1700" u="sng">
                  <a:solidFill>
                    <a:srgbClr val="599553"/>
                  </a:solidFill>
                </a:defRPr>
              </a:pPr>
              <a:r>
                <a:rPr sz="1200" b="1" u="sng" kern="0" dirty="0">
                  <a:solidFill>
                    <a:srgbClr val="599553"/>
                  </a:solidFill>
                  <a:latin typeface="Helvetica Neue"/>
                  <a:ea typeface="Helvetica Neue"/>
                  <a:cs typeface="Helvetica Neue"/>
                  <a:sym typeface="Helvetica Neue"/>
                </a:rPr>
                <a:t>DUT</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Gest</a:t>
              </a:r>
              <a:r>
                <a:rPr lang="fr-FR" sz="1200" b="1" kern="0" dirty="0" smtClean="0">
                  <a:solidFill>
                    <a:srgbClr val="599553"/>
                  </a:solidFill>
                  <a:latin typeface="Helvetica Neue"/>
                  <a:ea typeface="Helvetica Neue"/>
                  <a:cs typeface="Helvetica Neue"/>
                  <a:sym typeface="Helvetica Neue"/>
                </a:rPr>
                <a:t>.</a:t>
              </a:r>
              <a:r>
                <a:rPr lang="fr-FR" sz="1200" b="1" kern="0" dirty="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Entrep</a:t>
              </a:r>
              <a:r>
                <a:rPr lang="fr-FR" sz="1200" b="1" kern="0" dirty="0" smtClean="0">
                  <a:solidFill>
                    <a:srgbClr val="599553"/>
                  </a:solidFill>
                  <a:latin typeface="Helvetica Neue"/>
                  <a:ea typeface="Helvetica Neue"/>
                  <a:cs typeface="Helvetica Neue"/>
                  <a:sym typeface="Helvetica Neue"/>
                </a:rPr>
                <a:t>. </a:t>
              </a:r>
              <a:r>
                <a:rPr lang="fr-FR" sz="1200" b="1" kern="0" dirty="0" err="1" smtClean="0">
                  <a:solidFill>
                    <a:srgbClr val="599553"/>
                  </a:solidFill>
                  <a:latin typeface="Helvetica Neue"/>
                  <a:ea typeface="Helvetica Neue"/>
                  <a:cs typeface="Helvetica Neue"/>
                  <a:sym typeface="Helvetica Neue"/>
                </a:rPr>
                <a:t>Adma</a:t>
              </a:r>
              <a:r>
                <a:rPr lang="fr-FR" sz="1200" b="1" kern="0" dirty="0" smtClean="0">
                  <a:solidFill>
                    <a:srgbClr val="599553"/>
                  </a:solidFill>
                  <a:latin typeface="Helvetica Neue"/>
                  <a:ea typeface="Helvetica Neue"/>
                  <a:cs typeface="Helvetica Neue"/>
                  <a:sym typeface="Helvetica Neue"/>
                </a:rPr>
                <a:t>.</a:t>
              </a:r>
              <a:endParaRPr sz="1200" b="1" kern="0" dirty="0">
                <a:solidFill>
                  <a:srgbClr val="599553"/>
                </a:solidFill>
                <a:latin typeface="Helvetica Neue"/>
                <a:ea typeface="Helvetica Neue"/>
                <a:cs typeface="Helvetica Neue"/>
                <a:sym typeface="Helvetica Neue"/>
              </a:endParaRP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Techniques de commercialisation</a:t>
              </a:r>
            </a:p>
            <a:p>
              <a:pPr defTabSz="321042" hangingPunct="0">
                <a:lnSpc>
                  <a:spcPct val="80000"/>
                </a:lnSpc>
                <a:spcBef>
                  <a:spcPts val="492"/>
                </a:spcBef>
                <a:defRPr sz="1700">
                  <a:solidFill>
                    <a:srgbClr val="599553"/>
                  </a:solidFill>
                </a:defRPr>
              </a:pPr>
              <a:r>
                <a:rPr sz="1200" b="1" kern="0" dirty="0">
                  <a:solidFill>
                    <a:srgbClr val="599553"/>
                  </a:solidFill>
                  <a:latin typeface="Helvetica Neue"/>
                  <a:ea typeface="Helvetica Neue"/>
                  <a:cs typeface="Helvetica Neue"/>
                  <a:sym typeface="Helvetica Neue"/>
                </a:rPr>
                <a:t>- Carrières sociales</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4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4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4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1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2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12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p:tmAbs val="0"/>
                                  </p:iterate>
                                  <p:childTnLst>
                                    <p:set>
                                      <p:cBhvr>
                                        <p:cTn id="31" fill="hold"/>
                                        <p:tgtEl>
                                          <p:spTgt spid="126"/>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iterate>
                                    <p:tmAbs val="0"/>
                                  </p:iterate>
                                  <p:childTnLst>
                                    <p:set>
                                      <p:cBhvr>
                                        <p:cTn id="34" fill="hold"/>
                                        <p:tgtEl>
                                          <p:spTgt spid="1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1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p:tmAbs val="0"/>
                                  </p:iterate>
                                  <p:childTnLst>
                                    <p:set>
                                      <p:cBhvr>
                                        <p:cTn id="42" fill="hold"/>
                                        <p:tgtEl>
                                          <p:spTgt spid="14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p:tmAbs val="0"/>
                                  </p:iterate>
                                  <p:childTnLst>
                                    <p:set>
                                      <p:cBhvr>
                                        <p:cTn id="46" fill="hold"/>
                                        <p:tgtEl>
                                          <p:spTgt spid="15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iterate>
                                    <p:tmAbs val="0"/>
                                  </p:iterate>
                                  <p:childTnLst>
                                    <p:set>
                                      <p:cBhvr>
                                        <p:cTn id="62" fill="hold"/>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advAuto="0"/>
      <p:bldP spid="125" grpId="0" animBg="1" advAuto="0"/>
      <p:bldP spid="126" grpId="0" animBg="1" advAuto="0"/>
      <p:bldP spid="127" grpId="0" animBg="1" advAuto="0"/>
      <p:bldP spid="128" grpId="0" animBg="1" advAuto="0"/>
      <p:bldP spid="141" grpId="0" animBg="1" advAuto="0"/>
      <p:bldP spid="142" grpId="0" animBg="1" advAuto="0"/>
      <p:bldP spid="143" grpId="0" animBg="1" advAuto="0"/>
      <p:bldP spid="144" grpId="0" animBg="1" advAuto="0"/>
      <p:bldP spid="145" grpId="0" animBg="1" advAuto="0"/>
      <p:bldP spid="146" grpId="0" animBg="1" advAuto="0"/>
      <p:bldP spid="157" grpId="0" animBg="1" advAuto="0"/>
      <p:bldP spid="158" grpId="0" animBg="1" advAuto="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e"/>
          <p:cNvGrpSpPr/>
          <p:nvPr/>
        </p:nvGrpSpPr>
        <p:grpSpPr>
          <a:xfrm>
            <a:off x="4048652" y="1680178"/>
            <a:ext cx="3155901" cy="2057826"/>
            <a:chOff x="0" y="0"/>
            <a:chExt cx="4488391" cy="2926685"/>
          </a:xfrm>
        </p:grpSpPr>
        <p:sp>
          <p:nvSpPr>
            <p:cNvPr id="119" name="Ligne"/>
            <p:cNvSpPr/>
            <p:nvPr/>
          </p:nvSpPr>
          <p:spPr>
            <a:xfrm flipH="1">
              <a:off x="0" y="1116925"/>
              <a:ext cx="3161682" cy="1809761"/>
            </a:xfrm>
            <a:prstGeom prst="line">
              <a:avLst/>
            </a:prstGeom>
            <a:noFill/>
            <a:ln w="25400" cap="flat">
              <a:solidFill>
                <a:srgbClr val="2E578C"/>
              </a:solidFill>
              <a:prstDash val="solid"/>
              <a:round/>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0" name="Cercle"/>
            <p:cNvSpPr/>
            <p:nvPr/>
          </p:nvSpPr>
          <p:spPr>
            <a:xfrm>
              <a:off x="2786761" y="0"/>
              <a:ext cx="1701631" cy="1701631"/>
            </a:xfrm>
            <a:prstGeom prst="ellipse">
              <a:avLst/>
            </a:prstGeom>
            <a:solidFill>
              <a:srgbClr val="2E578C"/>
            </a:solidFill>
            <a:ln w="12700" cap="flat">
              <a:noFill/>
              <a:miter lim="400000"/>
            </a:ln>
            <a:effectLst/>
          </p:spPr>
          <p:txBody>
            <a:bodyPr wrap="square" lIns="0" tIns="0" rIns="0" bIns="0" numCol="1" anchor="ctr">
              <a:noAutofit/>
            </a:bodyPr>
            <a:lstStyle/>
            <a:p>
              <a:pPr algn="ctr" defTabSz="410520"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grpSp>
      <p:grpSp>
        <p:nvGrpSpPr>
          <p:cNvPr id="128" name="Groupe"/>
          <p:cNvGrpSpPr/>
          <p:nvPr/>
        </p:nvGrpSpPr>
        <p:grpSpPr>
          <a:xfrm>
            <a:off x="4565328" y="3370854"/>
            <a:ext cx="1787640" cy="2660271"/>
            <a:chOff x="0" y="-1"/>
            <a:chExt cx="2542419" cy="3783496"/>
          </a:xfrm>
        </p:grpSpPr>
        <p:sp>
          <p:nvSpPr>
            <p:cNvPr id="122" name="Ligne"/>
            <p:cNvSpPr/>
            <p:nvPr/>
          </p:nvSpPr>
          <p:spPr>
            <a:xfrm flipH="1" flipV="1">
              <a:off x="0" y="-1"/>
              <a:ext cx="1691995" cy="2828627"/>
            </a:xfrm>
            <a:prstGeom prst="line">
              <a:avLst/>
            </a:prstGeom>
            <a:noFill/>
            <a:ln w="63500" cap="flat">
              <a:solidFill>
                <a:srgbClr val="E5E5E5"/>
              </a:solidFill>
              <a:prstDash val="solid"/>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27" name="Groupe"/>
            <p:cNvGrpSpPr/>
            <p:nvPr/>
          </p:nvGrpSpPr>
          <p:grpSpPr>
            <a:xfrm>
              <a:off x="840787" y="2081863"/>
              <a:ext cx="1701632" cy="1701632"/>
              <a:chOff x="0" y="0"/>
              <a:chExt cx="1701631" cy="1701631"/>
            </a:xfrm>
          </p:grpSpPr>
          <p:sp>
            <p:nvSpPr>
              <p:cNvPr id="123" name="Cercle"/>
              <p:cNvSpPr/>
              <p:nvPr/>
            </p:nvSpPr>
            <p:spPr>
              <a:xfrm>
                <a:off x="0" y="0"/>
                <a:ext cx="1701631" cy="1701631"/>
              </a:xfrm>
              <a:prstGeom prst="ellipse">
                <a:avLst/>
              </a:prstGeom>
              <a:solidFill>
                <a:srgbClr val="DDDDDD"/>
              </a:solidFill>
              <a:ln w="12700" cap="flat">
                <a:noFill/>
                <a:miter lim="400000"/>
              </a:ln>
              <a:effectLst/>
            </p:spPr>
            <p:txBody>
              <a:bodyPr wrap="square" lIns="0" tIns="0" rIns="0" bIns="0" numCol="1" anchor="ctr">
                <a:noAutofit/>
              </a:bodyPr>
              <a:lstStyle/>
              <a:p>
                <a:pPr algn="ctr" defTabSz="410520"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24" name="LLCE"/>
              <p:cNvSpPr txBox="1"/>
              <p:nvPr/>
            </p:nvSpPr>
            <p:spPr>
              <a:xfrm>
                <a:off x="641070" y="461599"/>
                <a:ext cx="419488" cy="60187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25" name="HG…"/>
              <p:cNvSpPr txBox="1"/>
              <p:nvPr/>
            </p:nvSpPr>
            <p:spPr>
              <a:xfrm>
                <a:off x="423155" y="1062150"/>
                <a:ext cx="855306" cy="3465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lgn="ctr" defTabSz="321275" hangingPunct="0">
                  <a:lnSpc>
                    <a:spcPct val="80000"/>
                  </a:lnSpc>
                  <a:defRPr sz="1500" b="0">
                    <a:solidFill>
                      <a:srgbClr val="FFFFFF"/>
                    </a:solidFill>
                  </a:defRPr>
                </a:pPr>
                <a:r>
                  <a:rPr sz="1100" kern="0" dirty="0">
                    <a:solidFill>
                      <a:srgbClr val="FFFFFF"/>
                    </a:solidFill>
                    <a:latin typeface="Helvetica Neue"/>
                    <a:ea typeface="Helvetica Neue"/>
                    <a:cs typeface="Helvetica Neue"/>
                    <a:sym typeface="Helvetica Neue"/>
                  </a:rPr>
                  <a:t>HG</a:t>
                </a:r>
                <a:r>
                  <a:rPr lang="fr-FR" sz="1100" kern="0" dirty="0">
                    <a:solidFill>
                      <a:srgbClr val="FFFFFF"/>
                    </a:solidFill>
                    <a:latin typeface="Helvetica Neue"/>
                    <a:ea typeface="Helvetica Neue"/>
                    <a:cs typeface="Helvetica Neue"/>
                    <a:sym typeface="Helvetica Neue"/>
                  </a:rPr>
                  <a:t>GSP</a:t>
                </a:r>
                <a:endParaRPr sz="1100" kern="0" dirty="0">
                  <a:solidFill>
                    <a:srgbClr val="FFFFFF"/>
                  </a:solidFill>
                  <a:latin typeface="Helvetica Neue"/>
                  <a:ea typeface="Helvetica Neue"/>
                  <a:cs typeface="Helvetica Neue"/>
                  <a:sym typeface="Helvetica Neue"/>
                </a:endParaRPr>
              </a:p>
            </p:txBody>
          </p:sp>
          <p:sp>
            <p:nvSpPr>
              <p:cNvPr id="126" name="HG…"/>
              <p:cNvSpPr txBox="1"/>
              <p:nvPr/>
            </p:nvSpPr>
            <p:spPr>
              <a:xfrm>
                <a:off x="294539" y="33079"/>
                <a:ext cx="1112553" cy="731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lgn="ctr" defTabSz="321275" hangingPunct="0">
                  <a:lnSpc>
                    <a:spcPct val="80000"/>
                  </a:lnSpc>
                  <a:defRPr sz="1600" b="0">
                    <a:solidFill>
                      <a:srgbClr val="FFFFFF"/>
                    </a:solidFill>
                  </a:defRPr>
                </a:pPr>
                <a:r>
                  <a:rPr sz="1100" kern="0" dirty="0">
                    <a:solidFill>
                      <a:srgbClr val="FFFFFF"/>
                    </a:solidFill>
                    <a:latin typeface="Helvetica Neue"/>
                    <a:ea typeface="Helvetica Neue"/>
                    <a:cs typeface="Helvetica Neue"/>
                    <a:sym typeface="Helvetica Neue"/>
                  </a:rPr>
                  <a:t>Humanités</a:t>
                </a:r>
              </a:p>
              <a:p>
                <a:pPr algn="ctr" defTabSz="321275" hangingPunct="0">
                  <a:lnSpc>
                    <a:spcPct val="80000"/>
                  </a:lnSpc>
                  <a:defRPr sz="1600" b="0">
                    <a:solidFill>
                      <a:srgbClr val="FFFFFF"/>
                    </a:solidFill>
                  </a:defRPr>
                </a:pPr>
                <a:r>
                  <a:rPr sz="1100" kern="0" dirty="0">
                    <a:solidFill>
                      <a:srgbClr val="FFFFFF"/>
                    </a:solidFill>
                    <a:latin typeface="Helvetica Neue"/>
                    <a:ea typeface="Helvetica Neue"/>
                    <a:cs typeface="Helvetica Neue"/>
                    <a:sym typeface="Helvetica Neue"/>
                  </a:rPr>
                  <a:t>Lettres</a:t>
                </a:r>
              </a:p>
              <a:p>
                <a:pPr algn="ctr" defTabSz="321275" hangingPunct="0">
                  <a:lnSpc>
                    <a:spcPct val="80000"/>
                  </a:lnSpc>
                  <a:defRPr sz="1600" b="0">
                    <a:solidFill>
                      <a:srgbClr val="FFFFFF"/>
                    </a:solidFill>
                  </a:defRPr>
                </a:pPr>
                <a:r>
                  <a:rPr sz="1100" kern="0" dirty="0">
                    <a:solidFill>
                      <a:srgbClr val="FFFFFF"/>
                    </a:solidFill>
                    <a:latin typeface="Helvetica Neue"/>
                    <a:ea typeface="Helvetica Neue"/>
                    <a:cs typeface="Helvetica Neue"/>
                    <a:sym typeface="Helvetica Neue"/>
                  </a:rPr>
                  <a:t>Philo</a:t>
                </a:r>
              </a:p>
            </p:txBody>
          </p:sp>
        </p:grpSp>
      </p:grpSp>
      <p:grpSp>
        <p:nvGrpSpPr>
          <p:cNvPr id="137" name="Groupe"/>
          <p:cNvGrpSpPr/>
          <p:nvPr/>
        </p:nvGrpSpPr>
        <p:grpSpPr>
          <a:xfrm>
            <a:off x="78186" y="2509550"/>
            <a:ext cx="4006362" cy="4369301"/>
            <a:chOff x="0" y="8642"/>
            <a:chExt cx="5697936" cy="6214113"/>
          </a:xfrm>
        </p:grpSpPr>
        <p:sp>
          <p:nvSpPr>
            <p:cNvPr id="129" name="Ligne"/>
            <p:cNvSpPr/>
            <p:nvPr/>
          </p:nvSpPr>
          <p:spPr>
            <a:xfrm>
              <a:off x="1395620" y="713276"/>
              <a:ext cx="2364762" cy="1894179"/>
            </a:xfrm>
            <a:prstGeom prst="line">
              <a:avLst/>
            </a:prstGeom>
            <a:noFill/>
            <a:ln w="25400" cap="flat">
              <a:solidFill>
                <a:srgbClr val="EA8F34"/>
              </a:solidFill>
              <a:custDash>
                <a:ds d="200000" sp="200000"/>
              </a:custDash>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30" name="Ligne"/>
            <p:cNvSpPr/>
            <p:nvPr/>
          </p:nvSpPr>
          <p:spPr>
            <a:xfrm flipH="1">
              <a:off x="3718679" y="2594257"/>
              <a:ext cx="1" cy="2397520"/>
            </a:xfrm>
            <a:prstGeom prst="line">
              <a:avLst/>
            </a:prstGeom>
            <a:noFill/>
            <a:ln w="25400" cap="flat">
              <a:solidFill>
                <a:srgbClr val="EA8F34"/>
              </a:solidFill>
              <a:custDash>
                <a:ds d="200000" sp="200000"/>
              </a:custDash>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31" name="Ligne"/>
            <p:cNvSpPr/>
            <p:nvPr/>
          </p:nvSpPr>
          <p:spPr>
            <a:xfrm flipH="1">
              <a:off x="1694143" y="2591489"/>
              <a:ext cx="1965438" cy="1042079"/>
            </a:xfrm>
            <a:prstGeom prst="line">
              <a:avLst/>
            </a:prstGeom>
            <a:noFill/>
            <a:ln w="25400" cap="flat">
              <a:solidFill>
                <a:srgbClr val="EA8F34"/>
              </a:solidFill>
              <a:custDash>
                <a:ds d="200000" sp="200000"/>
              </a:custDash>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36" name="Groupe"/>
            <p:cNvGrpSpPr/>
            <p:nvPr/>
          </p:nvGrpSpPr>
          <p:grpSpPr>
            <a:xfrm>
              <a:off x="0" y="8642"/>
              <a:ext cx="5697936" cy="6214113"/>
              <a:chOff x="0" y="8642"/>
              <a:chExt cx="5697935" cy="6214112"/>
            </a:xfrm>
          </p:grpSpPr>
          <p:sp>
            <p:nvSpPr>
              <p:cNvPr id="132" name="LICENCES…"/>
              <p:cNvSpPr txBox="1"/>
              <p:nvPr/>
            </p:nvSpPr>
            <p:spPr>
              <a:xfrm>
                <a:off x="84564" y="2308350"/>
                <a:ext cx="2194104" cy="36039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DE6A10"/>
                    </a:solidFill>
                  </a:defRPr>
                </a:pPr>
                <a:r>
                  <a:rPr sz="1200" b="1" u="sng" kern="0">
                    <a:solidFill>
                      <a:srgbClr val="DE6A10"/>
                    </a:solidFill>
                    <a:latin typeface="Helvetica Neue"/>
                    <a:ea typeface="Helvetica Neue"/>
                    <a:cs typeface="Helvetica Neue"/>
                    <a:sym typeface="Helvetica Neue"/>
                  </a:rPr>
                  <a:t>LICENCES</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Droit Sciences Po</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Sociologie</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Sciences de l’Homme</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Sciences Sociales</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Histoire</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Géographie – aménagement du territoire</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Sciences de l’éducation</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Communication</a:t>
                </a:r>
              </a:p>
            </p:txBody>
          </p:sp>
          <p:sp>
            <p:nvSpPr>
              <p:cNvPr id="133" name="ECOLES…"/>
              <p:cNvSpPr txBox="1"/>
              <p:nvPr/>
            </p:nvSpPr>
            <p:spPr>
              <a:xfrm>
                <a:off x="0" y="8642"/>
                <a:ext cx="1701631" cy="16845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DE6A10"/>
                    </a:solidFill>
                  </a:defRPr>
                </a:pPr>
                <a:r>
                  <a:rPr sz="1200" b="1" u="sng" kern="0">
                    <a:solidFill>
                      <a:srgbClr val="DE6A10"/>
                    </a:solidFill>
                    <a:latin typeface="Helvetica Neue"/>
                    <a:ea typeface="Helvetica Neue"/>
                    <a:cs typeface="Helvetica Neue"/>
                    <a:sym typeface="Helvetica Neue"/>
                  </a:rPr>
                  <a:t>ECOLES</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IEP</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Ecoles de journalisme</a:t>
                </a:r>
              </a:p>
              <a:p>
                <a:pPr defTabSz="321275" hangingPunct="0">
                  <a:lnSpc>
                    <a:spcPct val="80000"/>
                  </a:lnSpc>
                  <a:spcBef>
                    <a:spcPts val="492"/>
                  </a:spcBef>
                  <a:defRPr sz="1700">
                    <a:solidFill>
                      <a:srgbClr val="DE6A10"/>
                    </a:solidFill>
                  </a:defRPr>
                </a:pPr>
                <a:r>
                  <a:rPr sz="1200" b="1" kern="0">
                    <a:solidFill>
                      <a:srgbClr val="DE6A10"/>
                    </a:solidFill>
                    <a:latin typeface="Helvetica Neue"/>
                    <a:ea typeface="Helvetica Neue"/>
                    <a:cs typeface="Helvetica Neue"/>
                    <a:sym typeface="Helvetica Neue"/>
                  </a:rPr>
                  <a:t>- Formations du social</a:t>
                </a:r>
              </a:p>
            </p:txBody>
          </p:sp>
          <p:sp>
            <p:nvSpPr>
              <p:cNvPr id="134" name="CPGE…"/>
              <p:cNvSpPr txBox="1"/>
              <p:nvPr/>
            </p:nvSpPr>
            <p:spPr>
              <a:xfrm>
                <a:off x="2803539" y="4649742"/>
                <a:ext cx="2894396"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DE6A10"/>
                    </a:solidFill>
                  </a:defRPr>
                </a:pPr>
                <a:r>
                  <a:rPr sz="1200" b="1" u="sng" kern="0" dirty="0">
                    <a:solidFill>
                      <a:srgbClr val="DE6A10"/>
                    </a:solidFill>
                    <a:latin typeface="Helvetica Neue"/>
                    <a:ea typeface="Helvetica Neue"/>
                    <a:cs typeface="Helvetica Neue"/>
                    <a:sym typeface="Helvetica Neue"/>
                  </a:rPr>
                  <a:t>CPGE</a:t>
                </a:r>
              </a:p>
              <a:p>
                <a:pPr defTabSz="321275" hangingPunct="0">
                  <a:lnSpc>
                    <a:spcPct val="80000"/>
                  </a:lnSpc>
                  <a:spcBef>
                    <a:spcPts val="492"/>
                  </a:spcBef>
                  <a:defRPr sz="1700">
                    <a:solidFill>
                      <a:srgbClr val="DE6A10"/>
                    </a:solidFill>
                  </a:defRPr>
                </a:pPr>
                <a:r>
                  <a:rPr sz="1200" b="1" kern="0" dirty="0">
                    <a:solidFill>
                      <a:srgbClr val="DE6A10"/>
                    </a:solidFill>
                    <a:latin typeface="Helvetica Neue"/>
                    <a:ea typeface="Helvetica Neue"/>
                    <a:cs typeface="Helvetica Neue"/>
                    <a:sym typeface="Helvetica Neue"/>
                  </a:rPr>
                  <a:t>- </a:t>
                </a:r>
                <a:r>
                  <a:rPr sz="1200" b="1" kern="0" dirty="0" smtClean="0">
                    <a:solidFill>
                      <a:srgbClr val="DE6A10"/>
                    </a:solidFill>
                    <a:latin typeface="Helvetica Neue"/>
                    <a:ea typeface="Helvetica Neue"/>
                    <a:cs typeface="Helvetica Neue"/>
                    <a:sym typeface="Helvetica Neue"/>
                  </a:rPr>
                  <a:t>D</a:t>
                </a:r>
                <a:r>
                  <a:rPr lang="fr-FR" sz="1200" b="1" kern="0" dirty="0" err="1" smtClean="0">
                    <a:solidFill>
                      <a:srgbClr val="DE6A10"/>
                    </a:solidFill>
                    <a:latin typeface="Helvetica Neue"/>
                    <a:ea typeface="Helvetica Neue"/>
                    <a:cs typeface="Helvetica Neue"/>
                    <a:sym typeface="Helvetica Neue"/>
                  </a:rPr>
                  <a:t>roit</a:t>
                </a:r>
                <a:r>
                  <a:rPr lang="fr-FR" sz="1200" b="1" kern="0" dirty="0" smtClean="0">
                    <a:solidFill>
                      <a:srgbClr val="DE6A10"/>
                    </a:solidFill>
                    <a:latin typeface="Helvetica Neue"/>
                    <a:ea typeface="Helvetica Neue"/>
                    <a:cs typeface="Helvetica Neue"/>
                    <a:sym typeface="Helvetica Neue"/>
                  </a:rPr>
                  <a:t>-économie (D1)</a:t>
                </a:r>
                <a:endParaRPr sz="1200" b="1" kern="0" dirty="0">
                  <a:solidFill>
                    <a:srgbClr val="DE6A10"/>
                  </a:solidFill>
                  <a:latin typeface="Helvetica Neue"/>
                  <a:ea typeface="Helvetica Neue"/>
                  <a:cs typeface="Helvetica Neue"/>
                  <a:sym typeface="Helvetica Neue"/>
                </a:endParaRPr>
              </a:p>
            </p:txBody>
          </p:sp>
          <p:sp>
            <p:nvSpPr>
              <p:cNvPr id="135" name="DUT…"/>
              <p:cNvSpPr txBox="1"/>
              <p:nvPr/>
            </p:nvSpPr>
            <p:spPr>
              <a:xfrm>
                <a:off x="2803539" y="5258297"/>
                <a:ext cx="2894396" cy="9644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DE6A10"/>
                    </a:solidFill>
                  </a:defRPr>
                </a:pPr>
                <a:r>
                  <a:rPr sz="1200" b="1" u="sng" kern="0" dirty="0">
                    <a:solidFill>
                      <a:srgbClr val="DE6A10"/>
                    </a:solidFill>
                    <a:latin typeface="Helvetica Neue"/>
                    <a:ea typeface="Helvetica Neue"/>
                    <a:cs typeface="Helvetica Neue"/>
                    <a:sym typeface="Helvetica Neue"/>
                  </a:rPr>
                  <a:t>DUT</a:t>
                </a:r>
              </a:p>
              <a:p>
                <a:pPr defTabSz="321275" hangingPunct="0">
                  <a:lnSpc>
                    <a:spcPct val="80000"/>
                  </a:lnSpc>
                  <a:spcBef>
                    <a:spcPts val="492"/>
                  </a:spcBef>
                  <a:defRPr sz="1700">
                    <a:solidFill>
                      <a:srgbClr val="DE6A10"/>
                    </a:solidFill>
                  </a:defRPr>
                </a:pPr>
                <a:r>
                  <a:rPr sz="1200" b="1" kern="0" dirty="0">
                    <a:solidFill>
                      <a:srgbClr val="DE6A10"/>
                    </a:solidFill>
                    <a:latin typeface="Helvetica Neue"/>
                    <a:ea typeface="Helvetica Neue"/>
                    <a:cs typeface="Helvetica Neue"/>
                    <a:sym typeface="Helvetica Neue"/>
                  </a:rPr>
                  <a:t>- Carrières sociales</a:t>
                </a:r>
              </a:p>
              <a:p>
                <a:pPr defTabSz="321275" hangingPunct="0">
                  <a:lnSpc>
                    <a:spcPct val="80000"/>
                  </a:lnSpc>
                  <a:spcBef>
                    <a:spcPts val="492"/>
                  </a:spcBef>
                  <a:defRPr sz="1700">
                    <a:solidFill>
                      <a:srgbClr val="DE6A10"/>
                    </a:solidFill>
                  </a:defRPr>
                </a:pPr>
                <a:r>
                  <a:rPr sz="1200" b="1" kern="0" dirty="0">
                    <a:solidFill>
                      <a:srgbClr val="DE6A10"/>
                    </a:solidFill>
                    <a:latin typeface="Helvetica Neue"/>
                    <a:ea typeface="Helvetica Neue"/>
                    <a:cs typeface="Helvetica Neue"/>
                    <a:sym typeface="Helvetica Neue"/>
                  </a:rPr>
                  <a:t>- Info-com -journalisme</a:t>
                </a:r>
              </a:p>
            </p:txBody>
          </p:sp>
        </p:grpSp>
      </p:grpSp>
      <p:sp>
        <p:nvSpPr>
          <p:cNvPr id="138" name="Ligne"/>
          <p:cNvSpPr/>
          <p:nvPr/>
        </p:nvSpPr>
        <p:spPr>
          <a:xfrm flipH="1">
            <a:off x="2916293" y="3440921"/>
            <a:ext cx="1585589" cy="787444"/>
          </a:xfrm>
          <a:prstGeom prst="line">
            <a:avLst/>
          </a:prstGeom>
          <a:ln w="25400">
            <a:solidFill>
              <a:srgbClr val="DE6A10"/>
            </a:solidFill>
          </a:ln>
        </p:spPr>
        <p:txBody>
          <a:bodyPr lIns="32125" tIns="32125" rIns="32125" bIns="32125"/>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39" name="Groupe"/>
          <p:cNvSpPr/>
          <p:nvPr/>
        </p:nvSpPr>
        <p:spPr>
          <a:xfrm>
            <a:off x="3635173" y="2492173"/>
            <a:ext cx="1873654" cy="1873654"/>
          </a:xfrm>
          <a:prstGeom prst="ellipse">
            <a:avLst/>
          </a:prstGeom>
          <a:solidFill>
            <a:srgbClr val="599553"/>
          </a:solidFill>
          <a:ln w="12700">
            <a:miter lim="400000"/>
          </a:ln>
          <a:extLst>
            <a:ext uri="{C572A759-6A51-4108-AA02-DFA0A04FC94B}">
              <ma14:wrappingTextBoxFlag xmlns:ma14="http://schemas.microsoft.com/office/mac/drawingml/2011/main" xmlns="" val="1"/>
            </a:ext>
          </a:extLst>
        </p:spPr>
        <p:txBody>
          <a:bodyPr lIns="0" tIns="0" rIns="0" bIns="0" anchor="ctr"/>
          <a:lstStyle/>
          <a:p>
            <a:pPr algn="ctr" defTabSz="410520" hangingPunct="0">
              <a:defRPr sz="2100" b="0" cap="all">
                <a:solidFill>
                  <a:srgbClr val="FFFFFF"/>
                </a:solidFill>
              </a:defRPr>
            </a:pPr>
            <a:endParaRPr sz="1500" kern="0" cap="all">
              <a:solidFill>
                <a:srgbClr val="FFFFFF"/>
              </a:solidFill>
              <a:latin typeface="Helvetica Neue"/>
              <a:ea typeface="Helvetica Neue"/>
              <a:cs typeface="Helvetica Neue"/>
              <a:sym typeface="Helvetica Neue"/>
            </a:endParaRPr>
          </a:p>
        </p:txBody>
      </p:sp>
      <p:sp>
        <p:nvSpPr>
          <p:cNvPr id="140" name="Maths"/>
          <p:cNvSpPr txBox="1"/>
          <p:nvPr/>
        </p:nvSpPr>
        <p:spPr>
          <a:xfrm>
            <a:off x="6072731" y="2167111"/>
            <a:ext cx="1067166" cy="677706"/>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p>
            <a:pPr algn="ctr" defTabSz="321275" hangingPunct="0">
              <a:lnSpc>
                <a:spcPct val="80000"/>
              </a:lnSpc>
              <a:defRPr sz="2300" b="0">
                <a:solidFill>
                  <a:srgbClr val="FFFFFF"/>
                </a:solidFill>
              </a:defRPr>
            </a:pPr>
            <a:r>
              <a:rPr sz="1600" kern="0">
                <a:solidFill>
                  <a:srgbClr val="FFFFFF"/>
                </a:solidFill>
                <a:latin typeface="Helvetica Neue"/>
                <a:ea typeface="Helvetica Neue"/>
                <a:cs typeface="Helvetica Neue"/>
                <a:sym typeface="Helvetica Neue"/>
              </a:rPr>
              <a:t>Humanités</a:t>
            </a:r>
          </a:p>
          <a:p>
            <a:pPr algn="ctr" defTabSz="321275" hangingPunct="0">
              <a:lnSpc>
                <a:spcPct val="80000"/>
              </a:lnSpc>
              <a:defRPr sz="2300" b="0">
                <a:solidFill>
                  <a:srgbClr val="FFFFFF"/>
                </a:solidFill>
              </a:defRPr>
            </a:pPr>
            <a:r>
              <a:rPr sz="1600" kern="0">
                <a:solidFill>
                  <a:srgbClr val="FFFFFF"/>
                </a:solidFill>
                <a:latin typeface="Helvetica Neue"/>
                <a:ea typeface="Helvetica Neue"/>
                <a:cs typeface="Helvetica Neue"/>
                <a:sym typeface="Helvetica Neue"/>
              </a:rPr>
              <a:t>Littérature</a:t>
            </a:r>
          </a:p>
          <a:p>
            <a:pPr algn="ctr" defTabSz="321275" hangingPunct="0">
              <a:lnSpc>
                <a:spcPct val="80000"/>
              </a:lnSpc>
              <a:defRPr sz="2300" b="0">
                <a:solidFill>
                  <a:srgbClr val="FFFFFF"/>
                </a:solidFill>
              </a:defRPr>
            </a:pPr>
            <a:r>
              <a:rPr sz="1600" kern="0">
                <a:solidFill>
                  <a:srgbClr val="FFFFFF"/>
                </a:solidFill>
                <a:latin typeface="Helvetica Neue"/>
                <a:ea typeface="Helvetica Neue"/>
                <a:cs typeface="Helvetica Neue"/>
                <a:sym typeface="Helvetica Neue"/>
              </a:rPr>
              <a:t>Philo</a:t>
            </a:r>
          </a:p>
        </p:txBody>
      </p:sp>
      <p:sp>
        <p:nvSpPr>
          <p:cNvPr id="141" name="SVT"/>
          <p:cNvSpPr txBox="1"/>
          <p:nvPr/>
        </p:nvSpPr>
        <p:spPr>
          <a:xfrm>
            <a:off x="4309524" y="1602889"/>
            <a:ext cx="520928" cy="315744"/>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SVT</a:t>
            </a:r>
          </a:p>
        </p:txBody>
      </p:sp>
      <p:sp>
        <p:nvSpPr>
          <p:cNvPr id="143" name="Arts"/>
          <p:cNvSpPr txBox="1"/>
          <p:nvPr/>
        </p:nvSpPr>
        <p:spPr>
          <a:xfrm>
            <a:off x="2806524" y="2316499"/>
            <a:ext cx="520928" cy="315744"/>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Arts</a:t>
            </a:r>
          </a:p>
        </p:txBody>
      </p:sp>
      <p:sp>
        <p:nvSpPr>
          <p:cNvPr id="144" name="LLCE"/>
          <p:cNvSpPr txBox="1"/>
          <p:nvPr/>
        </p:nvSpPr>
        <p:spPr>
          <a:xfrm>
            <a:off x="6289043" y="1692476"/>
            <a:ext cx="634556" cy="367040"/>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3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45" name="LLCE"/>
          <p:cNvSpPr txBox="1"/>
          <p:nvPr/>
        </p:nvSpPr>
        <p:spPr>
          <a:xfrm>
            <a:off x="6474089" y="1872667"/>
            <a:ext cx="264448" cy="392688"/>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46" name="Etudes supérieures envisagées"/>
          <p:cNvSpPr txBox="1"/>
          <p:nvPr/>
        </p:nvSpPr>
        <p:spPr>
          <a:xfrm>
            <a:off x="2410357" y="-11355"/>
            <a:ext cx="4323290" cy="341392"/>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kern="0" dirty="0">
                <a:latin typeface="Helvetica Neue Medium"/>
                <a:ea typeface="Helvetica Neue Medium"/>
                <a:cs typeface="Helvetica Neue Medium"/>
              </a:rPr>
              <a:t>Etudes supérieures </a:t>
            </a:r>
            <a:r>
              <a:rPr kern="0" dirty="0" smtClean="0">
                <a:latin typeface="Helvetica Neue Medium"/>
                <a:ea typeface="Helvetica Neue Medium"/>
                <a:cs typeface="Helvetica Neue Medium"/>
              </a:rPr>
              <a:t>envisag</a:t>
            </a:r>
            <a:r>
              <a:rPr lang="fr-FR" kern="0" dirty="0" err="1" smtClean="0">
                <a:latin typeface="Helvetica Neue Medium"/>
                <a:ea typeface="Helvetica Neue Medium"/>
                <a:cs typeface="Helvetica Neue Medium"/>
              </a:rPr>
              <a:t>eables</a:t>
            </a:r>
            <a:endParaRPr kern="0" dirty="0">
              <a:latin typeface="Helvetica Neue Medium"/>
              <a:ea typeface="Helvetica Neue Medium"/>
              <a:cs typeface="Helvetica Neue Medium"/>
            </a:endParaRPr>
          </a:p>
        </p:txBody>
      </p:sp>
      <p:sp>
        <p:nvSpPr>
          <p:cNvPr id="147" name="Cercle"/>
          <p:cNvSpPr/>
          <p:nvPr/>
        </p:nvSpPr>
        <p:spPr>
          <a:xfrm>
            <a:off x="1472829" y="328426"/>
            <a:ext cx="6198344" cy="6201149"/>
          </a:xfrm>
          <a:prstGeom prst="ellipse">
            <a:avLst/>
          </a:prstGeom>
          <a:ln w="25400">
            <a:solidFill>
              <a:srgbClr val="A7A7A7"/>
            </a:solidFill>
            <a:custDash>
              <a:ds d="600000" sp="600000"/>
            </a:custDash>
            <a:miter lim="400000"/>
          </a:ln>
        </p:spPr>
        <p:txBody>
          <a:bodyPr lIns="0" tIns="0" rIns="0" bIns="0"/>
          <a:lstStyle/>
          <a:p>
            <a:pPr algn="ctr" defTabSz="321275" hangingPunct="0">
              <a:lnSpc>
                <a:spcPct val="80000"/>
              </a:lnSpc>
              <a:spcBef>
                <a:spcPts val="3867"/>
              </a:spcBef>
              <a:defRPr sz="1700" b="0">
                <a:solidFill>
                  <a:srgbClr val="333333"/>
                </a:solidFill>
                <a:latin typeface="Helvetica Neue Thin"/>
                <a:ea typeface="Helvetica Neue Thin"/>
                <a:cs typeface="Helvetica Neue Thin"/>
                <a:sym typeface="Helvetica Neue Thin"/>
              </a:defRPr>
            </a:pPr>
            <a:endParaRPr sz="1200" kern="0">
              <a:solidFill>
                <a:srgbClr val="333333"/>
              </a:solidFill>
              <a:latin typeface="Helvetica Neue Thin"/>
              <a:ea typeface="Helvetica Neue Thin"/>
              <a:cs typeface="Helvetica Neue Thin"/>
              <a:sym typeface="Helvetica Neue Thin"/>
            </a:endParaRPr>
          </a:p>
        </p:txBody>
      </p:sp>
      <p:sp>
        <p:nvSpPr>
          <p:cNvPr id="148" name="Cercle"/>
          <p:cNvSpPr/>
          <p:nvPr/>
        </p:nvSpPr>
        <p:spPr>
          <a:xfrm>
            <a:off x="3067141" y="1923459"/>
            <a:ext cx="3009720" cy="3011082"/>
          </a:xfrm>
          <a:prstGeom prst="ellipse">
            <a:avLst/>
          </a:prstGeom>
          <a:ln w="25400">
            <a:solidFill>
              <a:srgbClr val="A7A7A7"/>
            </a:solidFill>
            <a:custDash>
              <a:ds d="600000" sp="600000"/>
            </a:custDash>
            <a:miter lim="400000"/>
          </a:ln>
        </p:spPr>
        <p:txBody>
          <a:bodyPr lIns="0" tIns="0" rIns="0" bIns="0"/>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9" name="2 spécialités de Terminale"/>
          <p:cNvSpPr txBox="1"/>
          <p:nvPr/>
        </p:nvSpPr>
        <p:spPr>
          <a:xfrm>
            <a:off x="2743808" y="885042"/>
            <a:ext cx="3656403" cy="330619"/>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Deux </a:t>
            </a:r>
            <a:r>
              <a:rPr kern="0" dirty="0" smtClean="0">
                <a:latin typeface="Helvetica Neue Medium"/>
                <a:ea typeface="Helvetica Neue Medium"/>
                <a:cs typeface="Helvetica Neue Medium"/>
              </a:rPr>
              <a:t>spécialités </a:t>
            </a:r>
            <a:r>
              <a:rPr lang="fr-FR" kern="0" dirty="0" smtClean="0">
                <a:latin typeface="Helvetica Neue Medium"/>
                <a:ea typeface="Helvetica Neue Medium"/>
                <a:cs typeface="Helvetica Neue Medium"/>
              </a:rPr>
              <a:t>en </a:t>
            </a:r>
            <a:r>
              <a:rPr lang="fr-FR" kern="0" dirty="0" err="1" smtClean="0">
                <a:latin typeface="Helvetica Neue Medium"/>
                <a:ea typeface="Helvetica Neue Medium"/>
                <a:cs typeface="Helvetica Neue Medium"/>
              </a:rPr>
              <a:t>t</a:t>
            </a:r>
            <a:r>
              <a:rPr kern="0" dirty="0" smtClean="0">
                <a:latin typeface="Helvetica Neue Medium"/>
                <a:ea typeface="Helvetica Neue Medium"/>
                <a:cs typeface="Helvetica Neue Medium"/>
              </a:rPr>
              <a:t>erminale </a:t>
            </a:r>
            <a:endParaRPr kern="0" dirty="0">
              <a:latin typeface="Helvetica Neue Medium"/>
              <a:ea typeface="Helvetica Neue Medium"/>
              <a:cs typeface="Helvetica Neue Medium"/>
            </a:endParaRPr>
          </a:p>
        </p:txBody>
      </p:sp>
      <p:sp>
        <p:nvSpPr>
          <p:cNvPr id="150" name="3 spécialités de 1ère"/>
          <p:cNvSpPr txBox="1"/>
          <p:nvPr/>
        </p:nvSpPr>
        <p:spPr>
          <a:xfrm>
            <a:off x="2146713" y="1918633"/>
            <a:ext cx="3803878" cy="341392"/>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Trois </a:t>
            </a:r>
            <a:r>
              <a:rPr kern="0" dirty="0" smtClean="0">
                <a:latin typeface="Helvetica Neue Medium"/>
                <a:ea typeface="Helvetica Neue Medium"/>
                <a:cs typeface="Helvetica Neue Medium"/>
              </a:rPr>
              <a:t> </a:t>
            </a:r>
            <a:r>
              <a:rPr kern="0" dirty="0">
                <a:latin typeface="Helvetica Neue Medium"/>
                <a:ea typeface="Helvetica Neue Medium"/>
                <a:cs typeface="Helvetica Neue Medium"/>
              </a:rPr>
              <a:t>spécialités </a:t>
            </a:r>
            <a:r>
              <a:rPr lang="fr-FR" kern="0" dirty="0" smtClean="0">
                <a:latin typeface="Helvetica Neue Medium"/>
                <a:ea typeface="Helvetica Neue Medium"/>
                <a:cs typeface="Helvetica Neue Medium"/>
              </a:rPr>
              <a:t>en première</a:t>
            </a:r>
            <a:r>
              <a:rPr kern="0" dirty="0" smtClean="0">
                <a:latin typeface="Helvetica Neue Medium"/>
                <a:ea typeface="Helvetica Neue Medium"/>
                <a:cs typeface="Helvetica Neue Medium"/>
              </a:rPr>
              <a:t> </a:t>
            </a:r>
            <a:endParaRPr kern="0" dirty="0">
              <a:latin typeface="Helvetica Neue Medium"/>
              <a:ea typeface="Helvetica Neue Medium"/>
              <a:cs typeface="Helvetica Neue Medium"/>
            </a:endParaRPr>
          </a:p>
        </p:txBody>
      </p:sp>
      <p:sp>
        <p:nvSpPr>
          <p:cNvPr id="151" name="Cercle"/>
          <p:cNvSpPr/>
          <p:nvPr/>
        </p:nvSpPr>
        <p:spPr>
          <a:xfrm>
            <a:off x="2051522" y="3720883"/>
            <a:ext cx="1208007" cy="1208009"/>
          </a:xfrm>
          <a:prstGeom prst="ellipse">
            <a:avLst/>
          </a:prstGeom>
          <a:solidFill>
            <a:srgbClr val="EA8F34"/>
          </a:solidFill>
          <a:ln w="12700">
            <a:miter lim="400000"/>
          </a:ln>
        </p:spPr>
        <p:txBody>
          <a:bodyPr lIns="0" tIns="0" rIns="0" bIns="0" anchor="ctr"/>
          <a:lstStyle/>
          <a:p>
            <a:pPr algn="ctr" defTabSz="321275" hangingPunct="0">
              <a:lnSpc>
                <a:spcPct val="80000"/>
              </a:lnSpc>
              <a:defRPr sz="1900" b="0">
                <a:solidFill>
                  <a:srgbClr val="FFFFFF"/>
                </a:solidFill>
              </a:defRPr>
            </a:pPr>
            <a:endParaRPr sz="1300" kern="0">
              <a:solidFill>
                <a:srgbClr val="FFFFFF"/>
              </a:solidFill>
              <a:latin typeface="Helvetica Neue"/>
              <a:ea typeface="Helvetica Neue"/>
              <a:cs typeface="Helvetica Neue"/>
              <a:sym typeface="Helvetica Neue"/>
            </a:endParaRPr>
          </a:p>
        </p:txBody>
      </p:sp>
      <p:sp>
        <p:nvSpPr>
          <p:cNvPr id="152" name="HG…"/>
          <p:cNvSpPr txBox="1"/>
          <p:nvPr/>
        </p:nvSpPr>
        <p:spPr>
          <a:xfrm>
            <a:off x="2273308" y="4405059"/>
            <a:ext cx="752284" cy="264468"/>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p>
            <a:pPr algn="ctr" defTabSz="321275" hangingPunct="0">
              <a:lnSpc>
                <a:spcPct val="80000"/>
              </a:lnSpc>
              <a:defRPr sz="2100" b="0">
                <a:solidFill>
                  <a:srgbClr val="FFFFFF"/>
                </a:solidFill>
              </a:defRPr>
            </a:pPr>
            <a:r>
              <a:rPr sz="1500" kern="0" dirty="0">
                <a:solidFill>
                  <a:srgbClr val="FFFFFF"/>
                </a:solidFill>
                <a:latin typeface="Helvetica Neue"/>
                <a:ea typeface="Helvetica Neue"/>
                <a:cs typeface="Helvetica Neue"/>
                <a:sym typeface="Helvetica Neue"/>
              </a:rPr>
              <a:t>HGG</a:t>
            </a:r>
            <a:r>
              <a:rPr lang="fr-FR" sz="1500" kern="0" dirty="0">
                <a:solidFill>
                  <a:srgbClr val="FFFFFF"/>
                </a:solidFill>
                <a:latin typeface="Helvetica Neue"/>
                <a:ea typeface="Helvetica Neue"/>
                <a:cs typeface="Helvetica Neue"/>
                <a:sym typeface="Helvetica Neue"/>
              </a:rPr>
              <a:t>SP</a:t>
            </a:r>
            <a:endParaRPr sz="1500" kern="0" dirty="0">
              <a:solidFill>
                <a:srgbClr val="FFFFFF"/>
              </a:solidFill>
              <a:latin typeface="Helvetica Neue"/>
              <a:ea typeface="Helvetica Neue"/>
              <a:cs typeface="Helvetica Neue"/>
              <a:sym typeface="Helvetica Neue"/>
            </a:endParaRPr>
          </a:p>
        </p:txBody>
      </p:sp>
      <p:sp>
        <p:nvSpPr>
          <p:cNvPr id="153" name="LLCE"/>
          <p:cNvSpPr txBox="1"/>
          <p:nvPr/>
        </p:nvSpPr>
        <p:spPr>
          <a:xfrm>
            <a:off x="2306192" y="3772317"/>
            <a:ext cx="610101" cy="354216"/>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200" b="0">
                <a:solidFill>
                  <a:srgbClr val="FFFFFF"/>
                </a:solidFill>
              </a:defRPr>
            </a:lvl1pPr>
          </a:lstStyle>
          <a:p>
            <a:pPr algn="ctr" hangingPunct="0"/>
            <a:r>
              <a:rPr kern="0" dirty="0">
                <a:latin typeface="Helvetica Neue"/>
                <a:ea typeface="Helvetica Neue"/>
                <a:cs typeface="Helvetica Neue"/>
                <a:sym typeface="Helvetica Neue"/>
              </a:rPr>
              <a:t>SES</a:t>
            </a:r>
          </a:p>
        </p:txBody>
      </p:sp>
      <p:sp>
        <p:nvSpPr>
          <p:cNvPr id="154" name="LLCE"/>
          <p:cNvSpPr txBox="1"/>
          <p:nvPr/>
        </p:nvSpPr>
        <p:spPr>
          <a:xfrm>
            <a:off x="2478373" y="4020696"/>
            <a:ext cx="264448" cy="392688"/>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t>
            </a:r>
          </a:p>
        </p:txBody>
      </p:sp>
      <p:sp>
        <p:nvSpPr>
          <p:cNvPr id="155" name="Réalisé par le…"/>
          <p:cNvSpPr txBox="1"/>
          <p:nvPr/>
        </p:nvSpPr>
        <p:spPr>
          <a:xfrm>
            <a:off x="5890937" y="6211496"/>
            <a:ext cx="3247137" cy="623964"/>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p>
            <a:pPr algn="ctr" defTabSz="321275"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Réalisé par le </a:t>
            </a:r>
          </a:p>
          <a:p>
            <a:pPr algn="ctr" defTabSz="321275"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Groupe de Ressources Disciplinaires de SES</a:t>
            </a:r>
          </a:p>
          <a:p>
            <a:pPr algn="ctr" defTabSz="321275"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de l’Académie de Lyon</a:t>
            </a:r>
          </a:p>
        </p:txBody>
      </p:sp>
      <p:sp>
        <p:nvSpPr>
          <p:cNvPr id="156" name="HG…"/>
          <p:cNvSpPr txBox="1"/>
          <p:nvPr/>
        </p:nvSpPr>
        <p:spPr>
          <a:xfrm>
            <a:off x="4074283" y="3751466"/>
            <a:ext cx="995453" cy="633816"/>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p>
            <a:pPr algn="ctr" defTabSz="321275" hangingPunct="0">
              <a:lnSpc>
                <a:spcPct val="80000"/>
              </a:lnSpc>
              <a:defRPr sz="2200" b="0">
                <a:solidFill>
                  <a:srgbClr val="FFFFFF"/>
                </a:solidFill>
              </a:defRPr>
            </a:pPr>
            <a:r>
              <a:rPr sz="1500" kern="0" dirty="0">
                <a:solidFill>
                  <a:srgbClr val="FFFFFF"/>
                </a:solidFill>
                <a:latin typeface="Helvetica Neue"/>
                <a:ea typeface="Helvetica Neue"/>
                <a:cs typeface="Helvetica Neue"/>
                <a:sym typeface="Helvetica Neue"/>
              </a:rPr>
              <a:t>Humanités</a:t>
            </a:r>
          </a:p>
          <a:p>
            <a:pPr algn="ctr" defTabSz="321275" hangingPunct="0">
              <a:lnSpc>
                <a:spcPct val="80000"/>
              </a:lnSpc>
              <a:defRPr sz="2200" b="0">
                <a:solidFill>
                  <a:srgbClr val="FFFFFF"/>
                </a:solidFill>
              </a:defRPr>
            </a:pPr>
            <a:r>
              <a:rPr sz="1500" kern="0" dirty="0">
                <a:solidFill>
                  <a:srgbClr val="FFFFFF"/>
                </a:solidFill>
                <a:latin typeface="Helvetica Neue"/>
                <a:ea typeface="Helvetica Neue"/>
                <a:cs typeface="Helvetica Neue"/>
                <a:sym typeface="Helvetica Neue"/>
              </a:rPr>
              <a:t>Littérature</a:t>
            </a:r>
          </a:p>
          <a:p>
            <a:pPr algn="ctr" defTabSz="321275" hangingPunct="0">
              <a:lnSpc>
                <a:spcPct val="80000"/>
              </a:lnSpc>
              <a:defRPr sz="2200" b="0">
                <a:solidFill>
                  <a:srgbClr val="FFFFFF"/>
                </a:solidFill>
              </a:defRPr>
            </a:pPr>
            <a:r>
              <a:rPr sz="1500" kern="0" dirty="0">
                <a:solidFill>
                  <a:srgbClr val="FFFFFF"/>
                </a:solidFill>
                <a:latin typeface="Helvetica Neue"/>
                <a:ea typeface="Helvetica Neue"/>
                <a:cs typeface="Helvetica Neue"/>
                <a:sym typeface="Helvetica Neue"/>
              </a:rPr>
              <a:t>Philo</a:t>
            </a:r>
          </a:p>
        </p:txBody>
      </p:sp>
      <p:sp>
        <p:nvSpPr>
          <p:cNvPr id="157" name="HG…"/>
          <p:cNvSpPr txBox="1"/>
          <p:nvPr/>
        </p:nvSpPr>
        <p:spPr>
          <a:xfrm>
            <a:off x="4214890" y="3238620"/>
            <a:ext cx="752284" cy="264468"/>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p>
            <a:pPr algn="ctr" defTabSz="321275" hangingPunct="0">
              <a:lnSpc>
                <a:spcPct val="80000"/>
              </a:lnSpc>
              <a:defRPr sz="2200" b="0">
                <a:solidFill>
                  <a:srgbClr val="FFFFFF"/>
                </a:solidFill>
              </a:defRPr>
            </a:pPr>
            <a:r>
              <a:rPr sz="1500" kern="0" dirty="0">
                <a:solidFill>
                  <a:srgbClr val="FFFFFF"/>
                </a:solidFill>
                <a:latin typeface="Helvetica Neue"/>
                <a:ea typeface="Helvetica Neue"/>
                <a:cs typeface="Helvetica Neue"/>
                <a:sym typeface="Helvetica Neue"/>
              </a:rPr>
              <a:t>HGG</a:t>
            </a:r>
            <a:r>
              <a:rPr lang="fr-FR" sz="1500" kern="0" dirty="0">
                <a:solidFill>
                  <a:srgbClr val="FFFFFF"/>
                </a:solidFill>
                <a:latin typeface="Helvetica Neue"/>
                <a:ea typeface="Helvetica Neue"/>
                <a:cs typeface="Helvetica Neue"/>
                <a:sym typeface="Helvetica Neue"/>
              </a:rPr>
              <a:t>SP</a:t>
            </a:r>
            <a:endParaRPr sz="1500" kern="0" dirty="0">
              <a:solidFill>
                <a:srgbClr val="FFFFFF"/>
              </a:solidFill>
              <a:latin typeface="Helvetica Neue"/>
              <a:ea typeface="Helvetica Neue"/>
              <a:cs typeface="Helvetica Neue"/>
              <a:sym typeface="Helvetica Neue"/>
            </a:endParaRPr>
          </a:p>
        </p:txBody>
      </p:sp>
      <p:sp>
        <p:nvSpPr>
          <p:cNvPr id="158" name="LLCE"/>
          <p:cNvSpPr txBox="1"/>
          <p:nvPr/>
        </p:nvSpPr>
        <p:spPr>
          <a:xfrm>
            <a:off x="4254733" y="2555004"/>
            <a:ext cx="634556" cy="367040"/>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300" b="0">
                <a:solidFill>
                  <a:srgbClr val="FFFFFF"/>
                </a:solidFill>
              </a:defRPr>
            </a:lvl1pPr>
          </a:lstStyle>
          <a:p>
            <a:pPr algn="ctr" hangingPunct="0"/>
            <a:r>
              <a:rPr kern="0" dirty="0">
                <a:latin typeface="Helvetica Neue"/>
                <a:ea typeface="Helvetica Neue"/>
                <a:cs typeface="Helvetica Neue"/>
                <a:sym typeface="Helvetica Neue"/>
              </a:rPr>
              <a:t>SES</a:t>
            </a:r>
          </a:p>
        </p:txBody>
      </p:sp>
      <p:sp>
        <p:nvSpPr>
          <p:cNvPr id="159" name="LLCE"/>
          <p:cNvSpPr txBox="1"/>
          <p:nvPr/>
        </p:nvSpPr>
        <p:spPr>
          <a:xfrm>
            <a:off x="4450266" y="2808652"/>
            <a:ext cx="264448" cy="392688"/>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t>
            </a:r>
          </a:p>
        </p:txBody>
      </p:sp>
      <p:sp>
        <p:nvSpPr>
          <p:cNvPr id="160" name="LLCE"/>
          <p:cNvSpPr txBox="1"/>
          <p:nvPr/>
        </p:nvSpPr>
        <p:spPr>
          <a:xfrm>
            <a:off x="4439777" y="3465787"/>
            <a:ext cx="264448" cy="392688"/>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grpSp>
        <p:nvGrpSpPr>
          <p:cNvPr id="169" name="Groupe"/>
          <p:cNvGrpSpPr/>
          <p:nvPr/>
        </p:nvGrpSpPr>
        <p:grpSpPr>
          <a:xfrm>
            <a:off x="6651362" y="97808"/>
            <a:ext cx="2444051" cy="3659285"/>
            <a:chOff x="-1" y="473"/>
            <a:chExt cx="3475983" cy="5204311"/>
          </a:xfrm>
        </p:grpSpPr>
        <p:grpSp>
          <p:nvGrpSpPr>
            <p:cNvPr id="167" name="Groupe"/>
            <p:cNvGrpSpPr/>
            <p:nvPr/>
          </p:nvGrpSpPr>
          <p:grpSpPr>
            <a:xfrm>
              <a:off x="-1" y="473"/>
              <a:ext cx="3349658" cy="5204311"/>
              <a:chOff x="0" y="474"/>
              <a:chExt cx="3349656" cy="5204309"/>
            </a:xfrm>
          </p:grpSpPr>
          <p:sp>
            <p:nvSpPr>
              <p:cNvPr id="161" name="Ligne"/>
              <p:cNvSpPr/>
              <p:nvPr/>
            </p:nvSpPr>
            <p:spPr>
              <a:xfrm>
                <a:off x="702787" y="3392954"/>
                <a:ext cx="827064" cy="363200"/>
              </a:xfrm>
              <a:prstGeom prst="line">
                <a:avLst/>
              </a:prstGeom>
              <a:noFill/>
              <a:ln w="25400" cap="flat">
                <a:solidFill>
                  <a:srgbClr val="2E578C"/>
                </a:solidFill>
                <a:custDash>
                  <a:ds d="200000" sp="200000"/>
                </a:custDash>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2" name="Ligne"/>
              <p:cNvSpPr/>
              <p:nvPr/>
            </p:nvSpPr>
            <p:spPr>
              <a:xfrm flipV="1">
                <a:off x="0" y="1386395"/>
                <a:ext cx="208670" cy="836923"/>
              </a:xfrm>
              <a:prstGeom prst="line">
                <a:avLst/>
              </a:prstGeom>
              <a:noFill/>
              <a:ln w="25400" cap="flat">
                <a:solidFill>
                  <a:srgbClr val="2E578C"/>
                </a:solidFill>
                <a:custDash>
                  <a:ds d="200000" sp="200000"/>
                </a:custDash>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3" name="Ligne"/>
              <p:cNvSpPr/>
              <p:nvPr/>
            </p:nvSpPr>
            <p:spPr>
              <a:xfrm flipH="1">
                <a:off x="630449" y="2109692"/>
                <a:ext cx="971740" cy="530773"/>
              </a:xfrm>
              <a:prstGeom prst="line">
                <a:avLst/>
              </a:prstGeom>
              <a:noFill/>
              <a:ln w="25400" cap="flat">
                <a:solidFill>
                  <a:srgbClr val="2E578C"/>
                </a:solidFill>
                <a:custDash>
                  <a:ds d="200000" sp="200000"/>
                </a:custDash>
                <a:miter lim="400000"/>
              </a:ln>
              <a:effectLst/>
            </p:spPr>
            <p:txBody>
              <a:bodyPr wrap="square" lIns="45718" tIns="45718" rIns="45718" bIns="45718" numCol="1" anchor="t">
                <a:noAutofit/>
              </a:bodyPr>
              <a:lstStyle/>
              <a:p>
                <a:pPr algn="ctr" defTabSz="321275"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4" name="LICENCES…"/>
              <p:cNvSpPr txBox="1"/>
              <p:nvPr/>
            </p:nvSpPr>
            <p:spPr>
              <a:xfrm>
                <a:off x="1697630" y="2620739"/>
                <a:ext cx="1652026" cy="25840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2E578C"/>
                    </a:solidFill>
                  </a:defRPr>
                </a:pPr>
                <a:r>
                  <a:rPr sz="1200" b="1" u="sng" kern="0">
                    <a:solidFill>
                      <a:srgbClr val="2E578C"/>
                    </a:solidFill>
                    <a:latin typeface="Helvetica Neue"/>
                    <a:ea typeface="Helvetica Neue"/>
                    <a:cs typeface="Helvetica Neue"/>
                    <a:sym typeface="Helvetica Neue"/>
                  </a:rPr>
                  <a:t>LICENCES</a:t>
                </a:r>
              </a:p>
              <a:p>
                <a:pPr defTabSz="321275" hangingPunct="0">
                  <a:lnSpc>
                    <a:spcPct val="80000"/>
                  </a:lnSpc>
                  <a:spcBef>
                    <a:spcPts val="492"/>
                  </a:spcBef>
                  <a:buSzPct val="100000"/>
                  <a:buFontTx/>
                  <a:buChar char="-"/>
                  <a:defRPr sz="1700">
                    <a:solidFill>
                      <a:srgbClr val="2E578C"/>
                    </a:solidFill>
                  </a:defRPr>
                </a:pPr>
                <a:r>
                  <a:rPr sz="1200" b="1" kern="0">
                    <a:solidFill>
                      <a:srgbClr val="2E578C"/>
                    </a:solidFill>
                    <a:latin typeface="Helvetica Neue"/>
                    <a:ea typeface="Helvetica Neue"/>
                    <a:cs typeface="Helvetica Neue"/>
                    <a:sym typeface="Helvetica Neue"/>
                  </a:rPr>
                  <a:t> Sociologie</a:t>
                </a:r>
              </a:p>
              <a:p>
                <a:pPr defTabSz="321275" hangingPunct="0">
                  <a:lnSpc>
                    <a:spcPct val="80000"/>
                  </a:lnSpc>
                  <a:spcBef>
                    <a:spcPts val="492"/>
                  </a:spcBef>
                  <a:buSzPct val="100000"/>
                  <a:buFontTx/>
                  <a:buChar char="-"/>
                  <a:defRPr sz="1700">
                    <a:solidFill>
                      <a:srgbClr val="2E578C"/>
                    </a:solidFill>
                  </a:defRPr>
                </a:pPr>
                <a:r>
                  <a:rPr sz="1200" b="1" kern="0">
                    <a:solidFill>
                      <a:srgbClr val="2E578C"/>
                    </a:solidFill>
                    <a:latin typeface="Helvetica Neue"/>
                    <a:ea typeface="Helvetica Neue"/>
                    <a:cs typeface="Helvetica Neue"/>
                    <a:sym typeface="Helvetica Neue"/>
                  </a:rPr>
                  <a:t> Sciences de l’éducation</a:t>
                </a:r>
              </a:p>
              <a:p>
                <a:pPr defTabSz="321275" hangingPunct="0">
                  <a:lnSpc>
                    <a:spcPct val="80000"/>
                  </a:lnSpc>
                  <a:spcBef>
                    <a:spcPts val="492"/>
                  </a:spcBef>
                  <a:defRPr sz="1700">
                    <a:solidFill>
                      <a:srgbClr val="2E578C"/>
                    </a:solidFill>
                  </a:defRPr>
                </a:pPr>
                <a:r>
                  <a:rPr sz="1200" b="1" kern="0">
                    <a:solidFill>
                      <a:srgbClr val="2E578C"/>
                    </a:solidFill>
                    <a:latin typeface="Helvetica Neue"/>
                    <a:ea typeface="Helvetica Neue"/>
                    <a:cs typeface="Helvetica Neue"/>
                    <a:sym typeface="Helvetica Neue"/>
                  </a:rPr>
                  <a:t>- Sciences de l’Homme</a:t>
                </a:r>
              </a:p>
              <a:p>
                <a:pPr defTabSz="321275" hangingPunct="0">
                  <a:lnSpc>
                    <a:spcPct val="80000"/>
                  </a:lnSpc>
                  <a:spcBef>
                    <a:spcPts val="492"/>
                  </a:spcBef>
                  <a:buSzPct val="100000"/>
                  <a:buFontTx/>
                  <a:buChar char="-"/>
                  <a:defRPr sz="1700">
                    <a:solidFill>
                      <a:srgbClr val="2E578C"/>
                    </a:solidFill>
                  </a:defRPr>
                </a:pPr>
                <a:r>
                  <a:rPr sz="1200" b="1" kern="0">
                    <a:solidFill>
                      <a:srgbClr val="2E578C"/>
                    </a:solidFill>
                    <a:latin typeface="Helvetica Neue"/>
                    <a:ea typeface="Helvetica Neue"/>
                    <a:cs typeface="Helvetica Neue"/>
                    <a:sym typeface="Helvetica Neue"/>
                  </a:rPr>
                  <a:t> Droit </a:t>
                </a:r>
              </a:p>
              <a:p>
                <a:pPr defTabSz="321275" hangingPunct="0">
                  <a:lnSpc>
                    <a:spcPct val="80000"/>
                  </a:lnSpc>
                  <a:spcBef>
                    <a:spcPts val="492"/>
                  </a:spcBef>
                  <a:buSzPct val="100000"/>
                  <a:buFontTx/>
                  <a:buChar char="-"/>
                  <a:defRPr sz="1700">
                    <a:solidFill>
                      <a:srgbClr val="2E578C"/>
                    </a:solidFill>
                  </a:defRPr>
                </a:pPr>
                <a:r>
                  <a:rPr sz="1200" b="1" kern="0">
                    <a:solidFill>
                      <a:srgbClr val="2E578C"/>
                    </a:solidFill>
                    <a:latin typeface="Helvetica Neue"/>
                    <a:ea typeface="Helvetica Neue"/>
                    <a:cs typeface="Helvetica Neue"/>
                    <a:sym typeface="Helvetica Neue"/>
                  </a:rPr>
                  <a:t> Sciences Po</a:t>
                </a:r>
              </a:p>
              <a:p>
                <a:pPr defTabSz="321275" hangingPunct="0">
                  <a:lnSpc>
                    <a:spcPct val="80000"/>
                  </a:lnSpc>
                  <a:spcBef>
                    <a:spcPts val="492"/>
                  </a:spcBef>
                  <a:buSzPct val="100000"/>
                  <a:buFontTx/>
                  <a:buChar char="-"/>
                  <a:defRPr sz="1700">
                    <a:solidFill>
                      <a:srgbClr val="2E578C"/>
                    </a:solidFill>
                  </a:defRPr>
                </a:pPr>
                <a:r>
                  <a:rPr sz="1200" b="1" kern="0">
                    <a:solidFill>
                      <a:srgbClr val="2E578C"/>
                    </a:solidFill>
                    <a:latin typeface="Helvetica Neue"/>
                    <a:ea typeface="Helvetica Neue"/>
                    <a:cs typeface="Helvetica Neue"/>
                    <a:sym typeface="Helvetica Neue"/>
                  </a:rPr>
                  <a:t> Philosophie</a:t>
                </a:r>
              </a:p>
            </p:txBody>
          </p:sp>
          <p:sp>
            <p:nvSpPr>
              <p:cNvPr id="165" name="CPGE…"/>
              <p:cNvSpPr txBox="1"/>
              <p:nvPr/>
            </p:nvSpPr>
            <p:spPr>
              <a:xfrm>
                <a:off x="226267" y="474"/>
                <a:ext cx="2519843"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2E578C"/>
                    </a:solidFill>
                  </a:defRPr>
                </a:pPr>
                <a:r>
                  <a:rPr sz="1200" b="1" u="sng" kern="0" dirty="0">
                    <a:solidFill>
                      <a:srgbClr val="2E578C"/>
                    </a:solidFill>
                    <a:latin typeface="Helvetica Neue"/>
                    <a:ea typeface="Helvetica Neue"/>
                    <a:cs typeface="Helvetica Neue"/>
                    <a:sym typeface="Helvetica Neue"/>
                  </a:rPr>
                  <a:t>CPGE</a:t>
                </a:r>
              </a:p>
              <a:p>
                <a:pPr defTabSz="321275" hangingPunct="0">
                  <a:lnSpc>
                    <a:spcPct val="80000"/>
                  </a:lnSpc>
                  <a:spcBef>
                    <a:spcPts val="492"/>
                  </a:spcBef>
                  <a:defRPr sz="1700">
                    <a:solidFill>
                      <a:srgbClr val="2E578C"/>
                    </a:solidFill>
                  </a:defRPr>
                </a:pPr>
                <a:r>
                  <a:rPr sz="1200" b="1" kern="0" dirty="0">
                    <a:solidFill>
                      <a:srgbClr val="2E578C"/>
                    </a:solidFill>
                    <a:latin typeface="Helvetica Neue"/>
                    <a:ea typeface="Helvetica Neue"/>
                    <a:cs typeface="Helvetica Neue"/>
                    <a:sym typeface="Helvetica Neue"/>
                  </a:rPr>
                  <a:t>- </a:t>
                </a:r>
                <a:r>
                  <a:rPr sz="1200" b="1" kern="0" dirty="0" smtClean="0">
                    <a:solidFill>
                      <a:srgbClr val="2E578C"/>
                    </a:solidFill>
                    <a:latin typeface="Helvetica Neue"/>
                    <a:ea typeface="Helvetica Neue"/>
                    <a:cs typeface="Helvetica Neue"/>
                    <a:sym typeface="Helvetica Neue"/>
                  </a:rPr>
                  <a:t>D</a:t>
                </a:r>
                <a:r>
                  <a:rPr lang="fr-FR" sz="1200" b="1" kern="0" dirty="0" err="1" smtClean="0">
                    <a:solidFill>
                      <a:srgbClr val="2E578C"/>
                    </a:solidFill>
                    <a:latin typeface="Helvetica Neue"/>
                    <a:ea typeface="Helvetica Neue"/>
                    <a:cs typeface="Helvetica Neue"/>
                    <a:sym typeface="Helvetica Neue"/>
                  </a:rPr>
                  <a:t>roit</a:t>
                </a:r>
                <a:r>
                  <a:rPr lang="fr-FR" sz="1200" b="1" kern="0" dirty="0" smtClean="0">
                    <a:solidFill>
                      <a:srgbClr val="2E578C"/>
                    </a:solidFill>
                    <a:latin typeface="Helvetica Neue"/>
                    <a:ea typeface="Helvetica Neue"/>
                    <a:cs typeface="Helvetica Neue"/>
                    <a:sym typeface="Helvetica Neue"/>
                  </a:rPr>
                  <a:t>-économie (D</a:t>
                </a:r>
                <a:r>
                  <a:rPr sz="1200" b="1" kern="0" dirty="0" smtClean="0">
                    <a:solidFill>
                      <a:srgbClr val="2E578C"/>
                    </a:solidFill>
                    <a:latin typeface="Helvetica Neue"/>
                    <a:ea typeface="Helvetica Neue"/>
                    <a:cs typeface="Helvetica Neue"/>
                    <a:sym typeface="Helvetica Neue"/>
                  </a:rPr>
                  <a:t>1</a:t>
                </a:r>
                <a:r>
                  <a:rPr lang="fr-FR" sz="1200" b="1" kern="0" dirty="0" smtClean="0">
                    <a:solidFill>
                      <a:srgbClr val="2E578C"/>
                    </a:solidFill>
                    <a:latin typeface="Helvetica Neue"/>
                    <a:ea typeface="Helvetica Neue"/>
                    <a:cs typeface="Helvetica Neue"/>
                    <a:sym typeface="Helvetica Neue"/>
                  </a:rPr>
                  <a:t>)</a:t>
                </a:r>
                <a:endParaRPr sz="1200" b="1" kern="0" dirty="0">
                  <a:solidFill>
                    <a:srgbClr val="2E578C"/>
                  </a:solidFill>
                  <a:latin typeface="Helvetica Neue"/>
                  <a:ea typeface="Helvetica Neue"/>
                  <a:cs typeface="Helvetica Neue"/>
                  <a:sym typeface="Helvetica Neue"/>
                </a:endParaRPr>
              </a:p>
            </p:txBody>
          </p:sp>
          <p:sp>
            <p:nvSpPr>
              <p:cNvPr id="166" name="ECOLES…"/>
              <p:cNvSpPr txBox="1"/>
              <p:nvPr/>
            </p:nvSpPr>
            <p:spPr>
              <a:xfrm>
                <a:off x="203690" y="690588"/>
                <a:ext cx="2542419" cy="66461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2E578C"/>
                    </a:solidFill>
                  </a:defRPr>
                </a:pPr>
                <a:r>
                  <a:rPr sz="1200" b="1" u="sng" kern="0">
                    <a:solidFill>
                      <a:srgbClr val="2E578C"/>
                    </a:solidFill>
                    <a:latin typeface="Helvetica Neue"/>
                    <a:ea typeface="Helvetica Neue"/>
                    <a:cs typeface="Helvetica Neue"/>
                    <a:sym typeface="Helvetica Neue"/>
                  </a:rPr>
                  <a:t>ECOLES</a:t>
                </a:r>
              </a:p>
              <a:p>
                <a:pPr defTabSz="321275" hangingPunct="0">
                  <a:lnSpc>
                    <a:spcPct val="80000"/>
                  </a:lnSpc>
                  <a:spcBef>
                    <a:spcPts val="492"/>
                  </a:spcBef>
                  <a:defRPr sz="1700">
                    <a:solidFill>
                      <a:srgbClr val="2E578C"/>
                    </a:solidFill>
                  </a:defRPr>
                </a:pPr>
                <a:r>
                  <a:rPr sz="1200" b="1" kern="0">
                    <a:solidFill>
                      <a:srgbClr val="2E578C"/>
                    </a:solidFill>
                    <a:latin typeface="Helvetica Neue"/>
                    <a:ea typeface="Helvetica Neue"/>
                    <a:cs typeface="Helvetica Neue"/>
                    <a:sym typeface="Helvetica Neue"/>
                  </a:rPr>
                  <a:t>- Formations du social</a:t>
                </a:r>
              </a:p>
            </p:txBody>
          </p:sp>
        </p:grpSp>
        <p:sp>
          <p:nvSpPr>
            <p:cNvPr id="168" name="DUT…"/>
            <p:cNvSpPr txBox="1"/>
            <p:nvPr/>
          </p:nvSpPr>
          <p:spPr>
            <a:xfrm>
              <a:off x="1692864" y="1550601"/>
              <a:ext cx="1783118" cy="8747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275" hangingPunct="0">
                <a:lnSpc>
                  <a:spcPct val="80000"/>
                </a:lnSpc>
                <a:spcBef>
                  <a:spcPts val="492"/>
                </a:spcBef>
                <a:defRPr sz="1700" u="sng">
                  <a:solidFill>
                    <a:srgbClr val="2E578C"/>
                  </a:solidFill>
                </a:defRPr>
              </a:pPr>
              <a:r>
                <a:rPr sz="1200" b="1" u="sng" kern="0">
                  <a:solidFill>
                    <a:srgbClr val="2E578C"/>
                  </a:solidFill>
                  <a:latin typeface="Helvetica Neue"/>
                  <a:ea typeface="Helvetica Neue"/>
                  <a:cs typeface="Helvetica Neue"/>
                  <a:sym typeface="Helvetica Neue"/>
                </a:rPr>
                <a:t>DUT</a:t>
              </a:r>
            </a:p>
            <a:p>
              <a:pPr defTabSz="321275" hangingPunct="0">
                <a:lnSpc>
                  <a:spcPct val="80000"/>
                </a:lnSpc>
                <a:spcBef>
                  <a:spcPts val="492"/>
                </a:spcBef>
                <a:defRPr sz="1700">
                  <a:solidFill>
                    <a:srgbClr val="2E578C"/>
                  </a:solidFill>
                </a:defRPr>
              </a:pPr>
              <a:r>
                <a:rPr sz="1200" b="1" kern="0">
                  <a:solidFill>
                    <a:srgbClr val="2E578C"/>
                  </a:solidFill>
                  <a:latin typeface="Helvetica Neue"/>
                  <a:ea typeface="Helvetica Neue"/>
                  <a:cs typeface="Helvetica Neue"/>
                  <a:sym typeface="Helvetica Neue"/>
                </a:rPr>
                <a:t>- Carrières sociales</a:t>
              </a:r>
            </a:p>
          </p:txBody>
        </p:sp>
      </p:grpSp>
      <p:sp>
        <p:nvSpPr>
          <p:cNvPr id="53" name="ZoneTexte 52"/>
          <p:cNvSpPr txBox="1"/>
          <p:nvPr/>
        </p:nvSpPr>
        <p:spPr>
          <a:xfrm>
            <a:off x="380102" y="662160"/>
            <a:ext cx="2283098" cy="1210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46" tIns="50746" rIns="50746" bIns="50746" numCol="1" spcCol="38054" rtlCol="0" anchor="ctr">
            <a:spAutoFit/>
          </a:bodyPr>
          <a:lstStyle/>
          <a:p>
            <a:pPr algn="ctr" defTabSz="583510" hangingPunct="0"/>
            <a:r>
              <a:rPr lang="fr-FR" sz="1400" b="1" dirty="0">
                <a:solidFill>
                  <a:srgbClr val="000000"/>
                </a:solidFill>
                <a:latin typeface="Helvetica Neue"/>
                <a:ea typeface="Helvetica Neue"/>
                <a:cs typeface="Helvetica Neue"/>
                <a:sym typeface="Helvetica Neue"/>
              </a:rPr>
              <a:t>Enseignement optionnel possible</a:t>
            </a:r>
          </a:p>
          <a:p>
            <a:pPr algn="ctr"/>
            <a:r>
              <a:rPr lang="fr-FR" sz="1400" dirty="0"/>
              <a:t>Droit et grands enjeux du monde contemporain</a:t>
            </a:r>
          </a:p>
          <a:p>
            <a:pPr algn="ctr" defTabSz="583510" hangingPunct="0"/>
            <a:endParaRPr lang="fr-FR" sz="1600" b="1" dirty="0">
              <a:solidFill>
                <a:srgbClr val="000000"/>
              </a:solidFill>
              <a:latin typeface="Helvetica Neue"/>
              <a:ea typeface="Helvetica Neue"/>
              <a:cs typeface="Helvetica Neue"/>
              <a:sym typeface="Helvetica Neu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4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3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4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1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38"/>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iterate>
                                    <p:tmAbs val="0"/>
                                  </p:iterate>
                                  <p:childTnLst>
                                    <p:set>
                                      <p:cBhvr>
                                        <p:cTn id="31" fill="hold"/>
                                        <p:tgtEl>
                                          <p:spTgt spid="15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iterate>
                                    <p:tmAbs val="0"/>
                                  </p:iterate>
                                  <p:childTnLst>
                                    <p:set>
                                      <p:cBhvr>
                                        <p:cTn id="35" fill="hold"/>
                                        <p:tgtEl>
                                          <p:spTgt spid="1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iterate>
                                    <p:tmAbs val="0"/>
                                  </p:iterate>
                                  <p:childTnLst>
                                    <p:set>
                                      <p:cBhvr>
                                        <p:cTn id="39" fill="hold"/>
                                        <p:tgtEl>
                                          <p:spTgt spid="14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iterate>
                                    <p:tmAbs val="0"/>
                                  </p:iterate>
                                  <p:childTnLst>
                                    <p:set>
                                      <p:cBhvr>
                                        <p:cTn id="43" fill="hold"/>
                                        <p:tgtEl>
                                          <p:spTgt spid="16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iterate>
                                    <p:tmAbs val="0"/>
                                  </p:iterate>
                                  <p:childTnLst>
                                    <p:set>
                                      <p:cBhvr>
                                        <p:cTn id="47" fill="hold"/>
                                        <p:tgtEl>
                                          <p:spTgt spid="13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5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iterate>
                                    <p:tmAbs val="0"/>
                                  </p:iterate>
                                  <p:childTnLst>
                                    <p:set>
                                      <p:cBhvr>
                                        <p:cTn id="55" fill="hold"/>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advAuto="0"/>
      <p:bldP spid="128" grpId="0" animBg="1" advAuto="0"/>
      <p:bldP spid="137" grpId="0" animBg="1" advAuto="0"/>
      <p:bldP spid="138" grpId="0" animBg="1" advAuto="0"/>
      <p:bldP spid="139" grpId="0" animBg="1" advAuto="0"/>
      <p:bldP spid="146" grpId="0" animBg="1" advAuto="0"/>
      <p:bldP spid="147" grpId="0" animBg="1" advAuto="0"/>
      <p:bldP spid="148" grpId="0" animBg="1" advAuto="0"/>
      <p:bldP spid="149" grpId="0" animBg="1" advAuto="0"/>
      <p:bldP spid="150" grpId="0" animBg="1" advAuto="0"/>
      <p:bldP spid="151" grpId="0" animBg="1" advAuto="0"/>
      <p:bldP spid="155" grpId="0" animBg="1" advAuto="0"/>
      <p:bldP spid="169" grpId="0" animBg="1" advAuto="0"/>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Ligne"/>
          <p:cNvSpPr/>
          <p:nvPr/>
        </p:nvSpPr>
        <p:spPr>
          <a:xfrm flipH="1">
            <a:off x="2916292" y="3440921"/>
            <a:ext cx="1585589" cy="787444"/>
          </a:xfrm>
          <a:prstGeom prst="line">
            <a:avLst/>
          </a:prstGeom>
          <a:ln w="25400">
            <a:solidFill>
              <a:schemeClr val="accent5">
                <a:hueOff val="-82419"/>
                <a:satOff val="-9513"/>
                <a:lumOff val="-16343"/>
              </a:schemeClr>
            </a:solidFill>
          </a:ln>
        </p:spPr>
        <p:txBody>
          <a:bodyPr lIns="32142" tIns="32142" rIns="32142" bIns="32142"/>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26" name="Groupe"/>
          <p:cNvGrpSpPr/>
          <p:nvPr/>
        </p:nvGrpSpPr>
        <p:grpSpPr>
          <a:xfrm>
            <a:off x="6483642" y="831034"/>
            <a:ext cx="2691025" cy="2988426"/>
            <a:chOff x="0" y="6808"/>
            <a:chExt cx="3827233" cy="4250204"/>
          </a:xfrm>
        </p:grpSpPr>
        <p:sp>
          <p:nvSpPr>
            <p:cNvPr id="120" name="Ligne"/>
            <p:cNvSpPr/>
            <p:nvPr/>
          </p:nvSpPr>
          <p:spPr>
            <a:xfrm flipV="1">
              <a:off x="338045" y="614253"/>
              <a:ext cx="1380328" cy="1380329"/>
            </a:xfrm>
            <a:prstGeom prst="line">
              <a:avLst/>
            </a:prstGeom>
            <a:noFill/>
            <a:ln w="25400" cap="flat">
              <a:solidFill>
                <a:srgbClr val="EA8F34"/>
              </a:solidFill>
              <a:custDash>
                <a:ds d="200000" sp="200000"/>
              </a:custDash>
              <a:miter lim="400000"/>
            </a:ln>
            <a:effectLst/>
          </p:spPr>
          <p:txBody>
            <a:bodyPr wrap="square" lIns="50800" tIns="50800" rIns="50800" bIns="50800" numCol="1" anchor="ctr">
              <a:noAutofit/>
            </a:bodyPr>
            <a:lstStyle/>
            <a:p>
              <a:pPr algn="ctr" defTabSz="410730"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sp>
          <p:nvSpPr>
            <p:cNvPr id="121" name="Ligne"/>
            <p:cNvSpPr/>
            <p:nvPr/>
          </p:nvSpPr>
          <p:spPr>
            <a:xfrm>
              <a:off x="126999" y="2087716"/>
              <a:ext cx="1802419" cy="1378332"/>
            </a:xfrm>
            <a:prstGeom prst="line">
              <a:avLst/>
            </a:prstGeom>
            <a:noFill/>
            <a:ln w="25400" cap="flat">
              <a:solidFill>
                <a:srgbClr val="EA8F34"/>
              </a:solidFill>
              <a:custDash>
                <a:ds d="200000" sp="200000"/>
              </a:custDash>
              <a:miter lim="400000"/>
            </a:ln>
            <a:effectLst/>
          </p:spPr>
          <p:txBody>
            <a:bodyPr wrap="square" lIns="50800" tIns="50800" rIns="50800" bIns="50800" numCol="1" anchor="ctr">
              <a:noAutofit/>
            </a:bodyPr>
            <a:lstStyle/>
            <a:p>
              <a:pPr algn="ctr" defTabSz="410730"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sp>
          <p:nvSpPr>
            <p:cNvPr id="122" name="Ligne"/>
            <p:cNvSpPr/>
            <p:nvPr/>
          </p:nvSpPr>
          <p:spPr>
            <a:xfrm>
              <a:off x="0" y="2084616"/>
              <a:ext cx="1701631" cy="1"/>
            </a:xfrm>
            <a:prstGeom prst="line">
              <a:avLst/>
            </a:prstGeom>
            <a:noFill/>
            <a:ln w="25400" cap="flat">
              <a:solidFill>
                <a:srgbClr val="EA8F34"/>
              </a:solidFill>
              <a:custDash>
                <a:ds d="200000" sp="200000"/>
              </a:custDash>
              <a:miter lim="400000"/>
            </a:ln>
            <a:effectLst/>
          </p:spPr>
          <p:txBody>
            <a:bodyPr wrap="square" lIns="50800" tIns="50800" rIns="50800" bIns="50800" numCol="1" anchor="ctr">
              <a:noAutofit/>
            </a:bodyPr>
            <a:lstStyle/>
            <a:p>
              <a:pPr algn="ctr" defTabSz="410730"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sp>
          <p:nvSpPr>
            <p:cNvPr id="123" name="ECOLES…"/>
            <p:cNvSpPr txBox="1"/>
            <p:nvPr/>
          </p:nvSpPr>
          <p:spPr>
            <a:xfrm>
              <a:off x="1968461" y="3382289"/>
              <a:ext cx="1570937" cy="8747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ECOLES</a:t>
              </a:r>
            </a:p>
            <a:p>
              <a:pPr defTabSz="321440" hangingPunct="0">
                <a:lnSpc>
                  <a:spcPct val="80000"/>
                </a:lnSpc>
                <a:spcBef>
                  <a:spcPts val="492"/>
                </a:spcBef>
                <a:defRPr sz="1700">
                  <a:solidFill>
                    <a:srgbClr val="EA8F34"/>
                  </a:solidFill>
                </a:defRPr>
              </a:pPr>
              <a:r>
                <a:rPr sz="1200" b="1" kern="0">
                  <a:solidFill>
                    <a:srgbClr val="EA8F34"/>
                  </a:solidFill>
                  <a:latin typeface="Helvetica Neue"/>
                  <a:ea typeface="Helvetica Neue"/>
                  <a:cs typeface="Helvetica Neue"/>
                  <a:sym typeface="Helvetica Neue"/>
                </a:rPr>
                <a:t>- Ecole d’art et de design</a:t>
              </a:r>
            </a:p>
          </p:txBody>
        </p:sp>
        <p:sp>
          <p:nvSpPr>
            <p:cNvPr id="124" name="DUT…"/>
            <p:cNvSpPr txBox="1"/>
            <p:nvPr/>
          </p:nvSpPr>
          <p:spPr>
            <a:xfrm>
              <a:off x="1894739" y="1801648"/>
              <a:ext cx="1932494" cy="117456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DUT</a:t>
              </a:r>
            </a:p>
            <a:p>
              <a:pPr defTabSz="321440" hangingPunct="0">
                <a:lnSpc>
                  <a:spcPct val="80000"/>
                </a:lnSpc>
                <a:spcBef>
                  <a:spcPts val="492"/>
                </a:spcBef>
                <a:buSzPct val="100000"/>
                <a:buFontTx/>
                <a:buChar char="-"/>
                <a:defRPr sz="1700">
                  <a:solidFill>
                    <a:srgbClr val="EA8F34"/>
                  </a:solidFill>
                </a:defRPr>
              </a:pPr>
              <a:r>
                <a:rPr sz="1200" b="1" kern="0">
                  <a:solidFill>
                    <a:srgbClr val="EA8F34"/>
                  </a:solidFill>
                  <a:latin typeface="Helvetica Neue"/>
                  <a:ea typeface="Helvetica Neue"/>
                  <a:cs typeface="Helvetica Neue"/>
                  <a:sym typeface="Helvetica Neue"/>
                </a:rPr>
                <a:t> GACO - Arts</a:t>
              </a:r>
            </a:p>
            <a:p>
              <a:pPr defTabSz="321440" hangingPunct="0">
                <a:lnSpc>
                  <a:spcPct val="80000"/>
                </a:lnSpc>
                <a:spcBef>
                  <a:spcPts val="492"/>
                </a:spcBef>
                <a:buSzPct val="100000"/>
                <a:buFontTx/>
                <a:buChar char="-"/>
                <a:defRPr sz="1700">
                  <a:solidFill>
                    <a:srgbClr val="EA8F34"/>
                  </a:solidFill>
                </a:defRPr>
              </a:pPr>
              <a:r>
                <a:rPr sz="1200" b="1" kern="0">
                  <a:solidFill>
                    <a:srgbClr val="EA8F34"/>
                  </a:solidFill>
                  <a:latin typeface="Helvetica Neue"/>
                  <a:ea typeface="Helvetica Neue"/>
                  <a:cs typeface="Helvetica Neue"/>
                  <a:sym typeface="Helvetica Neue"/>
                </a:rPr>
                <a:t> Information communication</a:t>
              </a:r>
            </a:p>
          </p:txBody>
        </p:sp>
        <p:sp>
          <p:nvSpPr>
            <p:cNvPr id="125" name="LICENCES…"/>
            <p:cNvSpPr txBox="1"/>
            <p:nvPr/>
          </p:nvSpPr>
          <p:spPr>
            <a:xfrm>
              <a:off x="1844864" y="6808"/>
              <a:ext cx="1818132" cy="138467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EA8F34"/>
                  </a:solidFill>
                </a:defRPr>
              </a:pPr>
              <a:r>
                <a:rPr sz="1200" b="1" u="sng" kern="0">
                  <a:solidFill>
                    <a:srgbClr val="EA8F34"/>
                  </a:solidFill>
                  <a:latin typeface="Helvetica Neue"/>
                  <a:ea typeface="Helvetica Neue"/>
                  <a:cs typeface="Helvetica Neue"/>
                  <a:sym typeface="Helvetica Neue"/>
                </a:rPr>
                <a:t>LICENCES</a:t>
              </a:r>
            </a:p>
            <a:p>
              <a:pPr defTabSz="321440" hangingPunct="0">
                <a:lnSpc>
                  <a:spcPct val="80000"/>
                </a:lnSpc>
                <a:spcBef>
                  <a:spcPts val="492"/>
                </a:spcBef>
                <a:buSzPct val="100000"/>
                <a:buFontTx/>
                <a:buChar char="-"/>
                <a:defRPr sz="1700">
                  <a:solidFill>
                    <a:srgbClr val="EA8F34"/>
                  </a:solidFill>
                </a:defRPr>
              </a:pPr>
              <a:r>
                <a:rPr sz="1200" b="1" kern="0">
                  <a:solidFill>
                    <a:srgbClr val="EA8F34"/>
                  </a:solidFill>
                  <a:latin typeface="Helvetica Neue"/>
                  <a:ea typeface="Helvetica Neue"/>
                  <a:cs typeface="Helvetica Neue"/>
                  <a:sym typeface="Helvetica Neue"/>
                </a:rPr>
                <a:t> Information Communication</a:t>
              </a:r>
            </a:p>
            <a:p>
              <a:pPr defTabSz="321440" hangingPunct="0">
                <a:lnSpc>
                  <a:spcPct val="80000"/>
                </a:lnSpc>
                <a:spcBef>
                  <a:spcPts val="492"/>
                </a:spcBef>
                <a:buSzPct val="100000"/>
                <a:buFontTx/>
                <a:buChar char="-"/>
                <a:defRPr sz="1700">
                  <a:solidFill>
                    <a:srgbClr val="EA8F34"/>
                  </a:solidFill>
                </a:defRPr>
              </a:pPr>
              <a:r>
                <a:rPr sz="1200" b="1" kern="0">
                  <a:solidFill>
                    <a:srgbClr val="EA8F34"/>
                  </a:solidFill>
                  <a:latin typeface="Helvetica Neue"/>
                  <a:ea typeface="Helvetica Neue"/>
                  <a:cs typeface="Helvetica Neue"/>
                  <a:sym typeface="Helvetica Neue"/>
                </a:rPr>
                <a:t>Double licence droit et arts</a:t>
              </a:r>
            </a:p>
          </p:txBody>
        </p:sp>
      </p:grpSp>
      <p:sp>
        <p:nvSpPr>
          <p:cNvPr id="127" name="Ligne"/>
          <p:cNvSpPr/>
          <p:nvPr/>
        </p:nvSpPr>
        <p:spPr>
          <a:xfrm flipH="1">
            <a:off x="4048641" y="2465517"/>
            <a:ext cx="2223058" cy="1272488"/>
          </a:xfrm>
          <a:prstGeom prst="line">
            <a:avLst/>
          </a:prstGeom>
          <a:ln w="25400">
            <a:solidFill>
              <a:srgbClr val="EA8F34"/>
            </a:solidFill>
          </a:ln>
        </p:spPr>
        <p:txBody>
          <a:bodyPr lIns="32142" tIns="32142" rIns="32142" bIns="32142"/>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8" name="Cercle"/>
          <p:cNvSpPr/>
          <p:nvPr/>
        </p:nvSpPr>
        <p:spPr>
          <a:xfrm>
            <a:off x="6008084" y="1680179"/>
            <a:ext cx="1196459" cy="1196459"/>
          </a:xfrm>
          <a:prstGeom prst="ellipse">
            <a:avLst/>
          </a:prstGeom>
          <a:solidFill>
            <a:srgbClr val="EA8F34"/>
          </a:solidFill>
          <a:ln w="12700">
            <a:miter lim="400000"/>
          </a:ln>
        </p:spPr>
        <p:txBody>
          <a:bodyPr lIns="0" tIns="0" rIns="0" bIns="0" anchor="ctr"/>
          <a:lstStyle/>
          <a:p>
            <a:pPr algn="ctr" defTabSz="410730"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grpSp>
        <p:nvGrpSpPr>
          <p:cNvPr id="135" name="Groupe"/>
          <p:cNvGrpSpPr/>
          <p:nvPr/>
        </p:nvGrpSpPr>
        <p:grpSpPr>
          <a:xfrm>
            <a:off x="4585103" y="3450394"/>
            <a:ext cx="1782721" cy="2486076"/>
            <a:chOff x="0" y="0"/>
            <a:chExt cx="2535423" cy="3535752"/>
          </a:xfrm>
        </p:grpSpPr>
        <p:sp>
          <p:nvSpPr>
            <p:cNvPr id="129" name="Ligne"/>
            <p:cNvSpPr/>
            <p:nvPr/>
          </p:nvSpPr>
          <p:spPr>
            <a:xfrm flipH="1" flipV="1">
              <a:off x="0" y="0"/>
              <a:ext cx="1635746" cy="2635984"/>
            </a:xfrm>
            <a:prstGeom prst="line">
              <a:avLst/>
            </a:prstGeom>
            <a:noFill/>
            <a:ln w="63500" cap="flat">
              <a:solidFill>
                <a:srgbClr val="E5E5E5"/>
              </a:solidFill>
              <a:prstDash val="solid"/>
              <a:miter lim="400000"/>
            </a:ln>
            <a:effectLst/>
          </p:spPr>
          <p:txBody>
            <a:bodyPr wrap="square" lIns="45718" tIns="45718" rIns="45718" bIns="45718" numCol="1" anchor="t">
              <a:noAutofit/>
            </a:bodyPr>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34" name="Groupe"/>
            <p:cNvGrpSpPr/>
            <p:nvPr/>
          </p:nvGrpSpPr>
          <p:grpSpPr>
            <a:xfrm>
              <a:off x="833791" y="1834119"/>
              <a:ext cx="1701632" cy="1701633"/>
              <a:chOff x="0" y="0"/>
              <a:chExt cx="1701631" cy="1701631"/>
            </a:xfrm>
          </p:grpSpPr>
          <p:sp>
            <p:nvSpPr>
              <p:cNvPr id="130" name="Cercle"/>
              <p:cNvSpPr/>
              <p:nvPr/>
            </p:nvSpPr>
            <p:spPr>
              <a:xfrm>
                <a:off x="0" y="0"/>
                <a:ext cx="1701631" cy="1701631"/>
              </a:xfrm>
              <a:prstGeom prst="ellipse">
                <a:avLst/>
              </a:prstGeom>
              <a:solidFill>
                <a:srgbClr val="DDDDDD"/>
              </a:solidFill>
              <a:ln w="12700" cap="flat">
                <a:noFill/>
                <a:miter lim="400000"/>
              </a:ln>
              <a:effectLst/>
            </p:spPr>
            <p:txBody>
              <a:bodyPr wrap="square" lIns="0" tIns="0" rIns="0" bIns="0" numCol="1" anchor="ctr">
                <a:noAutofit/>
              </a:bodyPr>
              <a:lstStyle/>
              <a:p>
                <a:pPr algn="ctr" defTabSz="410730"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1" name="LLCE"/>
              <p:cNvSpPr txBox="1"/>
              <p:nvPr/>
            </p:nvSpPr>
            <p:spPr>
              <a:xfrm>
                <a:off x="641070" y="372942"/>
                <a:ext cx="419488" cy="60187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32" name="Maths"/>
              <p:cNvSpPr txBox="1"/>
              <p:nvPr/>
            </p:nvSpPr>
            <p:spPr>
              <a:xfrm>
                <a:off x="359288" y="127418"/>
                <a:ext cx="983049" cy="60187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defTabSz="457200">
                  <a:lnSpc>
                    <a:spcPct val="80000"/>
                  </a:lnSpc>
                  <a:defRPr sz="2500" b="0">
                    <a:solidFill>
                      <a:srgbClr val="FFFFFF"/>
                    </a:solidFill>
                  </a:defRPr>
                </a:lvl1pPr>
              </a:lstStyle>
              <a:p>
                <a:pPr algn="ctr" hangingPunct="0"/>
                <a:r>
                  <a:rPr kern="0" dirty="0">
                    <a:latin typeface="Helvetica Neue"/>
                    <a:ea typeface="Helvetica Neue"/>
                    <a:cs typeface="Helvetica Neue"/>
                    <a:sym typeface="Helvetica Neue"/>
                  </a:rPr>
                  <a:t>Arts</a:t>
                </a:r>
              </a:p>
            </p:txBody>
          </p:sp>
          <p:sp>
            <p:nvSpPr>
              <p:cNvPr id="133" name="HG…"/>
              <p:cNvSpPr txBox="1"/>
              <p:nvPr/>
            </p:nvSpPr>
            <p:spPr>
              <a:xfrm>
                <a:off x="121273" y="744451"/>
                <a:ext cx="1459087" cy="9447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lgn="ctr" defTabSz="321440" hangingPunct="0">
                  <a:lnSpc>
                    <a:spcPct val="80000"/>
                  </a:lnSpc>
                  <a:defRPr sz="2200" b="0">
                    <a:solidFill>
                      <a:srgbClr val="FFFFFF"/>
                    </a:solidFill>
                  </a:defRPr>
                </a:pPr>
                <a:r>
                  <a:rPr sz="1500" kern="0">
                    <a:solidFill>
                      <a:srgbClr val="FFFFFF"/>
                    </a:solidFill>
                    <a:latin typeface="Helvetica Neue"/>
                    <a:ea typeface="Helvetica Neue"/>
                    <a:cs typeface="Helvetica Neue"/>
                    <a:sym typeface="Helvetica Neue"/>
                  </a:rPr>
                  <a:t>Humanités</a:t>
                </a:r>
              </a:p>
              <a:p>
                <a:pPr algn="ctr" defTabSz="321440" hangingPunct="0">
                  <a:lnSpc>
                    <a:spcPct val="80000"/>
                  </a:lnSpc>
                  <a:defRPr sz="2200" b="0">
                    <a:solidFill>
                      <a:srgbClr val="FFFFFF"/>
                    </a:solidFill>
                  </a:defRPr>
                </a:pPr>
                <a:r>
                  <a:rPr sz="1500" kern="0">
                    <a:solidFill>
                      <a:srgbClr val="FFFFFF"/>
                    </a:solidFill>
                    <a:latin typeface="Helvetica Neue"/>
                    <a:ea typeface="Helvetica Neue"/>
                    <a:cs typeface="Helvetica Neue"/>
                    <a:sym typeface="Helvetica Neue"/>
                  </a:rPr>
                  <a:t>Lettres</a:t>
                </a:r>
              </a:p>
              <a:p>
                <a:pPr algn="ctr" defTabSz="321440" hangingPunct="0">
                  <a:lnSpc>
                    <a:spcPct val="80000"/>
                  </a:lnSpc>
                  <a:defRPr sz="2200" b="0">
                    <a:solidFill>
                      <a:srgbClr val="FFFFFF"/>
                    </a:solidFill>
                  </a:defRPr>
                </a:pPr>
                <a:r>
                  <a:rPr sz="1500" kern="0">
                    <a:solidFill>
                      <a:srgbClr val="FFFFFF"/>
                    </a:solidFill>
                    <a:latin typeface="Helvetica Neue"/>
                    <a:ea typeface="Helvetica Neue"/>
                    <a:cs typeface="Helvetica Neue"/>
                    <a:sym typeface="Helvetica Neue"/>
                  </a:rPr>
                  <a:t>Philo</a:t>
                </a:r>
              </a:p>
            </p:txBody>
          </p:sp>
        </p:grpSp>
      </p:grpSp>
      <p:sp>
        <p:nvSpPr>
          <p:cNvPr id="136" name="SES…"/>
          <p:cNvSpPr/>
          <p:nvPr/>
        </p:nvSpPr>
        <p:spPr>
          <a:xfrm>
            <a:off x="3632923" y="2489923"/>
            <a:ext cx="1878157" cy="1878157"/>
          </a:xfrm>
          <a:prstGeom prst="ellipse">
            <a:avLst/>
          </a:prstGeom>
          <a:solidFill>
            <a:srgbClr val="713D75"/>
          </a:solidFill>
          <a:ln w="12700">
            <a:miter lim="400000"/>
          </a:ln>
          <a:extLst>
            <a:ext uri="{C572A759-6A51-4108-AA02-DFA0A04FC94B}">
              <ma14:wrappingTextBoxFlag xmlns:ma14="http://schemas.microsoft.com/office/mac/drawingml/2011/main" xmlns="" val="1"/>
            </a:ext>
          </a:extLst>
        </p:spPr>
        <p:txBody>
          <a:bodyPr lIns="0" tIns="0" rIns="0" bIns="0" anchor="ctr"/>
          <a:lstStyle/>
          <a:p>
            <a:pPr algn="ctr" defTabSz="410730" hangingPunct="0">
              <a:defRPr sz="2200" b="0" cap="all">
                <a:solidFill>
                  <a:srgbClr val="FFFFFF"/>
                </a:solidFill>
              </a:defRPr>
            </a:pPr>
            <a:r>
              <a:rPr sz="1500" kern="0" cap="all">
                <a:solidFill>
                  <a:srgbClr val="FFFFFF"/>
                </a:solidFill>
                <a:latin typeface="Helvetica Neue"/>
                <a:ea typeface="Helvetica Neue"/>
                <a:cs typeface="Helvetica Neue"/>
                <a:sym typeface="Helvetica Neue"/>
              </a:rPr>
              <a:t>SES</a:t>
            </a:r>
          </a:p>
          <a:p>
            <a:pPr algn="ctr" defTabSz="410730" hangingPunct="0">
              <a:defRPr sz="2100" b="0" cap="all">
                <a:solidFill>
                  <a:srgbClr val="FFFFFF"/>
                </a:solidFill>
              </a:defRPr>
            </a:pPr>
            <a:r>
              <a:rPr sz="1500" kern="0" cap="all">
                <a:solidFill>
                  <a:srgbClr val="FFFFFF"/>
                </a:solidFill>
                <a:latin typeface="Helvetica Neue"/>
                <a:ea typeface="Helvetica Neue"/>
                <a:cs typeface="Helvetica Neue"/>
                <a:sym typeface="Helvetica Neue"/>
              </a:rPr>
              <a:t>+</a:t>
            </a:r>
          </a:p>
          <a:p>
            <a:pPr algn="ctr" defTabSz="410730" hangingPunct="0">
              <a:defRPr sz="2200" b="0" cap="all">
                <a:solidFill>
                  <a:srgbClr val="FFFFFF"/>
                </a:solidFill>
              </a:defRPr>
            </a:pPr>
            <a:r>
              <a:rPr sz="1500" kern="0" cap="all">
                <a:solidFill>
                  <a:srgbClr val="FFFFFF"/>
                </a:solidFill>
                <a:latin typeface="Helvetica Neue"/>
                <a:ea typeface="Helvetica Neue"/>
                <a:cs typeface="Helvetica Neue"/>
                <a:sym typeface="Helvetica Neue"/>
              </a:rPr>
              <a:t>ARTS</a:t>
            </a:r>
          </a:p>
          <a:p>
            <a:pPr algn="ctr" defTabSz="410730" hangingPunct="0">
              <a:defRPr sz="2100" b="0" cap="all">
                <a:solidFill>
                  <a:srgbClr val="FFFFFF"/>
                </a:solidFill>
              </a:defRPr>
            </a:pPr>
            <a:r>
              <a:rPr sz="1500" kern="0" cap="all">
                <a:solidFill>
                  <a:srgbClr val="FFFFFF"/>
                </a:solidFill>
                <a:latin typeface="Helvetica Neue"/>
                <a:ea typeface="Helvetica Neue"/>
                <a:cs typeface="Helvetica Neue"/>
                <a:sym typeface="Helvetica Neue"/>
              </a:rPr>
              <a:t>+</a:t>
            </a:r>
          </a:p>
          <a:p>
            <a:pPr algn="ctr" defTabSz="410730" hangingPunct="0">
              <a:defRPr sz="2200" b="0" cap="all">
                <a:solidFill>
                  <a:srgbClr val="FFFFFF"/>
                </a:solidFill>
              </a:defRPr>
            </a:pPr>
            <a:r>
              <a:rPr sz="1500" kern="0" cap="all">
                <a:solidFill>
                  <a:srgbClr val="FFFFFF"/>
                </a:solidFill>
                <a:latin typeface="Helvetica Neue"/>
                <a:ea typeface="Helvetica Neue"/>
                <a:cs typeface="Helvetica Neue"/>
                <a:sym typeface="Helvetica Neue"/>
              </a:rPr>
              <a:t>Humanités</a:t>
            </a:r>
          </a:p>
          <a:p>
            <a:pPr algn="ctr" defTabSz="410730" hangingPunct="0">
              <a:defRPr sz="2200" b="0" cap="all">
                <a:solidFill>
                  <a:srgbClr val="FFFFFF"/>
                </a:solidFill>
              </a:defRPr>
            </a:pPr>
            <a:r>
              <a:rPr sz="1500" kern="0" cap="all">
                <a:solidFill>
                  <a:srgbClr val="FFFFFF"/>
                </a:solidFill>
                <a:latin typeface="Helvetica Neue"/>
                <a:ea typeface="Helvetica Neue"/>
                <a:cs typeface="Helvetica Neue"/>
                <a:sym typeface="Helvetica Neue"/>
              </a:rPr>
              <a:t>Littérature</a:t>
            </a:r>
          </a:p>
          <a:p>
            <a:pPr algn="ctr" defTabSz="410730" hangingPunct="0">
              <a:defRPr sz="2200" b="0" cap="all">
                <a:solidFill>
                  <a:srgbClr val="FFFFFF"/>
                </a:solidFill>
              </a:defRPr>
            </a:pPr>
            <a:r>
              <a:rPr sz="1500" kern="0" cap="all">
                <a:solidFill>
                  <a:srgbClr val="FFFFFF"/>
                </a:solidFill>
                <a:latin typeface="Helvetica Neue"/>
                <a:ea typeface="Helvetica Neue"/>
                <a:cs typeface="Helvetica Neue"/>
                <a:sym typeface="Helvetica Neue"/>
              </a:rPr>
              <a:t>Philo</a:t>
            </a:r>
          </a:p>
        </p:txBody>
      </p:sp>
      <p:sp>
        <p:nvSpPr>
          <p:cNvPr id="137" name="Maths"/>
          <p:cNvSpPr txBox="1"/>
          <p:nvPr/>
        </p:nvSpPr>
        <p:spPr>
          <a:xfrm>
            <a:off x="6275942" y="2309599"/>
            <a:ext cx="660742" cy="392728"/>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Arts</a:t>
            </a:r>
          </a:p>
        </p:txBody>
      </p:sp>
      <p:sp>
        <p:nvSpPr>
          <p:cNvPr id="138" name="SVT"/>
          <p:cNvSpPr txBox="1"/>
          <p:nvPr/>
        </p:nvSpPr>
        <p:spPr>
          <a:xfrm>
            <a:off x="4309502" y="1602869"/>
            <a:ext cx="520968" cy="315784"/>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SVT</a:t>
            </a:r>
          </a:p>
        </p:txBody>
      </p:sp>
      <p:sp>
        <p:nvSpPr>
          <p:cNvPr id="140" name="Arts"/>
          <p:cNvSpPr txBox="1"/>
          <p:nvPr/>
        </p:nvSpPr>
        <p:spPr>
          <a:xfrm>
            <a:off x="2806501" y="2316477"/>
            <a:ext cx="520968" cy="315784"/>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1900" b="0">
                <a:solidFill>
                  <a:srgbClr val="FFFFFF"/>
                </a:solidFill>
              </a:defRPr>
            </a:lvl1pPr>
          </a:lstStyle>
          <a:p>
            <a:pPr algn="ctr" hangingPunct="0"/>
            <a:r>
              <a:rPr kern="0">
                <a:latin typeface="Helvetica Neue"/>
                <a:ea typeface="Helvetica Neue"/>
                <a:cs typeface="Helvetica Neue"/>
                <a:sym typeface="Helvetica Neue"/>
              </a:rPr>
              <a:t>Arts</a:t>
            </a:r>
          </a:p>
        </p:txBody>
      </p:sp>
      <p:sp>
        <p:nvSpPr>
          <p:cNvPr id="141" name="Cercle"/>
          <p:cNvSpPr/>
          <p:nvPr/>
        </p:nvSpPr>
        <p:spPr>
          <a:xfrm>
            <a:off x="2049425" y="3795051"/>
            <a:ext cx="1181218" cy="1181220"/>
          </a:xfrm>
          <a:prstGeom prst="ellipse">
            <a:avLst/>
          </a:prstGeom>
          <a:solidFill>
            <a:srgbClr val="C02A33"/>
          </a:solidFill>
          <a:ln w="12700">
            <a:miter lim="400000"/>
          </a:ln>
        </p:spPr>
        <p:txBody>
          <a:bodyPr lIns="0" tIns="0" rIns="0" bIns="0" anchor="ctr"/>
          <a:lstStyle/>
          <a:p>
            <a:pPr algn="ctr" defTabSz="321440" hangingPunct="0">
              <a:lnSpc>
                <a:spcPct val="80000"/>
              </a:lnSpc>
              <a:defRPr sz="1900" b="0">
                <a:solidFill>
                  <a:srgbClr val="FFFFFF"/>
                </a:solidFill>
              </a:defRPr>
            </a:pPr>
            <a:endParaRPr sz="1300" kern="0">
              <a:solidFill>
                <a:srgbClr val="FFFFFF"/>
              </a:solidFill>
              <a:latin typeface="Helvetica Neue"/>
              <a:ea typeface="Helvetica Neue"/>
              <a:cs typeface="Helvetica Neue"/>
              <a:sym typeface="Helvetica Neue"/>
            </a:endParaRPr>
          </a:p>
        </p:txBody>
      </p:sp>
      <p:grpSp>
        <p:nvGrpSpPr>
          <p:cNvPr id="149" name="Groupe"/>
          <p:cNvGrpSpPr/>
          <p:nvPr/>
        </p:nvGrpSpPr>
        <p:grpSpPr>
          <a:xfrm>
            <a:off x="121430" y="2520548"/>
            <a:ext cx="3652283" cy="4236583"/>
            <a:chOff x="0" y="14146"/>
            <a:chExt cx="5194354" cy="6025362"/>
          </a:xfrm>
        </p:grpSpPr>
        <p:sp>
          <p:nvSpPr>
            <p:cNvPr id="142" name="Ligne"/>
            <p:cNvSpPr/>
            <p:nvPr/>
          </p:nvSpPr>
          <p:spPr>
            <a:xfrm flipH="1" flipV="1">
              <a:off x="1634870" y="1328448"/>
              <a:ext cx="1294737" cy="756437"/>
            </a:xfrm>
            <a:prstGeom prst="line">
              <a:avLst/>
            </a:prstGeom>
            <a:noFill/>
            <a:ln w="25400" cap="flat">
              <a:solidFill>
                <a:srgbClr val="C82506"/>
              </a:solidFill>
              <a:custDash>
                <a:ds d="200000" sp="200000"/>
              </a:custDash>
              <a:miter lim="400000"/>
            </a:ln>
            <a:effectLst/>
          </p:spPr>
          <p:txBody>
            <a:bodyPr wrap="square" lIns="45718" tIns="45718" rIns="45718" bIns="45718" numCol="1" anchor="t">
              <a:noAutofit/>
            </a:bodyPr>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3" name="Ligne"/>
            <p:cNvSpPr/>
            <p:nvPr/>
          </p:nvSpPr>
          <p:spPr>
            <a:xfrm flipV="1">
              <a:off x="1925544" y="3018708"/>
              <a:ext cx="911520" cy="476769"/>
            </a:xfrm>
            <a:prstGeom prst="line">
              <a:avLst/>
            </a:prstGeom>
            <a:noFill/>
            <a:ln w="25400" cap="flat">
              <a:solidFill>
                <a:srgbClr val="C82506"/>
              </a:solidFill>
              <a:custDash>
                <a:ds d="200000" sp="200000"/>
              </a:custDash>
              <a:miter lim="400000"/>
            </a:ln>
            <a:effectLst/>
          </p:spPr>
          <p:txBody>
            <a:bodyPr wrap="square" lIns="45718" tIns="45718" rIns="45718" bIns="45718" numCol="1" anchor="t">
              <a:noAutofit/>
            </a:bodyPr>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4" name="Ligne"/>
            <p:cNvSpPr/>
            <p:nvPr/>
          </p:nvSpPr>
          <p:spPr>
            <a:xfrm flipV="1">
              <a:off x="3006711" y="3430019"/>
              <a:ext cx="353660" cy="1178401"/>
            </a:xfrm>
            <a:prstGeom prst="line">
              <a:avLst/>
            </a:prstGeom>
            <a:noFill/>
            <a:ln w="25400" cap="flat">
              <a:solidFill>
                <a:srgbClr val="C82506"/>
              </a:solidFill>
              <a:custDash>
                <a:ds d="200000" sp="200000"/>
              </a:custDash>
              <a:miter lim="400000"/>
            </a:ln>
            <a:effectLst/>
          </p:spPr>
          <p:txBody>
            <a:bodyPr wrap="square" lIns="45718" tIns="45718" rIns="45718" bIns="45718" numCol="1" anchor="t">
              <a:noAutofit/>
            </a:bodyPr>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5" name="LICENCES…"/>
            <p:cNvSpPr txBox="1"/>
            <p:nvPr/>
          </p:nvSpPr>
          <p:spPr>
            <a:xfrm>
              <a:off x="0" y="14146"/>
              <a:ext cx="1652026" cy="25840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C82506"/>
                  </a:solidFill>
                </a:defRPr>
              </a:pPr>
              <a:r>
                <a:rPr sz="1200" b="1" u="sng" kern="0">
                  <a:solidFill>
                    <a:srgbClr val="C82506"/>
                  </a:solidFill>
                  <a:latin typeface="Helvetica Neue"/>
                  <a:ea typeface="Helvetica Neue"/>
                  <a:cs typeface="Helvetica Neue"/>
                  <a:sym typeface="Helvetica Neue"/>
                </a:rPr>
                <a:t>LICENCES</a:t>
              </a:r>
            </a:p>
            <a:p>
              <a:pPr defTabSz="321440" hangingPunct="0">
                <a:lnSpc>
                  <a:spcPct val="80000"/>
                </a:lnSpc>
                <a:spcBef>
                  <a:spcPts val="492"/>
                </a:spcBef>
                <a:buSzPct val="100000"/>
                <a:buFontTx/>
                <a:buChar char="-"/>
                <a:defRPr sz="1700">
                  <a:solidFill>
                    <a:srgbClr val="C82506"/>
                  </a:solidFill>
                </a:defRPr>
              </a:pPr>
              <a:r>
                <a:rPr sz="1200" b="1" kern="0">
                  <a:solidFill>
                    <a:srgbClr val="C82506"/>
                  </a:solidFill>
                  <a:latin typeface="Helvetica Neue"/>
                  <a:ea typeface="Helvetica Neue"/>
                  <a:cs typeface="Helvetica Neue"/>
                  <a:sym typeface="Helvetica Neue"/>
                </a:rPr>
                <a:t> Sociologie</a:t>
              </a:r>
            </a:p>
            <a:p>
              <a:pPr defTabSz="321440" hangingPunct="0">
                <a:lnSpc>
                  <a:spcPct val="80000"/>
                </a:lnSpc>
                <a:spcBef>
                  <a:spcPts val="492"/>
                </a:spcBef>
                <a:buSzPct val="100000"/>
                <a:buFontTx/>
                <a:buChar char="-"/>
                <a:defRPr sz="1700">
                  <a:solidFill>
                    <a:srgbClr val="C82506"/>
                  </a:solidFill>
                </a:defRPr>
              </a:pPr>
              <a:r>
                <a:rPr sz="1200" b="1" kern="0">
                  <a:solidFill>
                    <a:srgbClr val="C82506"/>
                  </a:solidFill>
                  <a:latin typeface="Helvetica Neue"/>
                  <a:ea typeface="Helvetica Neue"/>
                  <a:cs typeface="Helvetica Neue"/>
                  <a:sym typeface="Helvetica Neue"/>
                </a:rPr>
                <a:t> Sciences de l’éducation</a:t>
              </a:r>
            </a:p>
            <a:p>
              <a:pPr defTabSz="321440" hangingPunct="0">
                <a:lnSpc>
                  <a:spcPct val="80000"/>
                </a:lnSpc>
                <a:spcBef>
                  <a:spcPts val="492"/>
                </a:spcBef>
                <a:defRPr sz="1700">
                  <a:solidFill>
                    <a:srgbClr val="C82506"/>
                  </a:solidFill>
                </a:defRPr>
              </a:pPr>
              <a:r>
                <a:rPr sz="1200" b="1" kern="0">
                  <a:solidFill>
                    <a:srgbClr val="C82506"/>
                  </a:solidFill>
                  <a:latin typeface="Helvetica Neue"/>
                  <a:ea typeface="Helvetica Neue"/>
                  <a:cs typeface="Helvetica Neue"/>
                  <a:sym typeface="Helvetica Neue"/>
                </a:rPr>
                <a:t>- Sciences de l’Homme</a:t>
              </a:r>
            </a:p>
            <a:p>
              <a:pPr defTabSz="321440" hangingPunct="0">
                <a:lnSpc>
                  <a:spcPct val="80000"/>
                </a:lnSpc>
                <a:spcBef>
                  <a:spcPts val="492"/>
                </a:spcBef>
                <a:buSzPct val="100000"/>
                <a:buFontTx/>
                <a:buChar char="-"/>
                <a:defRPr sz="1700">
                  <a:solidFill>
                    <a:srgbClr val="C82506"/>
                  </a:solidFill>
                </a:defRPr>
              </a:pPr>
              <a:r>
                <a:rPr sz="1200" b="1" kern="0">
                  <a:solidFill>
                    <a:srgbClr val="C82506"/>
                  </a:solidFill>
                  <a:latin typeface="Helvetica Neue"/>
                  <a:ea typeface="Helvetica Neue"/>
                  <a:cs typeface="Helvetica Neue"/>
                  <a:sym typeface="Helvetica Neue"/>
                </a:rPr>
                <a:t> Droit </a:t>
              </a:r>
            </a:p>
            <a:p>
              <a:pPr defTabSz="321440" hangingPunct="0">
                <a:lnSpc>
                  <a:spcPct val="80000"/>
                </a:lnSpc>
                <a:spcBef>
                  <a:spcPts val="492"/>
                </a:spcBef>
                <a:buSzPct val="100000"/>
                <a:buFontTx/>
                <a:buChar char="-"/>
                <a:defRPr sz="1700">
                  <a:solidFill>
                    <a:srgbClr val="C82506"/>
                  </a:solidFill>
                </a:defRPr>
              </a:pPr>
              <a:r>
                <a:rPr sz="1200" b="1" kern="0">
                  <a:solidFill>
                    <a:srgbClr val="C82506"/>
                  </a:solidFill>
                  <a:latin typeface="Helvetica Neue"/>
                  <a:ea typeface="Helvetica Neue"/>
                  <a:cs typeface="Helvetica Neue"/>
                  <a:sym typeface="Helvetica Neue"/>
                </a:rPr>
                <a:t> Sciences Po</a:t>
              </a:r>
            </a:p>
            <a:p>
              <a:pPr defTabSz="321440" hangingPunct="0">
                <a:lnSpc>
                  <a:spcPct val="80000"/>
                </a:lnSpc>
                <a:spcBef>
                  <a:spcPts val="492"/>
                </a:spcBef>
                <a:buSzPct val="100000"/>
                <a:buFontTx/>
                <a:buChar char="-"/>
                <a:defRPr sz="1700">
                  <a:solidFill>
                    <a:srgbClr val="C82506"/>
                  </a:solidFill>
                </a:defRPr>
              </a:pPr>
              <a:r>
                <a:rPr sz="1200" b="1" kern="0">
                  <a:solidFill>
                    <a:srgbClr val="C82506"/>
                  </a:solidFill>
                  <a:latin typeface="Helvetica Neue"/>
                  <a:ea typeface="Helvetica Neue"/>
                  <a:cs typeface="Helvetica Neue"/>
                  <a:sym typeface="Helvetica Neue"/>
                </a:rPr>
                <a:t> Philosophie</a:t>
              </a:r>
            </a:p>
          </p:txBody>
        </p:sp>
        <p:sp>
          <p:nvSpPr>
            <p:cNvPr id="146" name="CPGE…"/>
            <p:cNvSpPr txBox="1"/>
            <p:nvPr/>
          </p:nvSpPr>
          <p:spPr>
            <a:xfrm>
              <a:off x="2270242" y="4571280"/>
              <a:ext cx="2723878"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C82506"/>
                  </a:solidFill>
                </a:defRPr>
              </a:pPr>
              <a:r>
                <a:rPr sz="1200" b="1" u="sng" kern="0" dirty="0">
                  <a:solidFill>
                    <a:srgbClr val="C82506"/>
                  </a:solidFill>
                  <a:latin typeface="Helvetica Neue"/>
                  <a:ea typeface="Helvetica Neue"/>
                  <a:cs typeface="Helvetica Neue"/>
                  <a:sym typeface="Helvetica Neue"/>
                </a:rPr>
                <a:t>CPGE</a:t>
              </a:r>
            </a:p>
            <a:p>
              <a:pPr defTabSz="321440" hangingPunct="0">
                <a:lnSpc>
                  <a:spcPct val="80000"/>
                </a:lnSpc>
                <a:spcBef>
                  <a:spcPts val="492"/>
                </a:spcBef>
                <a:defRPr sz="1700">
                  <a:solidFill>
                    <a:srgbClr val="C82506"/>
                  </a:solidFill>
                </a:defRPr>
              </a:pPr>
              <a:r>
                <a:rPr sz="1200" b="1" kern="0" dirty="0">
                  <a:solidFill>
                    <a:srgbClr val="C82506"/>
                  </a:solidFill>
                  <a:latin typeface="Helvetica Neue"/>
                  <a:ea typeface="Helvetica Neue"/>
                  <a:cs typeface="Helvetica Neue"/>
                  <a:sym typeface="Helvetica Neue"/>
                </a:rPr>
                <a:t>- </a:t>
              </a:r>
              <a:r>
                <a:rPr lang="fr-FR" sz="1200" b="1" kern="0" dirty="0" smtClean="0">
                  <a:solidFill>
                    <a:srgbClr val="C82506"/>
                  </a:solidFill>
                  <a:latin typeface="Helvetica Neue"/>
                  <a:ea typeface="Helvetica Neue"/>
                  <a:cs typeface="Helvetica Neue"/>
                  <a:sym typeface="Helvetica Neue"/>
                </a:rPr>
                <a:t>Droit-économie (</a:t>
              </a:r>
              <a:r>
                <a:rPr sz="1200" b="1" kern="0" dirty="0" smtClean="0">
                  <a:solidFill>
                    <a:srgbClr val="C82506"/>
                  </a:solidFill>
                  <a:latin typeface="Helvetica Neue"/>
                  <a:ea typeface="Helvetica Neue"/>
                  <a:cs typeface="Helvetica Neue"/>
                  <a:sym typeface="Helvetica Neue"/>
                </a:rPr>
                <a:t>D1</a:t>
              </a:r>
              <a:r>
                <a:rPr lang="fr-FR" sz="1200" b="1" kern="0" dirty="0" smtClean="0">
                  <a:solidFill>
                    <a:srgbClr val="C82506"/>
                  </a:solidFill>
                  <a:latin typeface="Helvetica Neue"/>
                  <a:ea typeface="Helvetica Neue"/>
                  <a:cs typeface="Helvetica Neue"/>
                  <a:sym typeface="Helvetica Neue"/>
                </a:rPr>
                <a:t>)</a:t>
              </a:r>
              <a:endParaRPr sz="1200" b="1" kern="0" dirty="0">
                <a:solidFill>
                  <a:srgbClr val="C82506"/>
                </a:solidFill>
                <a:latin typeface="Helvetica Neue"/>
                <a:ea typeface="Helvetica Neue"/>
                <a:cs typeface="Helvetica Neue"/>
                <a:sym typeface="Helvetica Neue"/>
              </a:endParaRPr>
            </a:p>
          </p:txBody>
        </p:sp>
        <p:sp>
          <p:nvSpPr>
            <p:cNvPr id="147" name="ECOLES…"/>
            <p:cNvSpPr txBox="1"/>
            <p:nvPr/>
          </p:nvSpPr>
          <p:spPr>
            <a:xfrm>
              <a:off x="2247667" y="5374894"/>
              <a:ext cx="2946687" cy="6646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C82506"/>
                  </a:solidFill>
                </a:defRPr>
              </a:pPr>
              <a:r>
                <a:rPr sz="1200" b="1" u="sng" kern="0" dirty="0">
                  <a:solidFill>
                    <a:srgbClr val="C82506"/>
                  </a:solidFill>
                  <a:latin typeface="Helvetica Neue"/>
                  <a:ea typeface="Helvetica Neue"/>
                  <a:cs typeface="Helvetica Neue"/>
                  <a:sym typeface="Helvetica Neue"/>
                </a:rPr>
                <a:t>ECOLES</a:t>
              </a:r>
            </a:p>
            <a:p>
              <a:pPr defTabSz="321440" hangingPunct="0">
                <a:lnSpc>
                  <a:spcPct val="80000"/>
                </a:lnSpc>
                <a:spcBef>
                  <a:spcPts val="492"/>
                </a:spcBef>
                <a:defRPr sz="1700">
                  <a:solidFill>
                    <a:srgbClr val="C82506"/>
                  </a:solidFill>
                </a:defRPr>
              </a:pPr>
              <a:r>
                <a:rPr sz="1200" b="1" kern="0" dirty="0">
                  <a:solidFill>
                    <a:srgbClr val="C82506"/>
                  </a:solidFill>
                  <a:latin typeface="Helvetica Neue"/>
                  <a:ea typeface="Helvetica Neue"/>
                  <a:cs typeface="Helvetica Neue"/>
                  <a:sym typeface="Helvetica Neue"/>
                </a:rPr>
                <a:t>- Formations du social</a:t>
              </a:r>
            </a:p>
          </p:txBody>
        </p:sp>
        <p:sp>
          <p:nvSpPr>
            <p:cNvPr id="148" name="DUT…"/>
            <p:cNvSpPr txBox="1"/>
            <p:nvPr/>
          </p:nvSpPr>
          <p:spPr>
            <a:xfrm>
              <a:off x="1066294" y="3243851"/>
              <a:ext cx="1783117" cy="8747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440" hangingPunct="0">
                <a:lnSpc>
                  <a:spcPct val="80000"/>
                </a:lnSpc>
                <a:spcBef>
                  <a:spcPts val="492"/>
                </a:spcBef>
                <a:defRPr sz="1700" u="sng">
                  <a:solidFill>
                    <a:srgbClr val="C82506"/>
                  </a:solidFill>
                </a:defRPr>
              </a:pPr>
              <a:r>
                <a:rPr sz="1200" b="1" u="sng" kern="0">
                  <a:solidFill>
                    <a:srgbClr val="C82506"/>
                  </a:solidFill>
                  <a:latin typeface="Helvetica Neue"/>
                  <a:ea typeface="Helvetica Neue"/>
                  <a:cs typeface="Helvetica Neue"/>
                  <a:sym typeface="Helvetica Neue"/>
                </a:rPr>
                <a:t>DUT</a:t>
              </a:r>
            </a:p>
            <a:p>
              <a:pPr defTabSz="321440" hangingPunct="0">
                <a:lnSpc>
                  <a:spcPct val="80000"/>
                </a:lnSpc>
                <a:spcBef>
                  <a:spcPts val="492"/>
                </a:spcBef>
                <a:defRPr sz="1700">
                  <a:solidFill>
                    <a:srgbClr val="C82506"/>
                  </a:solidFill>
                </a:defRPr>
              </a:pPr>
              <a:r>
                <a:rPr sz="1200" b="1" kern="0">
                  <a:solidFill>
                    <a:srgbClr val="C82506"/>
                  </a:solidFill>
                  <a:latin typeface="Helvetica Neue"/>
                  <a:ea typeface="Helvetica Neue"/>
                  <a:cs typeface="Helvetica Neue"/>
                  <a:sym typeface="Helvetica Neue"/>
                </a:rPr>
                <a:t>- Carrières sociales</a:t>
              </a:r>
            </a:p>
          </p:txBody>
        </p:sp>
      </p:grpSp>
      <p:sp>
        <p:nvSpPr>
          <p:cNvPr id="150" name="LLCE"/>
          <p:cNvSpPr txBox="1"/>
          <p:nvPr/>
        </p:nvSpPr>
        <p:spPr>
          <a:xfrm>
            <a:off x="6255921" y="1863294"/>
            <a:ext cx="683507" cy="392728"/>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51" name="LLCE"/>
          <p:cNvSpPr txBox="1"/>
          <p:nvPr/>
        </p:nvSpPr>
        <p:spPr>
          <a:xfrm>
            <a:off x="6465431" y="2059255"/>
            <a:ext cx="264488" cy="392728"/>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152" name="Etudes supérieures envisagées"/>
          <p:cNvSpPr txBox="1"/>
          <p:nvPr/>
        </p:nvSpPr>
        <p:spPr>
          <a:xfrm>
            <a:off x="2410336" y="-11376"/>
            <a:ext cx="4323330" cy="341432"/>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kern="0" dirty="0">
                <a:latin typeface="Helvetica Neue Medium"/>
                <a:ea typeface="Helvetica Neue Medium"/>
                <a:cs typeface="Helvetica Neue Medium"/>
              </a:rPr>
              <a:t>Etudes supérieures </a:t>
            </a:r>
            <a:r>
              <a:rPr lang="fr-FR" kern="0" dirty="0" smtClean="0">
                <a:latin typeface="Helvetica Neue Medium"/>
                <a:ea typeface="Helvetica Neue Medium"/>
                <a:cs typeface="Helvetica Neue Medium"/>
              </a:rPr>
              <a:t>envisageables</a:t>
            </a:r>
            <a:endParaRPr kern="0" dirty="0">
              <a:latin typeface="Helvetica Neue Medium"/>
              <a:ea typeface="Helvetica Neue Medium"/>
              <a:cs typeface="Helvetica Neue Medium"/>
            </a:endParaRPr>
          </a:p>
        </p:txBody>
      </p:sp>
      <p:sp>
        <p:nvSpPr>
          <p:cNvPr id="153" name="Cercle"/>
          <p:cNvSpPr/>
          <p:nvPr/>
        </p:nvSpPr>
        <p:spPr>
          <a:xfrm>
            <a:off x="1472829" y="328426"/>
            <a:ext cx="6198344" cy="6201149"/>
          </a:xfrm>
          <a:prstGeom prst="ellipse">
            <a:avLst/>
          </a:prstGeom>
          <a:ln w="25400">
            <a:solidFill>
              <a:srgbClr val="A7A7A7"/>
            </a:solidFill>
            <a:custDash>
              <a:ds d="600000" sp="600000"/>
            </a:custDash>
            <a:miter lim="400000"/>
          </a:ln>
        </p:spPr>
        <p:txBody>
          <a:bodyPr lIns="0" tIns="0" rIns="0" bIns="0"/>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4" name="Cercle"/>
          <p:cNvSpPr/>
          <p:nvPr/>
        </p:nvSpPr>
        <p:spPr>
          <a:xfrm>
            <a:off x="3067141" y="1923459"/>
            <a:ext cx="3009720" cy="3011082"/>
          </a:xfrm>
          <a:prstGeom prst="ellipse">
            <a:avLst/>
          </a:prstGeom>
          <a:ln w="25400">
            <a:solidFill>
              <a:srgbClr val="A7A7A7"/>
            </a:solidFill>
            <a:custDash>
              <a:ds d="600000" sp="600000"/>
            </a:custDash>
            <a:miter lim="400000"/>
          </a:ln>
        </p:spPr>
        <p:txBody>
          <a:bodyPr lIns="0" tIns="0" rIns="0" bIns="0"/>
          <a:lstStyle/>
          <a:p>
            <a:pPr algn="ctr" defTabSz="321440"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5" name="2 spécialités de Terminale"/>
          <p:cNvSpPr txBox="1"/>
          <p:nvPr/>
        </p:nvSpPr>
        <p:spPr>
          <a:xfrm>
            <a:off x="2670042" y="1146139"/>
            <a:ext cx="3803918" cy="341432"/>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smtClean="0">
                <a:latin typeface="Helvetica Neue Medium"/>
                <a:ea typeface="Helvetica Neue Medium"/>
                <a:cs typeface="Helvetica Neue Medium"/>
              </a:rPr>
              <a:t>Deux </a:t>
            </a:r>
            <a:r>
              <a:rPr kern="0" dirty="0" smtClean="0">
                <a:latin typeface="Helvetica Neue Medium"/>
                <a:ea typeface="Helvetica Neue Medium"/>
                <a:cs typeface="Helvetica Neue Medium"/>
              </a:rPr>
              <a:t> </a:t>
            </a:r>
            <a:r>
              <a:rPr kern="0" dirty="0">
                <a:latin typeface="Helvetica Neue Medium"/>
                <a:ea typeface="Helvetica Neue Medium"/>
                <a:cs typeface="Helvetica Neue Medium"/>
              </a:rPr>
              <a:t>spécialités </a:t>
            </a:r>
            <a:r>
              <a:rPr lang="fr-FR" kern="0" dirty="0" smtClean="0">
                <a:latin typeface="Helvetica Neue Medium"/>
                <a:ea typeface="Helvetica Neue Medium"/>
                <a:cs typeface="Helvetica Neue Medium"/>
              </a:rPr>
              <a:t>en </a:t>
            </a:r>
            <a:r>
              <a:rPr lang="fr-FR" kern="0" dirty="0" err="1" smtClean="0">
                <a:latin typeface="Helvetica Neue Medium"/>
                <a:ea typeface="Helvetica Neue Medium"/>
                <a:cs typeface="Helvetica Neue Medium"/>
              </a:rPr>
              <a:t>t</a:t>
            </a:r>
            <a:r>
              <a:rPr kern="0" dirty="0" smtClean="0">
                <a:latin typeface="Helvetica Neue Medium"/>
                <a:ea typeface="Helvetica Neue Medium"/>
                <a:cs typeface="Helvetica Neue Medium"/>
              </a:rPr>
              <a:t>erminale </a:t>
            </a:r>
            <a:endParaRPr kern="0" dirty="0">
              <a:latin typeface="Helvetica Neue Medium"/>
              <a:ea typeface="Helvetica Neue Medium"/>
              <a:cs typeface="Helvetica Neue Medium"/>
            </a:endParaRPr>
          </a:p>
        </p:txBody>
      </p:sp>
      <p:sp>
        <p:nvSpPr>
          <p:cNvPr id="156" name="3 spécialités de 1ère"/>
          <p:cNvSpPr txBox="1"/>
          <p:nvPr/>
        </p:nvSpPr>
        <p:spPr>
          <a:xfrm>
            <a:off x="2235525" y="2059255"/>
            <a:ext cx="3739798" cy="341432"/>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spcBef>
                <a:spcPts val="5500"/>
              </a:spcBef>
              <a:defRPr sz="2100" b="0">
                <a:solidFill>
                  <a:srgbClr val="A7A7A7"/>
                </a:solidFill>
                <a:latin typeface="+mn-lt"/>
                <a:ea typeface="+mn-ea"/>
                <a:cs typeface="+mn-cs"/>
                <a:sym typeface="Helvetica Neue Medium"/>
              </a:defRPr>
            </a:lvl1pPr>
          </a:lstStyle>
          <a:p>
            <a:pPr algn="ctr" hangingPunct="0"/>
            <a:r>
              <a:rPr lang="fr-FR" kern="0" dirty="0">
                <a:latin typeface="Helvetica Neue Medium"/>
                <a:ea typeface="Helvetica Neue Medium"/>
                <a:cs typeface="Helvetica Neue Medium"/>
              </a:rPr>
              <a:t> </a:t>
            </a:r>
            <a:r>
              <a:rPr lang="fr-FR" kern="0" dirty="0" smtClean="0">
                <a:latin typeface="Helvetica Neue Medium"/>
                <a:ea typeface="Helvetica Neue Medium"/>
                <a:cs typeface="Helvetica Neue Medium"/>
              </a:rPr>
              <a:t>Trois </a:t>
            </a:r>
            <a:r>
              <a:rPr kern="0" dirty="0" smtClean="0">
                <a:latin typeface="Helvetica Neue Medium"/>
                <a:ea typeface="Helvetica Neue Medium"/>
                <a:cs typeface="Helvetica Neue Medium"/>
              </a:rPr>
              <a:t>spécialités </a:t>
            </a:r>
            <a:r>
              <a:rPr kern="0" dirty="0">
                <a:latin typeface="Helvetica Neue Medium"/>
                <a:ea typeface="Helvetica Neue Medium"/>
                <a:cs typeface="Helvetica Neue Medium"/>
              </a:rPr>
              <a:t>de </a:t>
            </a:r>
            <a:r>
              <a:rPr lang="fr-FR" kern="0" dirty="0" smtClean="0">
                <a:latin typeface="Helvetica Neue Medium"/>
                <a:ea typeface="Helvetica Neue Medium"/>
                <a:cs typeface="Helvetica Neue Medium"/>
              </a:rPr>
              <a:t>première</a:t>
            </a:r>
            <a:endParaRPr kern="0" dirty="0">
              <a:latin typeface="Helvetica Neue Medium"/>
              <a:ea typeface="Helvetica Neue Medium"/>
              <a:cs typeface="Helvetica Neue Medium"/>
            </a:endParaRPr>
          </a:p>
        </p:txBody>
      </p:sp>
      <p:sp>
        <p:nvSpPr>
          <p:cNvPr id="157" name="Réalisé par le…"/>
          <p:cNvSpPr txBox="1"/>
          <p:nvPr/>
        </p:nvSpPr>
        <p:spPr>
          <a:xfrm>
            <a:off x="5890937" y="6211496"/>
            <a:ext cx="3247137" cy="623964"/>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p>
            <a:pPr algn="ctr" defTabSz="321440"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Réalisé par le </a:t>
            </a:r>
          </a:p>
          <a:p>
            <a:pPr algn="ctr" defTabSz="321440"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Groupe de Ressources Disciplinaires de SES</a:t>
            </a:r>
          </a:p>
          <a:p>
            <a:pPr algn="ctr" defTabSz="321440" hangingPunct="0">
              <a:defRPr sz="1700" b="0">
                <a:solidFill>
                  <a:srgbClr val="A7A7A7"/>
                </a:solidFill>
                <a:latin typeface="+mn-lt"/>
                <a:ea typeface="+mn-ea"/>
                <a:cs typeface="+mn-cs"/>
                <a:sym typeface="Helvetica Neue Medium"/>
              </a:defRPr>
            </a:pPr>
            <a:r>
              <a:rPr sz="1200" kern="0" dirty="0">
                <a:solidFill>
                  <a:srgbClr val="A7A7A7"/>
                </a:solidFill>
                <a:latin typeface="Helvetica Neue Medium"/>
                <a:ea typeface="Helvetica Neue Medium"/>
                <a:cs typeface="Helvetica Neue Medium"/>
                <a:sym typeface="Helvetica Neue Medium"/>
              </a:rPr>
              <a:t>de l’Académie de Lyon</a:t>
            </a:r>
          </a:p>
        </p:txBody>
      </p:sp>
      <p:sp>
        <p:nvSpPr>
          <p:cNvPr id="158" name="HG…"/>
          <p:cNvSpPr txBox="1"/>
          <p:nvPr/>
        </p:nvSpPr>
        <p:spPr>
          <a:xfrm>
            <a:off x="2126073" y="4243537"/>
            <a:ext cx="1027922" cy="651376"/>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p>
            <a:pPr algn="ctr" defTabSz="321440" hangingPunct="0">
              <a:lnSpc>
                <a:spcPct val="80000"/>
              </a:lnSpc>
              <a:defRPr sz="2200" b="0">
                <a:solidFill>
                  <a:srgbClr val="FFFFFF"/>
                </a:solidFill>
              </a:defRPr>
            </a:pPr>
            <a:r>
              <a:rPr sz="1500" kern="0">
                <a:solidFill>
                  <a:srgbClr val="FFFFFF"/>
                </a:solidFill>
                <a:latin typeface="Helvetica Neue"/>
                <a:ea typeface="Helvetica Neue"/>
                <a:cs typeface="Helvetica Neue"/>
                <a:sym typeface="Helvetica Neue"/>
              </a:rPr>
              <a:t>Humanités</a:t>
            </a:r>
          </a:p>
          <a:p>
            <a:pPr algn="ctr" defTabSz="321440" hangingPunct="0">
              <a:lnSpc>
                <a:spcPct val="80000"/>
              </a:lnSpc>
              <a:defRPr sz="2200" b="0">
                <a:solidFill>
                  <a:srgbClr val="FFFFFF"/>
                </a:solidFill>
              </a:defRPr>
            </a:pPr>
            <a:r>
              <a:rPr sz="1500" kern="0">
                <a:solidFill>
                  <a:srgbClr val="FFFFFF"/>
                </a:solidFill>
                <a:latin typeface="Helvetica Neue"/>
                <a:ea typeface="Helvetica Neue"/>
                <a:cs typeface="Helvetica Neue"/>
                <a:sym typeface="Helvetica Neue"/>
              </a:rPr>
              <a:t>Littérature</a:t>
            </a:r>
          </a:p>
          <a:p>
            <a:pPr algn="ctr" defTabSz="321440" hangingPunct="0">
              <a:lnSpc>
                <a:spcPct val="80000"/>
              </a:lnSpc>
              <a:defRPr sz="2200" b="0">
                <a:solidFill>
                  <a:srgbClr val="FFFFFF"/>
                </a:solidFill>
              </a:defRPr>
            </a:pPr>
            <a:r>
              <a:rPr sz="1500" kern="0">
                <a:solidFill>
                  <a:srgbClr val="FFFFFF"/>
                </a:solidFill>
                <a:latin typeface="Helvetica Neue"/>
                <a:ea typeface="Helvetica Neue"/>
                <a:cs typeface="Helvetica Neue"/>
                <a:sym typeface="Helvetica Neue"/>
              </a:rPr>
              <a:t>Philo</a:t>
            </a:r>
          </a:p>
        </p:txBody>
      </p:sp>
      <p:sp>
        <p:nvSpPr>
          <p:cNvPr id="159" name="LLCE"/>
          <p:cNvSpPr txBox="1"/>
          <p:nvPr/>
        </p:nvSpPr>
        <p:spPr>
          <a:xfrm>
            <a:off x="2334963" y="3833521"/>
            <a:ext cx="610142" cy="354256"/>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2200" b="0">
                <a:solidFill>
                  <a:srgbClr val="FFFFFF"/>
                </a:solidFill>
              </a:defRPr>
            </a:lvl1pPr>
          </a:lstStyle>
          <a:p>
            <a:pPr algn="ctr" hangingPunct="0"/>
            <a:r>
              <a:rPr kern="0">
                <a:latin typeface="Helvetica Neue"/>
                <a:ea typeface="Helvetica Neue"/>
                <a:cs typeface="Helvetica Neue"/>
                <a:sym typeface="Helvetica Neue"/>
              </a:rPr>
              <a:t>SES</a:t>
            </a:r>
          </a:p>
        </p:txBody>
      </p:sp>
      <p:sp>
        <p:nvSpPr>
          <p:cNvPr id="160" name="LLCE"/>
          <p:cNvSpPr txBox="1"/>
          <p:nvPr/>
        </p:nvSpPr>
        <p:spPr>
          <a:xfrm>
            <a:off x="2507790" y="4010248"/>
            <a:ext cx="264488" cy="392728"/>
          </a:xfrm>
          <a:prstGeom prst="rect">
            <a:avLst/>
          </a:prstGeom>
          <a:ln w="12700">
            <a:miter lim="400000"/>
          </a:ln>
          <a:extLst>
            <a:ext uri="{C572A759-6A51-4108-AA02-DFA0A04FC94B}">
              <ma14:wrappingTextBoxFlag xmlns:ma14="http://schemas.microsoft.com/office/mac/drawingml/2011/main" xmlns="" val="1"/>
            </a:ext>
          </a:extLst>
        </p:spPr>
        <p:txBody>
          <a:bodyPr wrap="none" lIns="35715" tIns="35715" rIns="35715" bIns="35715" anchor="ctr">
            <a:spAutoFit/>
          </a:bodyPr>
          <a:lstStyle>
            <a:lvl1pPr defTabSz="457200">
              <a:lnSpc>
                <a:spcPct val="80000"/>
              </a:lnSpc>
              <a:defRPr sz="2500" b="0">
                <a:solidFill>
                  <a:srgbClr val="FFFFFF"/>
                </a:solidFill>
              </a:defRPr>
            </a:lvl1pPr>
          </a:lstStyle>
          <a:p>
            <a:pPr algn="ctr" hangingPunct="0"/>
            <a:r>
              <a:rPr kern="0">
                <a:latin typeface="Helvetica Neue"/>
                <a:ea typeface="Helvetica Neue"/>
                <a:cs typeface="Helvetica Neue"/>
                <a:sym typeface="Helvetica Neue"/>
              </a:rPr>
              <a:t>+</a:t>
            </a:r>
          </a:p>
        </p:txBody>
      </p:sp>
      <p:sp>
        <p:nvSpPr>
          <p:cNvPr id="44" name="ZoneTexte 43"/>
          <p:cNvSpPr txBox="1"/>
          <p:nvPr/>
        </p:nvSpPr>
        <p:spPr>
          <a:xfrm>
            <a:off x="121430" y="469678"/>
            <a:ext cx="2283098" cy="1210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57" tIns="50757" rIns="50757" bIns="50757" numCol="1" spcCol="38064" rtlCol="0" anchor="ctr">
            <a:spAutoFit/>
          </a:bodyPr>
          <a:lstStyle/>
          <a:p>
            <a:pPr algn="ctr" defTabSz="583660" hangingPunct="0"/>
            <a:r>
              <a:rPr lang="fr-FR" sz="1400" b="1" dirty="0" smtClean="0">
                <a:solidFill>
                  <a:srgbClr val="000000"/>
                </a:solidFill>
                <a:latin typeface="Helvetica Neue"/>
                <a:ea typeface="Helvetica Neue"/>
                <a:cs typeface="Helvetica Neue"/>
                <a:sym typeface="Helvetica Neue"/>
              </a:rPr>
              <a:t>Enseignement optionnel possible</a:t>
            </a:r>
            <a:endParaRPr lang="fr-FR" sz="1400" b="1" dirty="0">
              <a:solidFill>
                <a:srgbClr val="000000"/>
              </a:solidFill>
              <a:latin typeface="Helvetica Neue"/>
              <a:ea typeface="Helvetica Neue"/>
              <a:cs typeface="Helvetica Neue"/>
              <a:sym typeface="Helvetica Neue"/>
            </a:endParaRPr>
          </a:p>
          <a:p>
            <a:pPr algn="ctr"/>
            <a:r>
              <a:rPr lang="fr-FR" sz="1400" dirty="0" smtClean="0"/>
              <a:t>Droit </a:t>
            </a:r>
            <a:r>
              <a:rPr lang="fr-FR" sz="1400" dirty="0"/>
              <a:t>et grands enjeux du monde contemporain</a:t>
            </a:r>
          </a:p>
          <a:p>
            <a:pPr algn="ctr" defTabSz="583660" hangingPunct="0"/>
            <a:endParaRPr lang="fr-FR" sz="1600" b="1" dirty="0">
              <a:solidFill>
                <a:srgbClr val="000000"/>
              </a:solidFill>
              <a:latin typeface="Helvetica Neue"/>
              <a:ea typeface="Helvetica Neue"/>
              <a:cs typeface="Helvetica Neue"/>
              <a:sym typeface="Helvetica Neu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5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3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5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1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27"/>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12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p:tmAbs val="0"/>
                                  </p:iterate>
                                  <p:childTnLst>
                                    <p:set>
                                      <p:cBhvr>
                                        <p:cTn id="31" fill="hold"/>
                                        <p:tgtEl>
                                          <p:spTgt spid="119"/>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iterate>
                                    <p:tmAbs val="0"/>
                                  </p:iterate>
                                  <p:childTnLst>
                                    <p:set>
                                      <p:cBhvr>
                                        <p:cTn id="34" fill="hold"/>
                                        <p:tgtEl>
                                          <p:spTgt spid="1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1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p:tmAbs val="0"/>
                                  </p:iterate>
                                  <p:childTnLst>
                                    <p:set>
                                      <p:cBhvr>
                                        <p:cTn id="42" fill="hold"/>
                                        <p:tgtEl>
                                          <p:spTgt spid="15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p:tmAbs val="0"/>
                                  </p:iterate>
                                  <p:childTnLst>
                                    <p:set>
                                      <p:cBhvr>
                                        <p:cTn id="46" fill="hold"/>
                                        <p:tgtEl>
                                          <p:spTgt spid="1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p:tmAbs val="0"/>
                                  </p:iterate>
                                  <p:childTnLst>
                                    <p:set>
                                      <p:cBhvr>
                                        <p:cTn id="50" fill="hold"/>
                                        <p:tgtEl>
                                          <p:spTgt spid="1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advAuto="0"/>
      <p:bldP spid="126" grpId="0" animBg="1" advAuto="0"/>
      <p:bldP spid="127" grpId="0" animBg="1" advAuto="0"/>
      <p:bldP spid="128" grpId="0" animBg="1" advAuto="0"/>
      <p:bldP spid="135" grpId="0" animBg="1" advAuto="0"/>
      <p:bldP spid="136" grpId="0" animBg="1" advAuto="0"/>
      <p:bldP spid="141" grpId="0" animBg="1" advAuto="0"/>
      <p:bldP spid="149" grpId="0" animBg="1" advAuto="0"/>
      <p:bldP spid="152" grpId="0" animBg="1" advAuto="0"/>
      <p:bldP spid="153" grpId="0" animBg="1" advAuto="0"/>
      <p:bldP spid="154" grpId="0" animBg="1" advAuto="0"/>
      <p:bldP spid="155" grpId="0" animBg="1" advAuto="0"/>
      <p:bldP spid="156" grpId="0" animBg="1" advAuto="0"/>
      <p:bldP spid="157" grpId="0" animBg="1" advAuto="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Ligne"/>
          <p:cNvSpPr/>
          <p:nvPr/>
        </p:nvSpPr>
        <p:spPr>
          <a:xfrm flipH="1">
            <a:off x="4048641" y="2465517"/>
            <a:ext cx="2223058" cy="1272488"/>
          </a:xfrm>
          <a:prstGeom prst="line">
            <a:avLst/>
          </a:prstGeom>
          <a:ln w="63500">
            <a:solidFill>
              <a:srgbClr val="E5E5E5"/>
            </a:solidFill>
            <a:miter lim="400000"/>
          </a:ln>
        </p:spPr>
        <p:txBody>
          <a:bodyPr lIns="32099" tIns="32099" rIns="32099" bIns="32099"/>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0" name="Ligne"/>
          <p:cNvSpPr/>
          <p:nvPr/>
        </p:nvSpPr>
        <p:spPr>
          <a:xfrm flipH="1" flipV="1">
            <a:off x="4446580" y="3384206"/>
            <a:ext cx="1652090" cy="935933"/>
          </a:xfrm>
          <a:prstGeom prst="line">
            <a:avLst/>
          </a:prstGeom>
          <a:ln w="63500">
            <a:solidFill>
              <a:srgbClr val="E5E5E5"/>
            </a:solidFill>
            <a:miter lim="400000"/>
          </a:ln>
        </p:spPr>
        <p:txBody>
          <a:bodyPr lIns="32099" tIns="32099" rIns="32099" bIns="32099"/>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1" name="Ligne"/>
          <p:cNvSpPr/>
          <p:nvPr/>
        </p:nvSpPr>
        <p:spPr>
          <a:xfrm flipH="1">
            <a:off x="4566593" y="2858389"/>
            <a:ext cx="2" cy="1908200"/>
          </a:xfrm>
          <a:prstGeom prst="line">
            <a:avLst/>
          </a:prstGeom>
          <a:ln w="63500">
            <a:solidFill>
              <a:srgbClr val="E5E5E5"/>
            </a:solidFill>
            <a:miter lim="400000"/>
          </a:ln>
        </p:spPr>
        <p:txBody>
          <a:bodyPr lIns="32099" tIns="32099" rIns="32099" bIns="32099"/>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2" name="Ligne"/>
          <p:cNvSpPr/>
          <p:nvPr/>
        </p:nvSpPr>
        <p:spPr>
          <a:xfrm flipH="1">
            <a:off x="4569800" y="1520269"/>
            <a:ext cx="2" cy="1908200"/>
          </a:xfrm>
          <a:prstGeom prst="line">
            <a:avLst/>
          </a:prstGeom>
          <a:ln w="63500">
            <a:solidFill>
              <a:srgbClr val="E5E5E5"/>
            </a:solidFill>
            <a:miter lim="400000"/>
          </a:ln>
        </p:spPr>
        <p:txBody>
          <a:bodyPr lIns="32099" tIns="32099" rIns="32099" bIns="32099"/>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3" name="Ligne"/>
          <p:cNvSpPr/>
          <p:nvPr/>
        </p:nvSpPr>
        <p:spPr>
          <a:xfrm flipH="1">
            <a:off x="2891734" y="3222487"/>
            <a:ext cx="2171303" cy="1180001"/>
          </a:xfrm>
          <a:prstGeom prst="line">
            <a:avLst/>
          </a:prstGeom>
          <a:ln w="63500">
            <a:solidFill>
              <a:srgbClr val="E5E5E5"/>
            </a:solidFill>
            <a:miter lim="400000"/>
          </a:ln>
        </p:spPr>
        <p:txBody>
          <a:bodyPr lIns="32099" tIns="32099" rIns="32099" bIns="32099"/>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24" name="Ligne"/>
          <p:cNvSpPr/>
          <p:nvPr/>
        </p:nvSpPr>
        <p:spPr>
          <a:xfrm flipH="1" flipV="1">
            <a:off x="2891706" y="2481010"/>
            <a:ext cx="2171306" cy="1262717"/>
          </a:xfrm>
          <a:prstGeom prst="line">
            <a:avLst/>
          </a:prstGeom>
          <a:ln w="63500">
            <a:solidFill>
              <a:srgbClr val="E5E5E5"/>
            </a:solidFill>
            <a:miter lim="400000"/>
          </a:ln>
        </p:spPr>
        <p:txBody>
          <a:bodyPr lIns="32099" tIns="32099" rIns="32099" bIns="32099"/>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grpSp>
        <p:nvGrpSpPr>
          <p:cNvPr id="127" name="Groupe"/>
          <p:cNvGrpSpPr/>
          <p:nvPr/>
        </p:nvGrpSpPr>
        <p:grpSpPr>
          <a:xfrm>
            <a:off x="3953450" y="2848023"/>
            <a:ext cx="1192427" cy="1192427"/>
            <a:chOff x="0" y="0"/>
            <a:chExt cx="1695894" cy="1695894"/>
          </a:xfrm>
        </p:grpSpPr>
        <p:sp>
          <p:nvSpPr>
            <p:cNvPr id="125" name="Cercle"/>
            <p:cNvSpPr/>
            <p:nvPr/>
          </p:nvSpPr>
          <p:spPr>
            <a:xfrm>
              <a:off x="0" y="0"/>
              <a:ext cx="1695894" cy="1695894"/>
            </a:xfrm>
            <a:prstGeom prst="ellipse">
              <a:avLst/>
            </a:prstGeom>
            <a:solidFill>
              <a:srgbClr val="FFFFFF"/>
            </a:solidFill>
            <a:ln w="50800" cap="flat">
              <a:solidFill>
                <a:srgbClr val="DCDEE0"/>
              </a:solidFill>
              <a:prstDash val="solid"/>
              <a:miter lim="400000"/>
            </a:ln>
            <a:effectLst/>
          </p:spPr>
          <p:txBody>
            <a:bodyPr wrap="square" lIns="0" tIns="0" rIns="0" bIns="0" numCol="1" anchor="ctr">
              <a:noAutofit/>
            </a:bodyPr>
            <a:lstStyle/>
            <a:p>
              <a:pPr algn="ctr" defTabSz="321026" hangingPunct="0">
                <a:lnSpc>
                  <a:spcPct val="90000"/>
                </a:lnSpc>
                <a:spcBef>
                  <a:spcPts val="3867"/>
                </a:spcBef>
                <a:defRPr sz="4000" b="0"/>
              </a:pPr>
              <a:endParaRPr sz="2800" kern="0">
                <a:solidFill>
                  <a:srgbClr val="000000"/>
                </a:solidFill>
                <a:latin typeface="Helvetica Neue"/>
                <a:ea typeface="Helvetica Neue"/>
                <a:cs typeface="Helvetica Neue"/>
                <a:sym typeface="Helvetica Neue"/>
              </a:endParaRPr>
            </a:p>
          </p:txBody>
        </p:sp>
        <p:sp>
          <p:nvSpPr>
            <p:cNvPr id="126" name="SES"/>
            <p:cNvSpPr txBox="1"/>
            <p:nvPr/>
          </p:nvSpPr>
          <p:spPr>
            <a:xfrm>
              <a:off x="130504" y="494665"/>
              <a:ext cx="1447537" cy="8024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lnSpc>
                  <a:spcPct val="90000"/>
                </a:lnSpc>
                <a:spcBef>
                  <a:spcPts val="5500"/>
                </a:spcBef>
                <a:defRPr sz="4000" b="0"/>
              </a:lvl1pPr>
            </a:lstStyle>
            <a:p>
              <a:pPr algn="ctr" hangingPunct="0"/>
              <a:r>
                <a:rPr kern="0" dirty="0">
                  <a:solidFill>
                    <a:srgbClr val="000000"/>
                  </a:solidFill>
                  <a:latin typeface="Helvetica Neue"/>
                  <a:ea typeface="Helvetica Neue"/>
                  <a:cs typeface="Helvetica Neue"/>
                  <a:sym typeface="Helvetica Neue"/>
                </a:rPr>
                <a:t>SES</a:t>
              </a:r>
            </a:p>
          </p:txBody>
        </p:sp>
      </p:grpSp>
      <p:sp>
        <p:nvSpPr>
          <p:cNvPr id="128" name="Cercle"/>
          <p:cNvSpPr/>
          <p:nvPr/>
        </p:nvSpPr>
        <p:spPr>
          <a:xfrm>
            <a:off x="3971361" y="1162135"/>
            <a:ext cx="1197303" cy="1197303"/>
          </a:xfrm>
          <a:prstGeom prst="ellipse">
            <a:avLst/>
          </a:prstGeom>
          <a:gradFill>
            <a:gsLst>
              <a:gs pos="0">
                <a:srgbClr val="51A8F9"/>
              </a:gs>
              <a:gs pos="100000">
                <a:srgbClr val="0365C0"/>
              </a:gs>
            </a:gsLst>
            <a:lin ang="5400000"/>
          </a:gradFill>
          <a:ln w="12700">
            <a:miter lim="400000"/>
          </a:ln>
        </p:spPr>
        <p:txBody>
          <a:bodyPr lIns="0" tIns="0" rIns="0" bIns="0" anchor="ctr"/>
          <a:lstStyle/>
          <a:p>
            <a:pPr algn="ctr" defTabSz="410205"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29" name="Cercle"/>
          <p:cNvSpPr/>
          <p:nvPr/>
        </p:nvSpPr>
        <p:spPr>
          <a:xfrm>
            <a:off x="3978278" y="4502016"/>
            <a:ext cx="1193877" cy="1193876"/>
          </a:xfrm>
          <a:prstGeom prst="ellipse">
            <a:avLst/>
          </a:prstGeom>
          <a:gradFill>
            <a:gsLst>
              <a:gs pos="0">
                <a:srgbClr val="FA4813"/>
              </a:gs>
              <a:gs pos="100000">
                <a:srgbClr val="C82506"/>
              </a:gs>
            </a:gsLst>
            <a:lin ang="5400000"/>
          </a:gradFill>
          <a:ln w="12700">
            <a:miter lim="400000"/>
          </a:ln>
        </p:spPr>
        <p:txBody>
          <a:bodyPr lIns="0" tIns="0" rIns="0" bIns="0" anchor="ctr"/>
          <a:lstStyle/>
          <a:p>
            <a:pPr algn="ctr" defTabSz="410205"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0" name="Cercle"/>
          <p:cNvSpPr/>
          <p:nvPr/>
        </p:nvSpPr>
        <p:spPr>
          <a:xfrm>
            <a:off x="2472061" y="3705700"/>
            <a:ext cx="1198109" cy="1198109"/>
          </a:xfrm>
          <a:prstGeom prst="ellipse">
            <a:avLst/>
          </a:prstGeom>
          <a:gradFill>
            <a:gsLst>
              <a:gs pos="0">
                <a:srgbClr val="885CB1"/>
              </a:gs>
              <a:gs pos="100000">
                <a:srgbClr val="773F9B"/>
              </a:gs>
            </a:gsLst>
            <a:lin ang="5400000"/>
          </a:gradFill>
          <a:ln w="12700">
            <a:miter lim="400000"/>
          </a:ln>
        </p:spPr>
        <p:txBody>
          <a:bodyPr lIns="0" tIns="0" rIns="0" bIns="0" anchor="ctr"/>
          <a:lstStyle/>
          <a:p>
            <a:pPr algn="ctr" defTabSz="410205"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1" name="Cercle"/>
          <p:cNvSpPr/>
          <p:nvPr/>
        </p:nvSpPr>
        <p:spPr>
          <a:xfrm>
            <a:off x="5484392" y="3714118"/>
            <a:ext cx="1181218" cy="1181220"/>
          </a:xfrm>
          <a:prstGeom prst="ellipse">
            <a:avLst/>
          </a:prstGeom>
          <a:gradFill>
            <a:gsLst>
              <a:gs pos="0">
                <a:srgbClr val="EE941A"/>
              </a:gs>
              <a:gs pos="100000">
                <a:srgbClr val="DE6A10"/>
              </a:gs>
            </a:gsLst>
            <a:lin ang="5400000"/>
          </a:gradFill>
          <a:ln w="12700">
            <a:miter lim="400000"/>
          </a:ln>
        </p:spPr>
        <p:txBody>
          <a:bodyPr lIns="0" tIns="0" rIns="0" bIns="0" anchor="ctr"/>
          <a:lstStyle/>
          <a:p>
            <a:pPr algn="ctr" defTabSz="321026" hangingPunct="0">
              <a:lnSpc>
                <a:spcPct val="80000"/>
              </a:lnSpc>
              <a:defRPr sz="1900" b="0">
                <a:solidFill>
                  <a:srgbClr val="FFFFFF"/>
                </a:solidFill>
              </a:defRPr>
            </a:pPr>
            <a:endParaRPr sz="1300" kern="0">
              <a:solidFill>
                <a:srgbClr val="FFFFFF"/>
              </a:solidFill>
              <a:latin typeface="Helvetica Neue"/>
              <a:ea typeface="Helvetica Neue"/>
              <a:cs typeface="Helvetica Neue"/>
              <a:sym typeface="Helvetica Neue"/>
            </a:endParaRPr>
          </a:p>
        </p:txBody>
      </p:sp>
      <p:sp>
        <p:nvSpPr>
          <p:cNvPr id="132" name="Cercle"/>
          <p:cNvSpPr/>
          <p:nvPr/>
        </p:nvSpPr>
        <p:spPr>
          <a:xfrm>
            <a:off x="2470796" y="1878179"/>
            <a:ext cx="1192433" cy="1192433"/>
          </a:xfrm>
          <a:prstGeom prst="ellipse">
            <a:avLst/>
          </a:prstGeom>
          <a:gradFill>
            <a:gsLst>
              <a:gs pos="0">
                <a:srgbClr val="A6AAA9"/>
              </a:gs>
              <a:gs pos="100000">
                <a:srgbClr val="7D807F"/>
              </a:gs>
            </a:gsLst>
            <a:lin ang="5400000"/>
          </a:gradFill>
          <a:ln w="12700">
            <a:miter lim="400000"/>
          </a:ln>
        </p:spPr>
        <p:txBody>
          <a:bodyPr lIns="0" tIns="0" rIns="0" bIns="0" anchor="ctr"/>
          <a:lstStyle/>
          <a:p>
            <a:pPr algn="ctr" defTabSz="410205"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3" name="Cercle"/>
          <p:cNvSpPr/>
          <p:nvPr/>
        </p:nvSpPr>
        <p:spPr>
          <a:xfrm>
            <a:off x="5476799" y="1876166"/>
            <a:ext cx="1196459" cy="1196459"/>
          </a:xfrm>
          <a:prstGeom prst="ellipse">
            <a:avLst/>
          </a:prstGeom>
          <a:gradFill>
            <a:gsLst>
              <a:gs pos="0">
                <a:srgbClr val="70BF41"/>
              </a:gs>
              <a:gs pos="100000">
                <a:srgbClr val="00882B"/>
              </a:gs>
            </a:gsLst>
            <a:lin ang="5400000"/>
          </a:gradFill>
          <a:ln w="12700">
            <a:miter lim="400000"/>
          </a:ln>
        </p:spPr>
        <p:txBody>
          <a:bodyPr lIns="0" tIns="0" rIns="0" bIns="0" anchor="ctr"/>
          <a:lstStyle/>
          <a:p>
            <a:pPr algn="ctr" defTabSz="410205" hangingPunct="0">
              <a:defRPr b="0" cap="all">
                <a:solidFill>
                  <a:srgbClr val="FFFFFF"/>
                </a:solidFill>
                <a:latin typeface="Helvetica Neue Thin"/>
                <a:ea typeface="Helvetica Neue Thin"/>
                <a:cs typeface="Helvetica Neue Thin"/>
                <a:sym typeface="Helvetica Neue Thin"/>
              </a:defRPr>
            </a:pPr>
            <a:endParaRPr sz="1700" kern="0" cap="all">
              <a:solidFill>
                <a:srgbClr val="FFFFFF"/>
              </a:solidFill>
              <a:latin typeface="Helvetica Neue Thin"/>
              <a:ea typeface="Helvetica Neue Thin"/>
              <a:cs typeface="Helvetica Neue Thin"/>
              <a:sym typeface="Helvetica Neue Thin"/>
            </a:endParaRPr>
          </a:p>
        </p:txBody>
      </p:sp>
      <p:sp>
        <p:nvSpPr>
          <p:cNvPr id="134" name="Maths"/>
          <p:cNvSpPr txBox="1"/>
          <p:nvPr/>
        </p:nvSpPr>
        <p:spPr>
          <a:xfrm>
            <a:off x="5572161" y="2303711"/>
            <a:ext cx="1004617" cy="341333"/>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lvl1pPr defTabSz="457200">
              <a:lnSpc>
                <a:spcPct val="80000"/>
              </a:lnSpc>
              <a:defRPr sz="2100" b="0">
                <a:solidFill>
                  <a:srgbClr val="FFFFFF"/>
                </a:solidFill>
              </a:defRPr>
            </a:lvl1pPr>
          </a:lstStyle>
          <a:p>
            <a:pPr algn="ctr" hangingPunct="0"/>
            <a:r>
              <a:rPr kern="0">
                <a:latin typeface="Helvetica Neue"/>
                <a:ea typeface="Helvetica Neue"/>
                <a:cs typeface="Helvetica Neue"/>
                <a:sym typeface="Helvetica Neue"/>
              </a:rPr>
              <a:t>MATHS</a:t>
            </a:r>
          </a:p>
        </p:txBody>
      </p:sp>
      <p:sp>
        <p:nvSpPr>
          <p:cNvPr id="135" name="SVT"/>
          <p:cNvSpPr txBox="1"/>
          <p:nvPr/>
        </p:nvSpPr>
        <p:spPr>
          <a:xfrm>
            <a:off x="4287166" y="1590101"/>
            <a:ext cx="565658" cy="341333"/>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lvl1pPr defTabSz="457200">
              <a:lnSpc>
                <a:spcPct val="80000"/>
              </a:lnSpc>
              <a:defRPr sz="2100" b="0">
                <a:solidFill>
                  <a:srgbClr val="FFFFFF"/>
                </a:solidFill>
              </a:defRPr>
            </a:lvl1pPr>
          </a:lstStyle>
          <a:p>
            <a:pPr algn="ctr" hangingPunct="0"/>
            <a:r>
              <a:rPr kern="0">
                <a:latin typeface="Helvetica Neue"/>
                <a:ea typeface="Helvetica Neue"/>
                <a:cs typeface="Helvetica Neue"/>
                <a:sym typeface="Helvetica Neue"/>
              </a:rPr>
              <a:t>SVT</a:t>
            </a:r>
          </a:p>
        </p:txBody>
      </p:sp>
      <p:sp>
        <p:nvSpPr>
          <p:cNvPr id="136" name="HG…"/>
          <p:cNvSpPr txBox="1"/>
          <p:nvPr/>
        </p:nvSpPr>
        <p:spPr>
          <a:xfrm>
            <a:off x="5698896" y="4037238"/>
            <a:ext cx="752205" cy="302861"/>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p>
            <a:pPr algn="ctr" defTabSz="321026" hangingPunct="0">
              <a:defRPr sz="2100" b="0">
                <a:solidFill>
                  <a:srgbClr val="FFFFFF"/>
                </a:solidFill>
              </a:defRPr>
            </a:pPr>
            <a:r>
              <a:rPr sz="1500" kern="0" dirty="0" smtClean="0">
                <a:solidFill>
                  <a:srgbClr val="FFFFFF"/>
                </a:solidFill>
                <a:latin typeface="Helvetica Neue"/>
                <a:ea typeface="Helvetica Neue"/>
                <a:cs typeface="Helvetica Neue"/>
                <a:sym typeface="Helvetica Neue"/>
              </a:rPr>
              <a:t>HG</a:t>
            </a:r>
            <a:r>
              <a:rPr lang="fr-FR" sz="1500" kern="0" dirty="0" smtClean="0">
                <a:solidFill>
                  <a:srgbClr val="FFFFFF"/>
                </a:solidFill>
                <a:latin typeface="Helvetica Neue"/>
                <a:ea typeface="Helvetica Neue"/>
                <a:cs typeface="Helvetica Neue"/>
                <a:sym typeface="Helvetica Neue"/>
              </a:rPr>
              <a:t>GSP</a:t>
            </a:r>
            <a:endParaRPr sz="1500" kern="0" dirty="0">
              <a:solidFill>
                <a:srgbClr val="FFFFFF"/>
              </a:solidFill>
              <a:latin typeface="Helvetica Neue"/>
              <a:ea typeface="Helvetica Neue"/>
              <a:cs typeface="Helvetica Neue"/>
              <a:sym typeface="Helvetica Neue"/>
            </a:endParaRPr>
          </a:p>
        </p:txBody>
      </p:sp>
      <p:sp>
        <p:nvSpPr>
          <p:cNvPr id="137" name="Humanités LP"/>
          <p:cNvSpPr txBox="1"/>
          <p:nvPr/>
        </p:nvSpPr>
        <p:spPr>
          <a:xfrm>
            <a:off x="4072283" y="4716666"/>
            <a:ext cx="995457" cy="764625"/>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p>
            <a:pPr algn="ctr" defTabSz="321026" hangingPunct="0">
              <a:defRPr sz="2100" b="0">
                <a:solidFill>
                  <a:srgbClr val="FFFFFF"/>
                </a:solidFill>
              </a:defRPr>
            </a:pPr>
            <a:r>
              <a:rPr sz="1500" kern="0" dirty="0" err="1">
                <a:solidFill>
                  <a:srgbClr val="FFFFFF"/>
                </a:solidFill>
                <a:latin typeface="Helvetica Neue"/>
                <a:ea typeface="Helvetica Neue"/>
                <a:cs typeface="Helvetica Neue"/>
                <a:sym typeface="Helvetica Neue"/>
              </a:rPr>
              <a:t>Humanités</a:t>
            </a:r>
            <a:r>
              <a:rPr sz="1500" kern="0" dirty="0">
                <a:solidFill>
                  <a:srgbClr val="FFFFFF"/>
                </a:solidFill>
                <a:latin typeface="Helvetica Neue"/>
                <a:ea typeface="Helvetica Neue"/>
                <a:cs typeface="Helvetica Neue"/>
                <a:sym typeface="Helvetica Neue"/>
              </a:rPr>
              <a:t> </a:t>
            </a:r>
          </a:p>
          <a:p>
            <a:pPr algn="ctr" defTabSz="321026" hangingPunct="0">
              <a:defRPr sz="2100" b="0">
                <a:solidFill>
                  <a:srgbClr val="FFFFFF"/>
                </a:solidFill>
              </a:defRPr>
            </a:pPr>
            <a:r>
              <a:rPr sz="1500" kern="0" dirty="0" err="1">
                <a:solidFill>
                  <a:srgbClr val="FFFFFF"/>
                </a:solidFill>
                <a:latin typeface="Helvetica Neue"/>
                <a:ea typeface="Helvetica Neue"/>
                <a:cs typeface="Helvetica Neue"/>
                <a:sym typeface="Helvetica Neue"/>
              </a:rPr>
              <a:t>Littérature</a:t>
            </a:r>
            <a:endParaRPr sz="1500" kern="0" dirty="0">
              <a:solidFill>
                <a:srgbClr val="FFFFFF"/>
              </a:solidFill>
              <a:latin typeface="Helvetica Neue"/>
              <a:ea typeface="Helvetica Neue"/>
              <a:cs typeface="Helvetica Neue"/>
              <a:sym typeface="Helvetica Neue"/>
            </a:endParaRPr>
          </a:p>
          <a:p>
            <a:pPr algn="ctr" defTabSz="321026" hangingPunct="0">
              <a:defRPr sz="2100" b="0">
                <a:solidFill>
                  <a:srgbClr val="FFFFFF"/>
                </a:solidFill>
              </a:defRPr>
            </a:pPr>
            <a:r>
              <a:rPr sz="1500" kern="0" dirty="0">
                <a:solidFill>
                  <a:srgbClr val="FFFFFF"/>
                </a:solidFill>
                <a:latin typeface="Helvetica Neue"/>
                <a:ea typeface="Helvetica Neue"/>
                <a:cs typeface="Helvetica Neue"/>
                <a:sym typeface="Helvetica Neue"/>
              </a:rPr>
              <a:t>Philo</a:t>
            </a:r>
          </a:p>
        </p:txBody>
      </p:sp>
      <p:sp>
        <p:nvSpPr>
          <p:cNvPr id="138" name="Arts"/>
          <p:cNvSpPr txBox="1"/>
          <p:nvPr/>
        </p:nvSpPr>
        <p:spPr>
          <a:xfrm>
            <a:off x="2680530" y="2303711"/>
            <a:ext cx="772920" cy="341333"/>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lvl1pPr defTabSz="457200">
              <a:lnSpc>
                <a:spcPct val="80000"/>
              </a:lnSpc>
              <a:defRPr sz="2100" b="0">
                <a:solidFill>
                  <a:srgbClr val="FFFFFF"/>
                </a:solidFill>
              </a:defRPr>
            </a:lvl1pPr>
          </a:lstStyle>
          <a:p>
            <a:pPr algn="ctr" hangingPunct="0"/>
            <a:r>
              <a:rPr kern="0">
                <a:latin typeface="Helvetica Neue"/>
                <a:ea typeface="Helvetica Neue"/>
                <a:cs typeface="Helvetica Neue"/>
                <a:sym typeface="Helvetica Neue"/>
              </a:rPr>
              <a:t>ARTS</a:t>
            </a:r>
          </a:p>
        </p:txBody>
      </p:sp>
      <p:grpSp>
        <p:nvGrpSpPr>
          <p:cNvPr id="145" name="Groupe"/>
          <p:cNvGrpSpPr/>
          <p:nvPr/>
        </p:nvGrpSpPr>
        <p:grpSpPr>
          <a:xfrm>
            <a:off x="1080739" y="526334"/>
            <a:ext cx="1912452" cy="2513234"/>
            <a:chOff x="-1" y="-11486"/>
            <a:chExt cx="2719930" cy="3574375"/>
          </a:xfrm>
        </p:grpSpPr>
        <p:sp>
          <p:nvSpPr>
            <p:cNvPr id="139" name="Ligne"/>
            <p:cNvSpPr/>
            <p:nvPr/>
          </p:nvSpPr>
          <p:spPr>
            <a:xfrm flipH="1" flipV="1">
              <a:off x="2461781" y="1070307"/>
              <a:ext cx="229814" cy="831366"/>
            </a:xfrm>
            <a:prstGeom prst="line">
              <a:avLst/>
            </a:prstGeom>
            <a:noFill/>
            <a:ln w="25400" cap="flat">
              <a:solidFill>
                <a:srgbClr val="A6AAA9"/>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0" name="Ligne"/>
            <p:cNvSpPr/>
            <p:nvPr/>
          </p:nvSpPr>
          <p:spPr>
            <a:xfrm flipH="1">
              <a:off x="1187308" y="3088743"/>
              <a:ext cx="831367" cy="229814"/>
            </a:xfrm>
            <a:prstGeom prst="line">
              <a:avLst/>
            </a:prstGeom>
            <a:noFill/>
            <a:ln w="25400" cap="flat">
              <a:solidFill>
                <a:srgbClr val="A6AAA9"/>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1" name="Ligne"/>
            <p:cNvSpPr/>
            <p:nvPr/>
          </p:nvSpPr>
          <p:spPr>
            <a:xfrm>
              <a:off x="1533518" y="2029455"/>
              <a:ext cx="538402" cy="305207"/>
            </a:xfrm>
            <a:prstGeom prst="line">
              <a:avLst/>
            </a:prstGeom>
            <a:noFill/>
            <a:ln w="25400" cap="flat">
              <a:solidFill>
                <a:srgbClr val="A6AAA9"/>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2" name="ECOLES…"/>
            <p:cNvSpPr txBox="1"/>
            <p:nvPr/>
          </p:nvSpPr>
          <p:spPr>
            <a:xfrm>
              <a:off x="-1" y="2794679"/>
              <a:ext cx="1325247" cy="7682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53585F"/>
                  </a:solidFill>
                </a:defRPr>
              </a:pPr>
              <a:r>
                <a:rPr sz="1000" b="1" u="sng" kern="0">
                  <a:solidFill>
                    <a:srgbClr val="53585F"/>
                  </a:solidFill>
                  <a:latin typeface="Helvetica Neue"/>
                  <a:ea typeface="Helvetica Neue"/>
                  <a:cs typeface="Helvetica Neue"/>
                  <a:sym typeface="Helvetica Neue"/>
                </a:rPr>
                <a:t>ECOLES</a:t>
              </a:r>
            </a:p>
            <a:p>
              <a:pPr defTabSz="321026" hangingPunct="0">
                <a:lnSpc>
                  <a:spcPct val="80000"/>
                </a:lnSpc>
                <a:spcBef>
                  <a:spcPts val="492"/>
                </a:spcBef>
                <a:defRPr sz="1400">
                  <a:solidFill>
                    <a:srgbClr val="53585F"/>
                  </a:solidFill>
                </a:defRPr>
              </a:pPr>
              <a:r>
                <a:rPr sz="1000" b="1" kern="0">
                  <a:solidFill>
                    <a:srgbClr val="53585F"/>
                  </a:solidFill>
                  <a:latin typeface="Helvetica Neue"/>
                  <a:ea typeface="Helvetica Neue"/>
                  <a:cs typeface="Helvetica Neue"/>
                  <a:sym typeface="Helvetica Neue"/>
                </a:rPr>
                <a:t>- Ecoles d’art et de design</a:t>
              </a:r>
            </a:p>
          </p:txBody>
        </p:sp>
        <p:sp>
          <p:nvSpPr>
            <p:cNvPr id="143" name="DUT…"/>
            <p:cNvSpPr txBox="1"/>
            <p:nvPr/>
          </p:nvSpPr>
          <p:spPr>
            <a:xfrm>
              <a:off x="210455" y="1393581"/>
              <a:ext cx="1637668" cy="103303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53585F"/>
                  </a:solidFill>
                </a:defRPr>
              </a:pPr>
              <a:r>
                <a:rPr sz="1000" b="1" u="sng" kern="0">
                  <a:solidFill>
                    <a:srgbClr val="53585F"/>
                  </a:solidFill>
                  <a:latin typeface="Helvetica Neue"/>
                  <a:ea typeface="Helvetica Neue"/>
                  <a:cs typeface="Helvetica Neue"/>
                  <a:sym typeface="Helvetica Neue"/>
                </a:rPr>
                <a:t>DUT</a:t>
              </a:r>
            </a:p>
            <a:p>
              <a:pPr defTabSz="321026" hangingPunct="0">
                <a:lnSpc>
                  <a:spcPct val="80000"/>
                </a:lnSpc>
                <a:spcBef>
                  <a:spcPts val="492"/>
                </a:spcBef>
                <a:buSzPct val="100000"/>
                <a:buFontTx/>
                <a:buChar char="-"/>
                <a:defRPr sz="1400">
                  <a:solidFill>
                    <a:srgbClr val="53585F"/>
                  </a:solidFill>
                </a:defRPr>
              </a:pPr>
              <a:r>
                <a:rPr sz="1000" b="1" kern="0">
                  <a:solidFill>
                    <a:srgbClr val="53585F"/>
                  </a:solidFill>
                  <a:latin typeface="Helvetica Neue"/>
                  <a:ea typeface="Helvetica Neue"/>
                  <a:cs typeface="Helvetica Neue"/>
                  <a:sym typeface="Helvetica Neue"/>
                </a:rPr>
                <a:t> GACO - Arts</a:t>
              </a:r>
            </a:p>
            <a:p>
              <a:pPr defTabSz="321026" hangingPunct="0">
                <a:lnSpc>
                  <a:spcPct val="80000"/>
                </a:lnSpc>
                <a:spcBef>
                  <a:spcPts val="492"/>
                </a:spcBef>
                <a:buSzPct val="100000"/>
                <a:buFontTx/>
                <a:buChar char="-"/>
                <a:defRPr sz="1400">
                  <a:solidFill>
                    <a:srgbClr val="53585F"/>
                  </a:solidFill>
                </a:defRPr>
              </a:pPr>
              <a:r>
                <a:rPr sz="1000" b="1" kern="0">
                  <a:solidFill>
                    <a:srgbClr val="53585F"/>
                  </a:solidFill>
                  <a:latin typeface="Helvetica Neue"/>
                  <a:ea typeface="Helvetica Neue"/>
                  <a:cs typeface="Helvetica Neue"/>
                  <a:sym typeface="Helvetica Neue"/>
                </a:rPr>
                <a:t> Information communication</a:t>
              </a:r>
            </a:p>
          </p:txBody>
        </p:sp>
        <p:sp>
          <p:nvSpPr>
            <p:cNvPr id="144" name="LICENCES…"/>
            <p:cNvSpPr txBox="1"/>
            <p:nvPr/>
          </p:nvSpPr>
          <p:spPr>
            <a:xfrm>
              <a:off x="1148992" y="-11486"/>
              <a:ext cx="1570937" cy="120812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53585F"/>
                  </a:solidFill>
                </a:defRPr>
              </a:pPr>
              <a:r>
                <a:rPr sz="1000" b="1" u="sng" kern="0">
                  <a:solidFill>
                    <a:srgbClr val="53585F"/>
                  </a:solidFill>
                  <a:latin typeface="Helvetica Neue"/>
                  <a:ea typeface="Helvetica Neue"/>
                  <a:cs typeface="Helvetica Neue"/>
                  <a:sym typeface="Helvetica Neue"/>
                </a:rPr>
                <a:t>LICENCES</a:t>
              </a:r>
            </a:p>
            <a:p>
              <a:pPr defTabSz="321026" hangingPunct="0">
                <a:lnSpc>
                  <a:spcPct val="80000"/>
                </a:lnSpc>
                <a:spcBef>
                  <a:spcPts val="492"/>
                </a:spcBef>
                <a:buSzPct val="100000"/>
                <a:buFontTx/>
                <a:buChar char="-"/>
                <a:defRPr sz="1400">
                  <a:solidFill>
                    <a:srgbClr val="53585F"/>
                  </a:solidFill>
                </a:defRPr>
              </a:pPr>
              <a:r>
                <a:rPr sz="1000" b="1" kern="0">
                  <a:solidFill>
                    <a:srgbClr val="53585F"/>
                  </a:solidFill>
                  <a:latin typeface="Helvetica Neue"/>
                  <a:ea typeface="Helvetica Neue"/>
                  <a:cs typeface="Helvetica Neue"/>
                  <a:sym typeface="Helvetica Neue"/>
                </a:rPr>
                <a:t> Information Communication</a:t>
              </a:r>
            </a:p>
            <a:p>
              <a:pPr defTabSz="321026" hangingPunct="0">
                <a:lnSpc>
                  <a:spcPct val="80000"/>
                </a:lnSpc>
                <a:spcBef>
                  <a:spcPts val="492"/>
                </a:spcBef>
                <a:buSzPct val="100000"/>
                <a:buFontTx/>
                <a:buChar char="-"/>
                <a:defRPr sz="1400">
                  <a:solidFill>
                    <a:srgbClr val="53585F"/>
                  </a:solidFill>
                </a:defRPr>
              </a:pPr>
              <a:r>
                <a:rPr sz="1000" b="1" kern="0">
                  <a:solidFill>
                    <a:srgbClr val="53585F"/>
                  </a:solidFill>
                  <a:latin typeface="Helvetica Neue"/>
                  <a:ea typeface="Helvetica Neue"/>
                  <a:cs typeface="Helvetica Neue"/>
                  <a:sym typeface="Helvetica Neue"/>
                </a:rPr>
                <a:t>Double licence droit et arts</a:t>
              </a:r>
            </a:p>
          </p:txBody>
        </p:sp>
      </p:grpSp>
      <p:grpSp>
        <p:nvGrpSpPr>
          <p:cNvPr id="153" name="Groupe"/>
          <p:cNvGrpSpPr/>
          <p:nvPr/>
        </p:nvGrpSpPr>
        <p:grpSpPr>
          <a:xfrm>
            <a:off x="6084141" y="3356153"/>
            <a:ext cx="2801697" cy="3315228"/>
            <a:chOff x="0" y="-11236"/>
            <a:chExt cx="3984633" cy="4714990"/>
          </a:xfrm>
        </p:grpSpPr>
        <p:sp>
          <p:nvSpPr>
            <p:cNvPr id="146" name="Ligne"/>
            <p:cNvSpPr/>
            <p:nvPr/>
          </p:nvSpPr>
          <p:spPr>
            <a:xfrm>
              <a:off x="120119" y="2214649"/>
              <a:ext cx="223245" cy="833154"/>
            </a:xfrm>
            <a:prstGeom prst="line">
              <a:avLst/>
            </a:prstGeom>
            <a:noFill/>
            <a:ln w="25400" cap="flat">
              <a:solidFill>
                <a:srgbClr val="DE6A10"/>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7" name="Ligne"/>
            <p:cNvSpPr/>
            <p:nvPr/>
          </p:nvSpPr>
          <p:spPr>
            <a:xfrm flipV="1">
              <a:off x="802388" y="809683"/>
              <a:ext cx="833154" cy="223244"/>
            </a:xfrm>
            <a:prstGeom prst="line">
              <a:avLst/>
            </a:prstGeom>
            <a:noFill/>
            <a:ln w="25400" cap="flat">
              <a:solidFill>
                <a:srgbClr val="DE6A10"/>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8" name="Ligne"/>
            <p:cNvSpPr/>
            <p:nvPr/>
          </p:nvSpPr>
          <p:spPr>
            <a:xfrm flipH="1" flipV="1">
              <a:off x="743192" y="1786566"/>
              <a:ext cx="951546" cy="553341"/>
            </a:xfrm>
            <a:prstGeom prst="line">
              <a:avLst/>
            </a:prstGeom>
            <a:noFill/>
            <a:ln w="25400" cap="flat">
              <a:solidFill>
                <a:srgbClr val="DE6A10"/>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49" name="LICENCES…"/>
            <p:cNvSpPr txBox="1"/>
            <p:nvPr/>
          </p:nvSpPr>
          <p:spPr>
            <a:xfrm>
              <a:off x="1765563" y="982105"/>
              <a:ext cx="2079431" cy="3147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DE6A10"/>
                  </a:solidFill>
                </a:defRPr>
              </a:pPr>
              <a:r>
                <a:rPr sz="1000" b="1" u="sng" kern="0">
                  <a:solidFill>
                    <a:srgbClr val="DE6A10"/>
                  </a:solidFill>
                  <a:latin typeface="Helvetica Neue"/>
                  <a:ea typeface="Helvetica Neue"/>
                  <a:cs typeface="Helvetica Neue"/>
                  <a:sym typeface="Helvetica Neue"/>
                </a:rPr>
                <a:t>LICENCES</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Droit Sciences Po</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Sociologie</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Sciences de l’Homme</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Sciences Sociales</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Histoire</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Géographie – aménagement du territoire</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Sciences de l’éducation</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Communication</a:t>
              </a:r>
            </a:p>
          </p:txBody>
        </p:sp>
        <p:sp>
          <p:nvSpPr>
            <p:cNvPr id="150" name="ECOLES…"/>
            <p:cNvSpPr txBox="1"/>
            <p:nvPr/>
          </p:nvSpPr>
          <p:spPr>
            <a:xfrm>
              <a:off x="1765563" y="-11236"/>
              <a:ext cx="2219070" cy="11227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DE6A10"/>
                  </a:solidFill>
                </a:defRPr>
              </a:pPr>
              <a:r>
                <a:rPr sz="1000" b="1" u="sng" kern="0">
                  <a:solidFill>
                    <a:srgbClr val="DE6A10"/>
                  </a:solidFill>
                  <a:latin typeface="Helvetica Neue"/>
                  <a:ea typeface="Helvetica Neue"/>
                  <a:cs typeface="Helvetica Neue"/>
                  <a:sym typeface="Helvetica Neue"/>
                </a:rPr>
                <a:t>ECOLES</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IEP</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Ecoles de journalisme</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Formations du social</a:t>
              </a:r>
            </a:p>
          </p:txBody>
        </p:sp>
        <p:sp>
          <p:nvSpPr>
            <p:cNvPr id="151" name="CPGE…"/>
            <p:cNvSpPr txBox="1"/>
            <p:nvPr/>
          </p:nvSpPr>
          <p:spPr>
            <a:xfrm>
              <a:off x="0" y="3213348"/>
              <a:ext cx="2894397" cy="593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DE6A10"/>
                  </a:solidFill>
                </a:defRPr>
              </a:pPr>
              <a:r>
                <a:rPr sz="1000" b="1" u="sng" kern="0">
                  <a:solidFill>
                    <a:srgbClr val="DE6A10"/>
                  </a:solidFill>
                  <a:latin typeface="Helvetica Neue"/>
                  <a:ea typeface="Helvetica Neue"/>
                  <a:cs typeface="Helvetica Neue"/>
                  <a:sym typeface="Helvetica Neue"/>
                </a:rPr>
                <a:t>CPGE</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D1</a:t>
              </a:r>
            </a:p>
          </p:txBody>
        </p:sp>
        <p:sp>
          <p:nvSpPr>
            <p:cNvPr id="152" name="DUT…"/>
            <p:cNvSpPr txBox="1"/>
            <p:nvPr/>
          </p:nvSpPr>
          <p:spPr>
            <a:xfrm>
              <a:off x="0" y="3845810"/>
              <a:ext cx="2894397" cy="8579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DE6A10"/>
                  </a:solidFill>
                </a:defRPr>
              </a:pPr>
              <a:r>
                <a:rPr sz="1000" b="1" u="sng" kern="0">
                  <a:solidFill>
                    <a:srgbClr val="DE6A10"/>
                  </a:solidFill>
                  <a:latin typeface="Helvetica Neue"/>
                  <a:ea typeface="Helvetica Neue"/>
                  <a:cs typeface="Helvetica Neue"/>
                  <a:sym typeface="Helvetica Neue"/>
                </a:rPr>
                <a:t>DUT</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Carrières sociales</a:t>
              </a:r>
            </a:p>
            <a:p>
              <a:pPr defTabSz="321026" hangingPunct="0">
                <a:lnSpc>
                  <a:spcPct val="80000"/>
                </a:lnSpc>
                <a:spcBef>
                  <a:spcPts val="492"/>
                </a:spcBef>
                <a:defRPr sz="1400">
                  <a:solidFill>
                    <a:srgbClr val="DE6A10"/>
                  </a:solidFill>
                </a:defRPr>
              </a:pPr>
              <a:r>
                <a:rPr sz="1000" b="1" kern="0">
                  <a:solidFill>
                    <a:srgbClr val="DE6A10"/>
                  </a:solidFill>
                  <a:latin typeface="Helvetica Neue"/>
                  <a:ea typeface="Helvetica Neue"/>
                  <a:cs typeface="Helvetica Neue"/>
                  <a:sym typeface="Helvetica Neue"/>
                </a:rPr>
                <a:t>- Info-com -journalisme</a:t>
              </a:r>
            </a:p>
          </p:txBody>
        </p:sp>
      </p:grpSp>
      <p:grpSp>
        <p:nvGrpSpPr>
          <p:cNvPr id="160" name="Groupe"/>
          <p:cNvGrpSpPr/>
          <p:nvPr/>
        </p:nvGrpSpPr>
        <p:grpSpPr>
          <a:xfrm>
            <a:off x="6135017" y="90794"/>
            <a:ext cx="3216223" cy="3196317"/>
            <a:chOff x="0" y="-13409"/>
            <a:chExt cx="4574182" cy="4545871"/>
          </a:xfrm>
        </p:grpSpPr>
        <p:sp>
          <p:nvSpPr>
            <p:cNvPr id="154" name="Ligne"/>
            <p:cNvSpPr/>
            <p:nvPr/>
          </p:nvSpPr>
          <p:spPr>
            <a:xfrm>
              <a:off x="744472" y="3707909"/>
              <a:ext cx="836924" cy="208670"/>
            </a:xfrm>
            <a:prstGeom prst="line">
              <a:avLst/>
            </a:prstGeom>
            <a:noFill/>
            <a:ln w="25400" cap="flat">
              <a:solidFill>
                <a:srgbClr val="00882B"/>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5" name="Ligne"/>
            <p:cNvSpPr/>
            <p:nvPr/>
          </p:nvSpPr>
          <p:spPr>
            <a:xfrm flipV="1">
              <a:off x="41684" y="1701351"/>
              <a:ext cx="208671" cy="836923"/>
            </a:xfrm>
            <a:prstGeom prst="line">
              <a:avLst/>
            </a:prstGeom>
            <a:noFill/>
            <a:ln w="25400" cap="flat">
              <a:solidFill>
                <a:srgbClr val="00882B"/>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6" name="Ligne"/>
            <p:cNvSpPr/>
            <p:nvPr/>
          </p:nvSpPr>
          <p:spPr>
            <a:xfrm flipH="1">
              <a:off x="672134" y="2636666"/>
              <a:ext cx="530494" cy="318754"/>
            </a:xfrm>
            <a:prstGeom prst="line">
              <a:avLst/>
            </a:prstGeom>
            <a:noFill/>
            <a:ln w="25400" cap="flat">
              <a:solidFill>
                <a:srgbClr val="00882B"/>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57" name="LICENCES…"/>
            <p:cNvSpPr txBox="1"/>
            <p:nvPr/>
          </p:nvSpPr>
          <p:spPr>
            <a:xfrm>
              <a:off x="1206432" y="96766"/>
              <a:ext cx="2015712" cy="28868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0B5D18"/>
                  </a:solidFill>
                </a:defRPr>
              </a:pPr>
              <a:r>
                <a:rPr sz="1000" b="1" u="sng" kern="0">
                  <a:solidFill>
                    <a:srgbClr val="0B5D18"/>
                  </a:solidFill>
                  <a:latin typeface="Helvetica Neue"/>
                  <a:ea typeface="Helvetica Neue"/>
                  <a:cs typeface="Helvetica Neue"/>
                  <a:sym typeface="Helvetica Neue"/>
                </a:rPr>
                <a:t>LICENCES</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Economie – gestion</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MSH / AES</a:t>
              </a:r>
            </a:p>
            <a:p>
              <a:pPr defTabSz="321026" hangingPunct="0">
                <a:lnSpc>
                  <a:spcPct val="80000"/>
                </a:lnSpc>
                <a:spcBef>
                  <a:spcPts val="492"/>
                </a:spcBef>
                <a:buSzPct val="100000"/>
                <a:buFontTx/>
                <a:buChar char="-"/>
                <a:defRPr sz="1400">
                  <a:solidFill>
                    <a:srgbClr val="0B5D18"/>
                  </a:solidFill>
                </a:defRPr>
              </a:pPr>
              <a:r>
                <a:rPr sz="1000" b="1" kern="0">
                  <a:solidFill>
                    <a:srgbClr val="0B5D18"/>
                  </a:solidFill>
                  <a:latin typeface="Helvetica Neue"/>
                  <a:ea typeface="Helvetica Neue"/>
                  <a:cs typeface="Helvetica Neue"/>
                  <a:sym typeface="Helvetica Neue"/>
                </a:rPr>
                <a:t>TQM</a:t>
              </a:r>
            </a:p>
            <a:p>
              <a:pPr defTabSz="321026" hangingPunct="0">
                <a:lnSpc>
                  <a:spcPct val="80000"/>
                </a:lnSpc>
                <a:spcBef>
                  <a:spcPts val="492"/>
                </a:spcBef>
                <a:buSzPct val="100000"/>
                <a:buFontTx/>
                <a:buChar char="-"/>
                <a:defRPr sz="1400">
                  <a:solidFill>
                    <a:srgbClr val="0B5D18"/>
                  </a:solidFill>
                </a:defRPr>
              </a:pPr>
              <a:r>
                <a:rPr sz="1000" b="1" kern="0">
                  <a:solidFill>
                    <a:srgbClr val="0B5D18"/>
                  </a:solidFill>
                  <a:latin typeface="Helvetica Neue"/>
                  <a:ea typeface="Helvetica Neue"/>
                  <a:cs typeface="Helvetica Neue"/>
                  <a:sym typeface="Helvetica Neue"/>
                </a:rPr>
                <a:t> Psychologie</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MIASH</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DCG</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Administration publique</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Droit</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LEA</a:t>
              </a:r>
            </a:p>
          </p:txBody>
        </p:sp>
        <p:sp>
          <p:nvSpPr>
            <p:cNvPr id="158" name="CPGE…"/>
            <p:cNvSpPr txBox="1"/>
            <p:nvPr/>
          </p:nvSpPr>
          <p:spPr>
            <a:xfrm>
              <a:off x="0" y="-13409"/>
              <a:ext cx="1091456" cy="16524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0B5D18"/>
                  </a:solidFill>
                </a:defRPr>
              </a:pPr>
              <a:r>
                <a:rPr sz="1000" b="1" u="sng" kern="0">
                  <a:solidFill>
                    <a:srgbClr val="0B5D18"/>
                  </a:solidFill>
                  <a:latin typeface="Helvetica Neue"/>
                  <a:ea typeface="Helvetica Neue"/>
                  <a:cs typeface="Helvetica Neue"/>
                  <a:sym typeface="Helvetica Neue"/>
                </a:rPr>
                <a:t>CPGE</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B/L (LSS)</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ECE</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D2</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DCG</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D1</a:t>
              </a:r>
            </a:p>
          </p:txBody>
        </p:sp>
        <p:sp>
          <p:nvSpPr>
            <p:cNvPr id="159" name="DUT…"/>
            <p:cNvSpPr txBox="1"/>
            <p:nvPr/>
          </p:nvSpPr>
          <p:spPr>
            <a:xfrm>
              <a:off x="1679786" y="2969779"/>
              <a:ext cx="2894396" cy="15626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0B5D18"/>
                  </a:solidFill>
                </a:defRPr>
              </a:pPr>
              <a:r>
                <a:rPr sz="1000" b="1" u="sng" kern="0">
                  <a:solidFill>
                    <a:srgbClr val="0B5D18"/>
                  </a:solidFill>
                  <a:latin typeface="Helvetica Neue"/>
                  <a:ea typeface="Helvetica Neue"/>
                  <a:cs typeface="Helvetica Neue"/>
                  <a:sym typeface="Helvetica Neue"/>
                </a:rPr>
                <a:t>DUT</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GEA</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GACO</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Techniques de commercialisation</a:t>
              </a:r>
            </a:p>
            <a:p>
              <a:pPr defTabSz="321026" hangingPunct="0">
                <a:lnSpc>
                  <a:spcPct val="80000"/>
                </a:lnSpc>
                <a:spcBef>
                  <a:spcPts val="492"/>
                </a:spcBef>
                <a:defRPr sz="1400">
                  <a:solidFill>
                    <a:srgbClr val="0B5D18"/>
                  </a:solidFill>
                </a:defRPr>
              </a:pPr>
              <a:r>
                <a:rPr sz="1000" b="1" kern="0">
                  <a:solidFill>
                    <a:srgbClr val="0B5D18"/>
                  </a:solidFill>
                  <a:latin typeface="Helvetica Neue"/>
                  <a:ea typeface="Helvetica Neue"/>
                  <a:cs typeface="Helvetica Neue"/>
                  <a:sym typeface="Helvetica Neue"/>
                </a:rPr>
                <a:t>- Carrières sociales</a:t>
              </a:r>
            </a:p>
          </p:txBody>
        </p:sp>
      </p:grpSp>
      <p:grpSp>
        <p:nvGrpSpPr>
          <p:cNvPr id="167" name="Groupe"/>
          <p:cNvGrpSpPr/>
          <p:nvPr/>
        </p:nvGrpSpPr>
        <p:grpSpPr>
          <a:xfrm>
            <a:off x="3158884" y="-23359"/>
            <a:ext cx="2860070" cy="1420910"/>
            <a:chOff x="0" y="-12575"/>
            <a:chExt cx="4067653" cy="2020849"/>
          </a:xfrm>
        </p:grpSpPr>
        <p:sp>
          <p:nvSpPr>
            <p:cNvPr id="161" name="Ligne"/>
            <p:cNvSpPr/>
            <p:nvPr/>
          </p:nvSpPr>
          <p:spPr>
            <a:xfrm flipV="1">
              <a:off x="2680802" y="1398362"/>
              <a:ext cx="609912" cy="609912"/>
            </a:xfrm>
            <a:prstGeom prst="line">
              <a:avLst/>
            </a:prstGeom>
            <a:noFill/>
            <a:ln w="25400" cap="flat">
              <a:solidFill>
                <a:srgbClr val="0365C0"/>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2" name="Ligne"/>
            <p:cNvSpPr/>
            <p:nvPr/>
          </p:nvSpPr>
          <p:spPr>
            <a:xfrm flipH="1" flipV="1">
              <a:off x="706354" y="1398362"/>
              <a:ext cx="609912" cy="609912"/>
            </a:xfrm>
            <a:prstGeom prst="line">
              <a:avLst/>
            </a:prstGeom>
            <a:noFill/>
            <a:ln w="25400" cap="flat">
              <a:solidFill>
                <a:srgbClr val="0365C0"/>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3" name="Ligne"/>
            <p:cNvSpPr/>
            <p:nvPr/>
          </p:nvSpPr>
          <p:spPr>
            <a:xfrm>
              <a:off x="1998533" y="1063826"/>
              <a:ext cx="2" cy="618892"/>
            </a:xfrm>
            <a:prstGeom prst="line">
              <a:avLst/>
            </a:prstGeom>
            <a:noFill/>
            <a:ln w="25400" cap="flat">
              <a:solidFill>
                <a:srgbClr val="0365C0"/>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4" name="LICENCES…"/>
            <p:cNvSpPr txBox="1"/>
            <p:nvPr/>
          </p:nvSpPr>
          <p:spPr>
            <a:xfrm>
              <a:off x="0" y="-12575"/>
              <a:ext cx="1325246" cy="14729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0365C0"/>
                  </a:solidFill>
                </a:defRPr>
              </a:pPr>
              <a:r>
                <a:rPr sz="1000" b="1" u="sng" kern="0">
                  <a:solidFill>
                    <a:srgbClr val="0365C0"/>
                  </a:solidFill>
                  <a:latin typeface="Helvetica Neue"/>
                  <a:ea typeface="Helvetica Neue"/>
                  <a:cs typeface="Helvetica Neue"/>
                  <a:sym typeface="Helvetica Neue"/>
                </a:rPr>
                <a:t>LICENCES</a:t>
              </a:r>
            </a:p>
            <a:p>
              <a:pPr defTabSz="321026" hangingPunct="0">
                <a:lnSpc>
                  <a:spcPct val="80000"/>
                </a:lnSpc>
                <a:spcBef>
                  <a:spcPts val="492"/>
                </a:spcBef>
                <a:buSzPct val="100000"/>
                <a:buFontTx/>
                <a:buChar char="-"/>
                <a:defRPr sz="1400">
                  <a:solidFill>
                    <a:srgbClr val="0365C0"/>
                  </a:solidFill>
                </a:defRPr>
              </a:pPr>
              <a:r>
                <a:rPr sz="1000" b="1" kern="0">
                  <a:solidFill>
                    <a:srgbClr val="0365C0"/>
                  </a:solidFill>
                  <a:latin typeface="Helvetica Neue"/>
                  <a:ea typeface="Helvetica Neue"/>
                  <a:cs typeface="Helvetica Neue"/>
                  <a:sym typeface="Helvetica Neue"/>
                </a:rPr>
                <a:t> STAPS</a:t>
              </a:r>
            </a:p>
            <a:p>
              <a:pPr defTabSz="321026" hangingPunct="0">
                <a:lnSpc>
                  <a:spcPct val="80000"/>
                </a:lnSpc>
                <a:spcBef>
                  <a:spcPts val="492"/>
                </a:spcBef>
                <a:buSzPct val="100000"/>
                <a:buFontTx/>
                <a:buChar char="-"/>
                <a:defRPr sz="1400">
                  <a:solidFill>
                    <a:srgbClr val="0365C0"/>
                  </a:solidFill>
                </a:defRPr>
              </a:pPr>
              <a:r>
                <a:rPr sz="1000" b="1" kern="0">
                  <a:solidFill>
                    <a:srgbClr val="0365C0"/>
                  </a:solidFill>
                  <a:latin typeface="Helvetica Neue"/>
                  <a:ea typeface="Helvetica Neue"/>
                  <a:cs typeface="Helvetica Neue"/>
                  <a:sym typeface="Helvetica Neue"/>
                </a:rPr>
                <a:t> Psychologie</a:t>
              </a:r>
            </a:p>
            <a:p>
              <a:pPr defTabSz="321026" hangingPunct="0">
                <a:lnSpc>
                  <a:spcPct val="80000"/>
                </a:lnSpc>
                <a:spcBef>
                  <a:spcPts val="492"/>
                </a:spcBef>
                <a:buSzPct val="100000"/>
                <a:buFontTx/>
                <a:buChar char="-"/>
                <a:defRPr sz="1400">
                  <a:solidFill>
                    <a:srgbClr val="0365C0"/>
                  </a:solidFill>
                </a:defRPr>
              </a:pPr>
              <a:r>
                <a:rPr sz="1000" b="1" kern="0">
                  <a:solidFill>
                    <a:srgbClr val="0365C0"/>
                  </a:solidFill>
                  <a:latin typeface="Helvetica Neue"/>
                  <a:ea typeface="Helvetica Neue"/>
                  <a:cs typeface="Helvetica Neue"/>
                  <a:sym typeface="Helvetica Neue"/>
                </a:rPr>
                <a:t> Sciences Sanitaires et sociales</a:t>
              </a:r>
            </a:p>
          </p:txBody>
        </p:sp>
        <p:sp>
          <p:nvSpPr>
            <p:cNvPr id="165" name="ECOLES…"/>
            <p:cNvSpPr txBox="1"/>
            <p:nvPr/>
          </p:nvSpPr>
          <p:spPr>
            <a:xfrm>
              <a:off x="1427533" y="339796"/>
              <a:ext cx="1142003" cy="7682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0365C0"/>
                  </a:solidFill>
                </a:defRPr>
              </a:pPr>
              <a:r>
                <a:rPr sz="1000" b="1" u="sng" kern="0">
                  <a:solidFill>
                    <a:srgbClr val="0365C0"/>
                  </a:solidFill>
                  <a:latin typeface="Helvetica Neue"/>
                  <a:ea typeface="Helvetica Neue"/>
                  <a:cs typeface="Helvetica Neue"/>
                  <a:sym typeface="Helvetica Neue"/>
                </a:rPr>
                <a:t>ECOLES</a:t>
              </a:r>
            </a:p>
            <a:p>
              <a:pPr defTabSz="321026" hangingPunct="0">
                <a:lnSpc>
                  <a:spcPct val="80000"/>
                </a:lnSpc>
                <a:spcBef>
                  <a:spcPts val="492"/>
                </a:spcBef>
                <a:defRPr sz="1400">
                  <a:solidFill>
                    <a:srgbClr val="0365C0"/>
                  </a:solidFill>
                </a:defRPr>
              </a:pPr>
              <a:r>
                <a:rPr sz="1000" b="1" kern="0">
                  <a:solidFill>
                    <a:srgbClr val="0365C0"/>
                  </a:solidFill>
                  <a:latin typeface="Helvetica Neue"/>
                  <a:ea typeface="Helvetica Neue"/>
                  <a:cs typeface="Helvetica Neue"/>
                  <a:sym typeface="Helvetica Neue"/>
                </a:rPr>
                <a:t>- Infirmières</a:t>
              </a:r>
            </a:p>
          </p:txBody>
        </p:sp>
        <p:sp>
          <p:nvSpPr>
            <p:cNvPr id="166" name="DUT…"/>
            <p:cNvSpPr txBox="1"/>
            <p:nvPr/>
          </p:nvSpPr>
          <p:spPr>
            <a:xfrm>
              <a:off x="2637514" y="232734"/>
              <a:ext cx="1430139" cy="129348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0365C0"/>
                  </a:solidFill>
                </a:defRPr>
              </a:pPr>
              <a:r>
                <a:rPr sz="1000" b="1" u="sng" kern="0">
                  <a:solidFill>
                    <a:srgbClr val="0365C0"/>
                  </a:solidFill>
                  <a:latin typeface="Helvetica Neue"/>
                  <a:ea typeface="Helvetica Neue"/>
                  <a:cs typeface="Helvetica Neue"/>
                  <a:sym typeface="Helvetica Neue"/>
                </a:rPr>
                <a:t>DUT</a:t>
              </a:r>
            </a:p>
            <a:p>
              <a:pPr defTabSz="321026" hangingPunct="0">
                <a:lnSpc>
                  <a:spcPct val="80000"/>
                </a:lnSpc>
                <a:spcBef>
                  <a:spcPts val="492"/>
                </a:spcBef>
                <a:defRPr sz="1400">
                  <a:solidFill>
                    <a:srgbClr val="0365C0"/>
                  </a:solidFill>
                </a:defRPr>
              </a:pPr>
              <a:r>
                <a:rPr sz="1000" b="1" kern="0">
                  <a:solidFill>
                    <a:srgbClr val="0365C0"/>
                  </a:solidFill>
                  <a:latin typeface="Helvetica Neue"/>
                  <a:ea typeface="Helvetica Neue"/>
                  <a:cs typeface="Helvetica Neue"/>
                  <a:sym typeface="Helvetica Neue"/>
                </a:rPr>
                <a:t>- Production / Hygiène, Sécurité, Environnement </a:t>
              </a:r>
            </a:p>
          </p:txBody>
        </p:sp>
      </p:grpSp>
      <p:grpSp>
        <p:nvGrpSpPr>
          <p:cNvPr id="175" name="Groupe"/>
          <p:cNvGrpSpPr/>
          <p:nvPr/>
        </p:nvGrpSpPr>
        <p:grpSpPr>
          <a:xfrm>
            <a:off x="2920691" y="5254432"/>
            <a:ext cx="3382834" cy="1594282"/>
            <a:chOff x="0" y="-15832"/>
            <a:chExt cx="4811139" cy="2267421"/>
          </a:xfrm>
        </p:grpSpPr>
        <p:sp>
          <p:nvSpPr>
            <p:cNvPr id="168" name="Ligne"/>
            <p:cNvSpPr/>
            <p:nvPr/>
          </p:nvSpPr>
          <p:spPr>
            <a:xfrm flipH="1">
              <a:off x="1055512" y="329049"/>
              <a:ext cx="613714" cy="606087"/>
            </a:xfrm>
            <a:prstGeom prst="line">
              <a:avLst/>
            </a:prstGeom>
            <a:noFill/>
            <a:ln w="25400" cap="flat">
              <a:solidFill>
                <a:srgbClr val="C82506"/>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69" name="Ligne"/>
            <p:cNvSpPr/>
            <p:nvPr/>
          </p:nvSpPr>
          <p:spPr>
            <a:xfrm>
              <a:off x="3033734" y="337581"/>
              <a:ext cx="522563" cy="522563"/>
            </a:xfrm>
            <a:prstGeom prst="line">
              <a:avLst/>
            </a:prstGeom>
            <a:noFill/>
            <a:ln w="25400" cap="flat">
              <a:solidFill>
                <a:srgbClr val="C82506"/>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70" name="Ligne"/>
            <p:cNvSpPr/>
            <p:nvPr/>
          </p:nvSpPr>
          <p:spPr>
            <a:xfrm flipV="1">
              <a:off x="2345573" y="658865"/>
              <a:ext cx="3872" cy="618880"/>
            </a:xfrm>
            <a:prstGeom prst="line">
              <a:avLst/>
            </a:prstGeom>
            <a:noFill/>
            <a:ln w="25400" cap="flat">
              <a:solidFill>
                <a:srgbClr val="C82506"/>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71" name="LICENCES…"/>
            <p:cNvSpPr txBox="1"/>
            <p:nvPr/>
          </p:nvSpPr>
          <p:spPr>
            <a:xfrm>
              <a:off x="0" y="-15832"/>
              <a:ext cx="1325246" cy="22674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C82506"/>
                  </a:solidFill>
                </a:defRPr>
              </a:pPr>
              <a:r>
                <a:rPr sz="1000" b="1" u="sng" kern="0">
                  <a:solidFill>
                    <a:srgbClr val="C82506"/>
                  </a:solidFill>
                  <a:latin typeface="Helvetica Neue"/>
                  <a:ea typeface="Helvetica Neue"/>
                  <a:cs typeface="Helvetica Neue"/>
                  <a:sym typeface="Helvetica Neue"/>
                </a:rPr>
                <a:t>LICENCES</a:t>
              </a:r>
            </a:p>
            <a:p>
              <a:pPr defTabSz="321026" hangingPunct="0">
                <a:lnSpc>
                  <a:spcPct val="80000"/>
                </a:lnSpc>
                <a:spcBef>
                  <a:spcPts val="492"/>
                </a:spcBef>
                <a:buSzPct val="100000"/>
                <a:buFontTx/>
                <a:buChar char="-"/>
                <a:defRPr sz="1400">
                  <a:solidFill>
                    <a:srgbClr val="C82506"/>
                  </a:solidFill>
                </a:defRPr>
              </a:pPr>
              <a:r>
                <a:rPr sz="1000" b="1" kern="0">
                  <a:solidFill>
                    <a:srgbClr val="C82506"/>
                  </a:solidFill>
                  <a:latin typeface="Helvetica Neue"/>
                  <a:ea typeface="Helvetica Neue"/>
                  <a:cs typeface="Helvetica Neue"/>
                  <a:sym typeface="Helvetica Neue"/>
                </a:rPr>
                <a:t> Sociologie</a:t>
              </a:r>
            </a:p>
            <a:p>
              <a:pPr defTabSz="321026" hangingPunct="0">
                <a:lnSpc>
                  <a:spcPct val="80000"/>
                </a:lnSpc>
                <a:spcBef>
                  <a:spcPts val="492"/>
                </a:spcBef>
                <a:buSzPct val="100000"/>
                <a:buFontTx/>
                <a:buChar char="-"/>
                <a:defRPr sz="1400">
                  <a:solidFill>
                    <a:srgbClr val="C82506"/>
                  </a:solidFill>
                </a:defRPr>
              </a:pPr>
              <a:r>
                <a:rPr sz="1000" b="1" kern="0">
                  <a:solidFill>
                    <a:srgbClr val="C82506"/>
                  </a:solidFill>
                  <a:latin typeface="Helvetica Neue"/>
                  <a:ea typeface="Helvetica Neue"/>
                  <a:cs typeface="Helvetica Neue"/>
                  <a:sym typeface="Helvetica Neue"/>
                </a:rPr>
                <a:t> Sciences de l’éducation</a:t>
              </a:r>
            </a:p>
            <a:p>
              <a:pPr defTabSz="321026" hangingPunct="0">
                <a:lnSpc>
                  <a:spcPct val="80000"/>
                </a:lnSpc>
                <a:spcBef>
                  <a:spcPts val="492"/>
                </a:spcBef>
                <a:defRPr sz="1400">
                  <a:solidFill>
                    <a:srgbClr val="C82506"/>
                  </a:solidFill>
                </a:defRPr>
              </a:pPr>
              <a:r>
                <a:rPr sz="1000" b="1" kern="0">
                  <a:solidFill>
                    <a:srgbClr val="C82506"/>
                  </a:solidFill>
                  <a:latin typeface="Helvetica Neue"/>
                  <a:ea typeface="Helvetica Neue"/>
                  <a:cs typeface="Helvetica Neue"/>
                  <a:sym typeface="Helvetica Neue"/>
                </a:rPr>
                <a:t>- Sciences de l’Homme</a:t>
              </a:r>
            </a:p>
            <a:p>
              <a:pPr defTabSz="321026" hangingPunct="0">
                <a:lnSpc>
                  <a:spcPct val="80000"/>
                </a:lnSpc>
                <a:spcBef>
                  <a:spcPts val="492"/>
                </a:spcBef>
                <a:buSzPct val="100000"/>
                <a:buFontTx/>
                <a:buChar char="-"/>
                <a:defRPr sz="1400">
                  <a:solidFill>
                    <a:srgbClr val="C82506"/>
                  </a:solidFill>
                </a:defRPr>
              </a:pPr>
              <a:r>
                <a:rPr sz="1000" b="1" kern="0">
                  <a:solidFill>
                    <a:srgbClr val="C82506"/>
                  </a:solidFill>
                  <a:latin typeface="Helvetica Neue"/>
                  <a:ea typeface="Helvetica Neue"/>
                  <a:cs typeface="Helvetica Neue"/>
                  <a:sym typeface="Helvetica Neue"/>
                </a:rPr>
                <a:t> Droit </a:t>
              </a:r>
            </a:p>
            <a:p>
              <a:pPr defTabSz="321026" hangingPunct="0">
                <a:lnSpc>
                  <a:spcPct val="80000"/>
                </a:lnSpc>
                <a:spcBef>
                  <a:spcPts val="492"/>
                </a:spcBef>
                <a:buSzPct val="100000"/>
                <a:buFontTx/>
                <a:buChar char="-"/>
                <a:defRPr sz="1400">
                  <a:solidFill>
                    <a:srgbClr val="C82506"/>
                  </a:solidFill>
                </a:defRPr>
              </a:pPr>
              <a:r>
                <a:rPr sz="1000" b="1" kern="0">
                  <a:solidFill>
                    <a:srgbClr val="C82506"/>
                  </a:solidFill>
                  <a:latin typeface="Helvetica Neue"/>
                  <a:ea typeface="Helvetica Neue"/>
                  <a:cs typeface="Helvetica Neue"/>
                  <a:sym typeface="Helvetica Neue"/>
                </a:rPr>
                <a:t> Sciences Po</a:t>
              </a:r>
            </a:p>
            <a:p>
              <a:pPr defTabSz="321026" hangingPunct="0">
                <a:lnSpc>
                  <a:spcPct val="80000"/>
                </a:lnSpc>
                <a:spcBef>
                  <a:spcPts val="492"/>
                </a:spcBef>
                <a:buSzPct val="100000"/>
                <a:buFontTx/>
                <a:buChar char="-"/>
                <a:defRPr sz="1400">
                  <a:solidFill>
                    <a:srgbClr val="C82506"/>
                  </a:solidFill>
                </a:defRPr>
              </a:pPr>
              <a:r>
                <a:rPr sz="1000" b="1" kern="0">
                  <a:solidFill>
                    <a:srgbClr val="C82506"/>
                  </a:solidFill>
                  <a:latin typeface="Helvetica Neue"/>
                  <a:ea typeface="Helvetica Neue"/>
                  <a:cs typeface="Helvetica Neue"/>
                  <a:sym typeface="Helvetica Neue"/>
                </a:rPr>
                <a:t> Philosophie</a:t>
              </a:r>
            </a:p>
          </p:txBody>
        </p:sp>
        <p:sp>
          <p:nvSpPr>
            <p:cNvPr id="172" name="CPGE…"/>
            <p:cNvSpPr txBox="1"/>
            <p:nvPr/>
          </p:nvSpPr>
          <p:spPr>
            <a:xfrm>
              <a:off x="3390838" y="798412"/>
              <a:ext cx="696278" cy="593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C82506"/>
                  </a:solidFill>
                </a:defRPr>
              </a:pPr>
              <a:r>
                <a:rPr sz="1000" b="1" u="sng" kern="0">
                  <a:solidFill>
                    <a:srgbClr val="C82506"/>
                  </a:solidFill>
                  <a:latin typeface="Helvetica Neue"/>
                  <a:ea typeface="Helvetica Neue"/>
                  <a:cs typeface="Helvetica Neue"/>
                  <a:sym typeface="Helvetica Neue"/>
                </a:rPr>
                <a:t>CPGE</a:t>
              </a:r>
            </a:p>
            <a:p>
              <a:pPr defTabSz="321026" hangingPunct="0">
                <a:lnSpc>
                  <a:spcPct val="80000"/>
                </a:lnSpc>
                <a:spcBef>
                  <a:spcPts val="492"/>
                </a:spcBef>
                <a:defRPr sz="1400">
                  <a:solidFill>
                    <a:srgbClr val="C82506"/>
                  </a:solidFill>
                </a:defRPr>
              </a:pPr>
              <a:r>
                <a:rPr sz="1000" b="1" kern="0">
                  <a:solidFill>
                    <a:srgbClr val="C82506"/>
                  </a:solidFill>
                  <a:latin typeface="Helvetica Neue"/>
                  <a:ea typeface="Helvetica Neue"/>
                  <a:cs typeface="Helvetica Neue"/>
                  <a:sym typeface="Helvetica Neue"/>
                </a:rPr>
                <a:t>- D1</a:t>
              </a:r>
            </a:p>
          </p:txBody>
        </p:sp>
        <p:sp>
          <p:nvSpPr>
            <p:cNvPr id="173" name="ECOLES…"/>
            <p:cNvSpPr txBox="1"/>
            <p:nvPr/>
          </p:nvSpPr>
          <p:spPr>
            <a:xfrm>
              <a:off x="3380999" y="1332073"/>
              <a:ext cx="1430140" cy="7682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C82506"/>
                  </a:solidFill>
                </a:defRPr>
              </a:pPr>
              <a:r>
                <a:rPr sz="1000" b="1" u="sng" kern="0">
                  <a:solidFill>
                    <a:srgbClr val="C82506"/>
                  </a:solidFill>
                  <a:latin typeface="Helvetica Neue"/>
                  <a:ea typeface="Helvetica Neue"/>
                  <a:cs typeface="Helvetica Neue"/>
                  <a:sym typeface="Helvetica Neue"/>
                </a:rPr>
                <a:t>ECOLES</a:t>
              </a:r>
            </a:p>
            <a:p>
              <a:pPr defTabSz="321026" hangingPunct="0">
                <a:lnSpc>
                  <a:spcPct val="80000"/>
                </a:lnSpc>
                <a:spcBef>
                  <a:spcPts val="492"/>
                </a:spcBef>
                <a:defRPr sz="1400">
                  <a:solidFill>
                    <a:srgbClr val="C82506"/>
                  </a:solidFill>
                </a:defRPr>
              </a:pPr>
              <a:r>
                <a:rPr sz="1000" b="1" kern="0">
                  <a:solidFill>
                    <a:srgbClr val="C82506"/>
                  </a:solidFill>
                  <a:latin typeface="Helvetica Neue"/>
                  <a:ea typeface="Helvetica Neue"/>
                  <a:cs typeface="Helvetica Neue"/>
                  <a:sym typeface="Helvetica Neue"/>
                </a:rPr>
                <a:t>- Formations du social</a:t>
              </a:r>
            </a:p>
          </p:txBody>
        </p:sp>
        <p:sp>
          <p:nvSpPr>
            <p:cNvPr id="174" name="DUT…"/>
            <p:cNvSpPr txBox="1"/>
            <p:nvPr/>
          </p:nvSpPr>
          <p:spPr>
            <a:xfrm>
              <a:off x="1613051" y="923647"/>
              <a:ext cx="1783119" cy="7682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C82506"/>
                  </a:solidFill>
                </a:defRPr>
              </a:pPr>
              <a:r>
                <a:rPr sz="1000" b="1" u="sng" kern="0">
                  <a:solidFill>
                    <a:srgbClr val="C82506"/>
                  </a:solidFill>
                  <a:latin typeface="Helvetica Neue"/>
                  <a:ea typeface="Helvetica Neue"/>
                  <a:cs typeface="Helvetica Neue"/>
                  <a:sym typeface="Helvetica Neue"/>
                </a:rPr>
                <a:t>DUT</a:t>
              </a:r>
            </a:p>
            <a:p>
              <a:pPr defTabSz="321026" hangingPunct="0">
                <a:lnSpc>
                  <a:spcPct val="80000"/>
                </a:lnSpc>
                <a:spcBef>
                  <a:spcPts val="492"/>
                </a:spcBef>
                <a:defRPr sz="1400">
                  <a:solidFill>
                    <a:srgbClr val="C82506"/>
                  </a:solidFill>
                </a:defRPr>
              </a:pPr>
              <a:r>
                <a:rPr sz="1000" b="1" kern="0">
                  <a:solidFill>
                    <a:srgbClr val="C82506"/>
                  </a:solidFill>
                  <a:latin typeface="Helvetica Neue"/>
                  <a:ea typeface="Helvetica Neue"/>
                  <a:cs typeface="Helvetica Neue"/>
                  <a:sym typeface="Helvetica Neue"/>
                </a:rPr>
                <a:t>- Carrières sociales</a:t>
              </a:r>
            </a:p>
          </p:txBody>
        </p:sp>
      </p:grpSp>
      <p:grpSp>
        <p:nvGrpSpPr>
          <p:cNvPr id="182" name="Groupe"/>
          <p:cNvGrpSpPr/>
          <p:nvPr/>
        </p:nvGrpSpPr>
        <p:grpSpPr>
          <a:xfrm>
            <a:off x="529087" y="3009302"/>
            <a:ext cx="2532212" cy="2836134"/>
            <a:chOff x="0" y="-102708"/>
            <a:chExt cx="3601367" cy="4033610"/>
          </a:xfrm>
        </p:grpSpPr>
        <p:sp>
          <p:nvSpPr>
            <p:cNvPr id="176" name="Ligne"/>
            <p:cNvSpPr/>
            <p:nvPr/>
          </p:nvSpPr>
          <p:spPr>
            <a:xfrm flipH="1" flipV="1">
              <a:off x="1950294" y="1213998"/>
              <a:ext cx="833876" cy="220536"/>
            </a:xfrm>
            <a:prstGeom prst="line">
              <a:avLst/>
            </a:prstGeom>
            <a:noFill/>
            <a:ln w="25400" cap="flat">
              <a:solidFill>
                <a:srgbClr val="773F9B"/>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77" name="Ligne"/>
            <p:cNvSpPr/>
            <p:nvPr/>
          </p:nvSpPr>
          <p:spPr>
            <a:xfrm flipH="1">
              <a:off x="3249739" y="2614034"/>
              <a:ext cx="220536" cy="833875"/>
            </a:xfrm>
            <a:prstGeom prst="line">
              <a:avLst/>
            </a:prstGeom>
            <a:noFill/>
            <a:ln w="25400" cap="flat">
              <a:solidFill>
                <a:srgbClr val="773F9B"/>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78" name="Ligne"/>
            <p:cNvSpPr/>
            <p:nvPr/>
          </p:nvSpPr>
          <p:spPr>
            <a:xfrm flipV="1">
              <a:off x="2310846" y="2187976"/>
              <a:ext cx="534968" cy="311187"/>
            </a:xfrm>
            <a:prstGeom prst="line">
              <a:avLst/>
            </a:prstGeom>
            <a:noFill/>
            <a:ln w="25400" cap="flat">
              <a:solidFill>
                <a:srgbClr val="773F9B"/>
              </a:solidFill>
              <a:custDash>
                <a:ds d="200000" sp="200000"/>
              </a:custDash>
              <a:miter lim="400000"/>
            </a:ln>
            <a:effectLst/>
          </p:spPr>
          <p:txBody>
            <a:bodyPr wrap="square" lIns="45718" tIns="45718" rIns="45718" bIns="45718" numCol="1" anchor="t">
              <a:noAutofit/>
            </a:bodyPr>
            <a:lstStyle/>
            <a:p>
              <a:pPr algn="ctr" defTabSz="321026" hangingPunct="0">
                <a:lnSpc>
                  <a:spcPct val="80000"/>
                </a:lnSpc>
                <a:spcBef>
                  <a:spcPts val="3867"/>
                </a:spcBef>
                <a:defRPr sz="5000" b="0">
                  <a:solidFill>
                    <a:srgbClr val="333333"/>
                  </a:solidFill>
                  <a:latin typeface="Helvetica Neue Thin"/>
                  <a:ea typeface="Helvetica Neue Thin"/>
                  <a:cs typeface="Helvetica Neue Thin"/>
                  <a:sym typeface="Helvetica Neue Thin"/>
                </a:defRPr>
              </a:pPr>
              <a:endParaRPr sz="3500" kern="0">
                <a:solidFill>
                  <a:srgbClr val="333333"/>
                </a:solidFill>
                <a:latin typeface="Helvetica Neue Thin"/>
                <a:ea typeface="Helvetica Neue Thin"/>
                <a:cs typeface="Helvetica Neue Thin"/>
                <a:sym typeface="Helvetica Neue Thin"/>
              </a:endParaRPr>
            </a:p>
          </p:txBody>
        </p:sp>
        <p:sp>
          <p:nvSpPr>
            <p:cNvPr id="179" name="LICENCES…"/>
            <p:cNvSpPr txBox="1"/>
            <p:nvPr/>
          </p:nvSpPr>
          <p:spPr>
            <a:xfrm>
              <a:off x="0" y="-102708"/>
              <a:ext cx="2428338" cy="2267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773F9B"/>
                  </a:solidFill>
                </a:defRPr>
              </a:pPr>
              <a:r>
                <a:rPr sz="1000" b="1" u="sng" kern="0">
                  <a:solidFill>
                    <a:srgbClr val="773F9B"/>
                  </a:solidFill>
                  <a:latin typeface="Helvetica Neue"/>
                  <a:ea typeface="Helvetica Neue"/>
                  <a:cs typeface="Helvetica Neue"/>
                  <a:sym typeface="Helvetica Neue"/>
                </a:rPr>
                <a:t>LICENCES</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LEA</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Communication</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LLCR</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Sciences sociales</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Sciences de l’Homme</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Géographie – Aménagement du territoire</a:t>
              </a:r>
            </a:p>
          </p:txBody>
        </p:sp>
        <p:sp>
          <p:nvSpPr>
            <p:cNvPr id="180" name="ECOLES…"/>
            <p:cNvSpPr txBox="1"/>
            <p:nvPr/>
          </p:nvSpPr>
          <p:spPr>
            <a:xfrm>
              <a:off x="366664" y="2275994"/>
              <a:ext cx="2894395" cy="593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773F9B"/>
                  </a:solidFill>
                </a:defRPr>
              </a:pPr>
              <a:r>
                <a:rPr sz="1000" b="1" u="sng" kern="0">
                  <a:solidFill>
                    <a:srgbClr val="773F9B"/>
                  </a:solidFill>
                  <a:latin typeface="Helvetica Neue"/>
                  <a:ea typeface="Helvetica Neue"/>
                  <a:cs typeface="Helvetica Neue"/>
                  <a:sym typeface="Helvetica Neue"/>
                </a:rPr>
                <a:t>ECOLES</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Formations du social</a:t>
              </a:r>
            </a:p>
          </p:txBody>
        </p:sp>
        <p:sp>
          <p:nvSpPr>
            <p:cNvPr id="181" name="DUT…"/>
            <p:cNvSpPr txBox="1"/>
            <p:nvPr/>
          </p:nvSpPr>
          <p:spPr>
            <a:xfrm>
              <a:off x="706971" y="3072958"/>
              <a:ext cx="2894396" cy="8579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defTabSz="321026" hangingPunct="0">
                <a:lnSpc>
                  <a:spcPct val="80000"/>
                </a:lnSpc>
                <a:spcBef>
                  <a:spcPts val="492"/>
                </a:spcBef>
                <a:defRPr sz="1400" u="sng">
                  <a:solidFill>
                    <a:srgbClr val="773F9B"/>
                  </a:solidFill>
                </a:defRPr>
              </a:pPr>
              <a:r>
                <a:rPr sz="1000" b="1" u="sng" kern="0">
                  <a:solidFill>
                    <a:srgbClr val="773F9B"/>
                  </a:solidFill>
                  <a:latin typeface="Helvetica Neue"/>
                  <a:ea typeface="Helvetica Neue"/>
                  <a:cs typeface="Helvetica Neue"/>
                  <a:sym typeface="Helvetica Neue"/>
                </a:rPr>
                <a:t>DUT</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Information communication</a:t>
              </a:r>
            </a:p>
            <a:p>
              <a:pPr defTabSz="321026" hangingPunct="0">
                <a:lnSpc>
                  <a:spcPct val="80000"/>
                </a:lnSpc>
                <a:spcBef>
                  <a:spcPts val="492"/>
                </a:spcBef>
                <a:defRPr sz="1400">
                  <a:solidFill>
                    <a:srgbClr val="773F9B"/>
                  </a:solidFill>
                </a:defRPr>
              </a:pPr>
              <a:r>
                <a:rPr sz="1000" b="1" kern="0">
                  <a:solidFill>
                    <a:srgbClr val="773F9B"/>
                  </a:solidFill>
                  <a:latin typeface="Helvetica Neue"/>
                  <a:ea typeface="Helvetica Neue"/>
                  <a:cs typeface="Helvetica Neue"/>
                  <a:sym typeface="Helvetica Neue"/>
                </a:rPr>
                <a:t>- Carrières sociales</a:t>
              </a:r>
            </a:p>
          </p:txBody>
        </p:sp>
      </p:grpSp>
      <p:sp>
        <p:nvSpPr>
          <p:cNvPr id="183" name="LLCE"/>
          <p:cNvSpPr txBox="1"/>
          <p:nvPr/>
        </p:nvSpPr>
        <p:spPr>
          <a:xfrm>
            <a:off x="2658472" y="4134071"/>
            <a:ext cx="825264" cy="341333"/>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lvl1pPr defTabSz="457200">
              <a:lnSpc>
                <a:spcPct val="80000"/>
              </a:lnSpc>
              <a:defRPr sz="2100" b="0">
                <a:solidFill>
                  <a:srgbClr val="FFFFFF"/>
                </a:solidFill>
              </a:defRPr>
            </a:lvl1pPr>
          </a:lstStyle>
          <a:p>
            <a:pPr algn="ctr" hangingPunct="0"/>
            <a:r>
              <a:rPr kern="0">
                <a:latin typeface="Helvetica Neue"/>
                <a:ea typeface="Helvetica Neue"/>
                <a:cs typeface="Helvetica Neue"/>
                <a:sym typeface="Helvetica Neue"/>
              </a:rPr>
              <a:t>LLCE*</a:t>
            </a:r>
          </a:p>
        </p:txBody>
      </p:sp>
      <p:sp>
        <p:nvSpPr>
          <p:cNvPr id="184" name="*LLCE =  Langues Littératures…"/>
          <p:cNvSpPr txBox="1"/>
          <p:nvPr/>
        </p:nvSpPr>
        <p:spPr>
          <a:xfrm>
            <a:off x="-14199" y="6427483"/>
            <a:ext cx="2254186" cy="440020"/>
          </a:xfrm>
          <a:prstGeom prst="rect">
            <a:avLst/>
          </a:prstGeom>
          <a:ln w="12700">
            <a:miter lim="400000"/>
          </a:ln>
          <a:extLst>
            <a:ext uri="{C572A759-6A51-4108-AA02-DFA0A04FC94B}">
              <ma14:wrappingTextBoxFlag xmlns:ma14="http://schemas.microsoft.com/office/mac/drawingml/2011/main" xmlns="" val="1"/>
            </a:ext>
          </a:extLst>
        </p:spPr>
        <p:txBody>
          <a:bodyPr wrap="none" lIns="35666" tIns="35666" rIns="35666" bIns="35666" anchor="ctr">
            <a:spAutoFit/>
          </a:bodyPr>
          <a:lstStyle/>
          <a:p>
            <a:pPr defTabSz="642057" hangingPunct="0">
              <a:defRPr sz="1700" b="0">
                <a:solidFill>
                  <a:srgbClr val="773F9B"/>
                </a:solidFill>
              </a:defRPr>
            </a:pPr>
            <a:r>
              <a:rPr sz="1200" kern="0">
                <a:solidFill>
                  <a:srgbClr val="773F9B"/>
                </a:solidFill>
                <a:latin typeface="Helvetica Neue"/>
                <a:ea typeface="Helvetica Neue"/>
                <a:cs typeface="Helvetica Neue"/>
                <a:sym typeface="Helvetica Neue"/>
              </a:rPr>
              <a:t>*LLCE =  Langues Littératures </a:t>
            </a:r>
          </a:p>
          <a:p>
            <a:pPr marL="0" lvl="2" indent="642057" defTabSz="642057" hangingPunct="0">
              <a:defRPr sz="1700" b="0">
                <a:solidFill>
                  <a:srgbClr val="773F9B"/>
                </a:solidFill>
              </a:defRPr>
            </a:pPr>
            <a:r>
              <a:rPr sz="1200" kern="0">
                <a:solidFill>
                  <a:srgbClr val="773F9B"/>
                </a:solidFill>
                <a:latin typeface="Helvetica Neue"/>
                <a:ea typeface="Helvetica Neue"/>
                <a:cs typeface="Helvetica Neue"/>
                <a:sym typeface="Helvetica Neue"/>
              </a:rPr>
              <a:t>et Cultures Etrangères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1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13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6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120"/>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p:tmAbs val="0"/>
                                  </p:iterate>
                                  <p:childTnLst>
                                    <p:set>
                                      <p:cBhvr>
                                        <p:cTn id="24" fill="hold"/>
                                        <p:tgtEl>
                                          <p:spTgt spid="1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121"/>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iterate>
                                    <p:tmAbs val="0"/>
                                  </p:iterate>
                                  <p:childTnLst>
                                    <p:set>
                                      <p:cBhvr>
                                        <p:cTn id="35" fill="hold"/>
                                        <p:tgtEl>
                                          <p:spTgt spid="12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iterate>
                                    <p:tmAbs val="0"/>
                                  </p:iterate>
                                  <p:childTnLst>
                                    <p:set>
                                      <p:cBhvr>
                                        <p:cTn id="39" fill="hold"/>
                                        <p:tgtEl>
                                          <p:spTgt spid="17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iterate>
                                    <p:tmAbs val="0"/>
                                  </p:iterate>
                                  <p:childTnLst>
                                    <p:set>
                                      <p:cBhvr>
                                        <p:cTn id="43" fill="hold"/>
                                        <p:tgtEl>
                                          <p:spTgt spid="123"/>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0"/>
                                  </p:stCondLst>
                                  <p:iterate>
                                    <p:tmAbs val="0"/>
                                  </p:iterate>
                                  <p:childTnLst>
                                    <p:set>
                                      <p:cBhvr>
                                        <p:cTn id="46" fill="hold"/>
                                        <p:tgtEl>
                                          <p:spTgt spid="130"/>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iterate>
                                    <p:tmAbs val="0"/>
                                  </p:iterate>
                                  <p:childTnLst>
                                    <p:set>
                                      <p:cBhvr>
                                        <p:cTn id="49" fill="hold"/>
                                        <p:tgtEl>
                                          <p:spTgt spid="18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iterate>
                                    <p:tmAbs val="0"/>
                                  </p:iterate>
                                  <p:childTnLst>
                                    <p:set>
                                      <p:cBhvr>
                                        <p:cTn id="53" fill="hold"/>
                                        <p:tgtEl>
                                          <p:spTgt spid="18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iterate>
                                    <p:tmAbs val="0"/>
                                  </p:iterate>
                                  <p:childTnLst>
                                    <p:set>
                                      <p:cBhvr>
                                        <p:cTn id="57" fill="hold"/>
                                        <p:tgtEl>
                                          <p:spTgt spid="124"/>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grpId="0" nodeType="afterEffect">
                                  <p:stCondLst>
                                    <p:cond delay="0"/>
                                  </p:stCondLst>
                                  <p:iterate>
                                    <p:tmAbs val="0"/>
                                  </p:iterate>
                                  <p:childTnLst>
                                    <p:set>
                                      <p:cBhvr>
                                        <p:cTn id="60" fill="hold"/>
                                        <p:tgtEl>
                                          <p:spTgt spid="13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iterate>
                                    <p:tmAbs val="0"/>
                                  </p:iterate>
                                  <p:childTnLst>
                                    <p:set>
                                      <p:cBhvr>
                                        <p:cTn id="64" fill="hold"/>
                                        <p:tgtEl>
                                          <p:spTgt spid="14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iterate>
                                    <p:tmAbs val="0"/>
                                  </p:iterate>
                                  <p:childTnLst>
                                    <p:set>
                                      <p:cBhvr>
                                        <p:cTn id="68" fill="hold"/>
                                        <p:tgtEl>
                                          <p:spTgt spid="122"/>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grpId="0" nodeType="afterEffect">
                                  <p:stCondLst>
                                    <p:cond delay="0"/>
                                  </p:stCondLst>
                                  <p:iterate>
                                    <p:tmAbs val="0"/>
                                  </p:iterate>
                                  <p:childTnLst>
                                    <p:set>
                                      <p:cBhvr>
                                        <p:cTn id="71" fill="hold"/>
                                        <p:tgtEl>
                                          <p:spTgt spid="128"/>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iterate>
                                    <p:tmAbs val="0"/>
                                  </p:iterate>
                                  <p:childTnLst>
                                    <p:set>
                                      <p:cBhvr>
                                        <p:cTn id="75" fill="hold"/>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advAuto="0"/>
      <p:bldP spid="120" grpId="0" animBg="1" advAuto="0"/>
      <p:bldP spid="121" grpId="0" animBg="1" advAuto="0"/>
      <p:bldP spid="122" grpId="0" animBg="1" advAuto="0"/>
      <p:bldP spid="123" grpId="0" animBg="1" advAuto="0"/>
      <p:bldP spid="124" grpId="0" animBg="1" advAuto="0"/>
      <p:bldP spid="127" grpId="0" animBg="1" advAuto="0"/>
      <p:bldP spid="128" grpId="0" animBg="1" advAuto="0"/>
      <p:bldP spid="129" grpId="0" animBg="1" advAuto="0"/>
      <p:bldP spid="130" grpId="0" animBg="1" advAuto="0"/>
      <p:bldP spid="131" grpId="0" animBg="1" advAuto="0"/>
      <p:bldP spid="132" grpId="0" animBg="1" advAuto="0"/>
      <p:bldP spid="133" grpId="0" animBg="1" advAuto="0"/>
      <p:bldP spid="145" grpId="0" animBg="1" advAuto="0"/>
      <p:bldP spid="153" grpId="0" animBg="1" advAuto="0"/>
      <p:bldP spid="160" grpId="0" animBg="1" advAuto="0"/>
      <p:bldP spid="167" grpId="0" animBg="1" advAuto="0"/>
      <p:bldP spid="175" grpId="0" animBg="1" advAuto="0"/>
      <p:bldP spid="182" grpId="0" animBg="1" advAuto="0"/>
      <p:bldP spid="184" grpId="0" animBg="1" advAuto="0"/>
    </p:bldLst>
  </p:timing>
</p:sld>
</file>

<file path=ppt/theme/theme1.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2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3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4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5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0.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6A5D86C437A24C83C1B49F509B56B4" ma:contentTypeVersion="1" ma:contentTypeDescription="Crée un document." ma:contentTypeScope="" ma:versionID="b0d49e8b6fe21d55c3c8d973bf6fc59f">
  <xsd:schema xmlns:xsd="http://www.w3.org/2001/XMLSchema" xmlns:xs="http://www.w3.org/2001/XMLSchema" xmlns:p="http://schemas.microsoft.com/office/2006/metadata/properties" xmlns:ns1="http://schemas.microsoft.com/sharepoint/v3" targetNamespace="http://schemas.microsoft.com/office/2006/metadata/properties" ma:root="true" ma:fieldsID="e3c27bd0fcb797d0a61d91e17cfc962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72D60F-A0FA-4913-A0C2-4C42DB1115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1F9A5E2-31E2-4E63-BA6B-DE52211595B3}">
  <ds:schemaRefs>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schemas.microsoft.com/sharepoint/v3"/>
    <ds:schemaRef ds:uri="http://www.w3.org/XML/1998/namespace"/>
    <ds:schemaRef ds:uri="http://purl.org/dc/terms/"/>
  </ds:schemaRefs>
</ds:datastoreItem>
</file>

<file path=customXml/itemProps3.xml><?xml version="1.0" encoding="utf-8"?>
<ds:datastoreItem xmlns:ds="http://schemas.openxmlformats.org/officeDocument/2006/customXml" ds:itemID="{4EDF3BBD-BA71-49D8-A4F6-9C4462E1E1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2547</TotalTime>
  <Words>1230</Words>
  <Application>Microsoft Office PowerPoint</Application>
  <PresentationFormat>Affichage à l'écran (4:3)</PresentationFormat>
  <Paragraphs>429</Paragraphs>
  <Slides>10</Slides>
  <Notes>9</Notes>
  <HiddenSlides>0</HiddenSlides>
  <MMClips>0</MMClips>
  <ScaleCrop>false</ScaleCrop>
  <HeadingPairs>
    <vt:vector size="6" baseType="variant">
      <vt:variant>
        <vt:lpstr>Polices utilisées</vt:lpstr>
      </vt:variant>
      <vt:variant>
        <vt:i4>11</vt:i4>
      </vt:variant>
      <vt:variant>
        <vt:lpstr>Thème</vt:lpstr>
      </vt:variant>
      <vt:variant>
        <vt:i4>9</vt:i4>
      </vt:variant>
      <vt:variant>
        <vt:lpstr>Titres des diapositives</vt:lpstr>
      </vt:variant>
      <vt:variant>
        <vt:i4>10</vt:i4>
      </vt:variant>
    </vt:vector>
  </HeadingPairs>
  <TitlesOfParts>
    <vt:vector size="30" baseType="lpstr">
      <vt:lpstr>Arial</vt:lpstr>
      <vt:lpstr>Arial Italic</vt:lpstr>
      <vt:lpstr>Calibri</vt:lpstr>
      <vt:lpstr>Helvetica Light</vt:lpstr>
      <vt:lpstr>Helvetica Neue</vt:lpstr>
      <vt:lpstr>Helvetica Neue Light</vt:lpstr>
      <vt:lpstr>Helvetica Neue Medium</vt:lpstr>
      <vt:lpstr>Helvetica Neue Thin</vt:lpstr>
      <vt:lpstr>Mangal</vt:lpstr>
      <vt:lpstr>Times New Roman</vt:lpstr>
      <vt:lpstr>Wingdings</vt:lpstr>
      <vt:lpstr>page de presentation et de partie</vt:lpstr>
      <vt:lpstr>page de sous-partie</vt:lpstr>
      <vt:lpstr>pages de contenus</vt:lpstr>
      <vt:lpstr>White</vt:lpstr>
      <vt:lpstr>1_White</vt:lpstr>
      <vt:lpstr>2_White</vt:lpstr>
      <vt:lpstr>3_White</vt:lpstr>
      <vt:lpstr>4_White</vt:lpstr>
      <vt:lpstr>5_White</vt:lpstr>
      <vt:lpstr>Le choix d'une spécialité Sciences économiques et sociales (SES) dans une combinaison de spécialités en première et en terminale générales</vt:lpstr>
      <vt:lpstr>Quelles combinaisons de spécialités, DONT LES ses, POUR QUELS PARCOURS ? </vt:lpstr>
      <vt:lpstr>Quelles combinaisons de spécialités, DONT LES ses POUR QUELS PARCOURS ? </vt:lpstr>
      <vt:lpstr>Quelles combinaisons de spécialités, DONT LES ses POUR QUELS PARCOURS ? </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Administrateur MEN</dc:creator>
  <cp:lastModifiedBy>Dominique Chamblay</cp:lastModifiedBy>
  <cp:revision>267</cp:revision>
  <cp:lastPrinted>2015-02-04T16:19:06Z</cp:lastPrinted>
  <dcterms:created xsi:type="dcterms:W3CDTF">2015-02-04T10:43:31Z</dcterms:created>
  <dcterms:modified xsi:type="dcterms:W3CDTF">2019-04-13T12:39:32Z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0x010100166A5D86C437A24C83C1B49F509B56B4</vt:lpwstr>
  </property>
</Properties>
</file>