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39D5D-F069-4E87-A008-509F4D3A2795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C38D-7884-4669-826B-E17F3DC61D7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C38D-7884-4669-826B-E17F3DC61D7F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0A10F-7218-44B4-ABE5-B4255C71C746}" type="datetimeFigureOut">
              <a:rPr lang="fr-FR" smtClean="0"/>
              <a:pPr/>
              <a:t>16/11/2012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50FA7-F4F6-4D03-AECE-7AECE0409F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Mission LVE MARTINIQUE 2012</a:t>
            </a:r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BLUE</a:t>
            </a:r>
            <a:endParaRPr lang="fr-FR" sz="8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RED</a:t>
            </a:r>
            <a:endParaRPr lang="fr-FR" sz="8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YELLOW</a:t>
            </a:r>
            <a:endParaRPr lang="fr-FR" sz="8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GREEN</a:t>
            </a:r>
            <a:endParaRPr lang="fr-FR" sz="8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PURPLE</a:t>
            </a:r>
            <a:endParaRPr lang="fr-FR" sz="8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GREY</a:t>
            </a:r>
            <a:endParaRPr lang="fr-FR" sz="8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>
                <a:solidFill>
                  <a:schemeClr val="bg1"/>
                </a:solidFill>
              </a:rPr>
              <a:t>BLACK</a:t>
            </a:r>
            <a:endParaRPr lang="fr-FR" sz="8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WHITE</a:t>
            </a:r>
            <a:endParaRPr lang="fr-FR" sz="8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PINK</a:t>
            </a:r>
            <a:endParaRPr lang="fr-FR" sz="8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BROWN</a:t>
            </a:r>
            <a:endParaRPr lang="fr-FR" sz="8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691680" y="1124744"/>
            <a:ext cx="6336704" cy="475252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2924944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smtClean="0"/>
              <a:t>ORANGE</a:t>
            </a:r>
            <a:endParaRPr lang="fr-FR" sz="8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</Words>
  <Application>Microsoft Office PowerPoint</Application>
  <PresentationFormat>Affichage à l'écran (4:3)</PresentationFormat>
  <Paragraphs>34</Paragraphs>
  <Slides>22</Slides>
  <Notes>22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Valued Acer Customer</dc:creator>
  <cp:lastModifiedBy>false</cp:lastModifiedBy>
  <cp:revision>3</cp:revision>
  <dcterms:created xsi:type="dcterms:W3CDTF">2012-11-11T22:38:35Z</dcterms:created>
  <dcterms:modified xsi:type="dcterms:W3CDTF">2012-11-16T19:04:01Z</dcterms:modified>
</cp:coreProperties>
</file>