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77050" cy="100012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41411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48415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44678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4576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4200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54054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5702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69813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9975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5129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54829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15974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microsoft.com/office/2007/relationships/hdphoto" Target="../media/hdphoto4.wdp"/><Relationship Id="rId18" Type="http://schemas.openxmlformats.org/officeDocument/2006/relationships/image" Target="../media/image8.png"/><Relationship Id="rId3" Type="http://schemas.openxmlformats.org/officeDocument/2006/relationships/image" Target="../media/image2.png"/><Relationship Id="rId21" Type="http://schemas.openxmlformats.org/officeDocument/2006/relationships/image" Target="../media/image10.png"/><Relationship Id="rId17" Type="http://schemas.openxmlformats.org/officeDocument/2006/relationships/image" Target="../media/image7.png"/><Relationship Id="rId2" Type="http://schemas.openxmlformats.org/officeDocument/2006/relationships/image" Target="../media/image1.jpeg"/><Relationship Id="rId16" Type="http://schemas.openxmlformats.org/officeDocument/2006/relationships/image" Target="../media/image6.png"/><Relationship Id="rId20" Type="http://schemas.microsoft.com/office/2007/relationships/hdphoto" Target="../media/hdphoto5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24" Type="http://schemas.openxmlformats.org/officeDocument/2006/relationships/image" Target="../media/image13.png"/><Relationship Id="rId15" Type="http://schemas.openxmlformats.org/officeDocument/2006/relationships/image" Target="../media/image5.png"/><Relationship Id="rId23" Type="http://schemas.openxmlformats.org/officeDocument/2006/relationships/image" Target="../media/image12.png"/><Relationship Id="rId19" Type="http://schemas.openxmlformats.org/officeDocument/2006/relationships/image" Target="../media/image9.png"/><Relationship Id="rId4" Type="http://schemas.openxmlformats.org/officeDocument/2006/relationships/image" Target="../media/image3.png"/><Relationship Id="rId14" Type="http://schemas.openxmlformats.org/officeDocument/2006/relationships/image" Target="../media/image4.jpeg"/><Relationship Id="rId9" Type="http://schemas.microsoft.com/office/2007/relationships/hdphoto" Target="../media/hdphoto2.wdp"/><Relationship Id="rId22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6408712" cy="130026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pic>
        <p:nvPicPr>
          <p:cNvPr id="1026" name="Picture 2" descr="F:\circonscription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7920879" cy="6048672"/>
          </a:xfrm>
          <a:prstGeom prst="rect">
            <a:avLst/>
          </a:prstGeom>
          <a:noFill/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980728"/>
            <a:ext cx="720080" cy="777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509120"/>
            <a:ext cx="648072" cy="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Connecteur en arc 7"/>
          <p:cNvCxnSpPr/>
          <p:nvPr/>
        </p:nvCxnSpPr>
        <p:spPr>
          <a:xfrm flipV="1">
            <a:off x="1763688" y="4005064"/>
            <a:ext cx="2592288" cy="941566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en arc 9"/>
          <p:cNvCxnSpPr>
            <a:endCxn id="5" idx="1"/>
          </p:cNvCxnSpPr>
          <p:nvPr/>
        </p:nvCxnSpPr>
        <p:spPr>
          <a:xfrm flipV="1">
            <a:off x="4211960" y="1369248"/>
            <a:ext cx="936104" cy="403568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7" y="1727838"/>
            <a:ext cx="792088" cy="909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en arc 12"/>
          <p:cNvCxnSpPr>
            <a:stCxn id="11" idx="3"/>
          </p:cNvCxnSpPr>
          <p:nvPr/>
        </p:nvCxnSpPr>
        <p:spPr>
          <a:xfrm flipV="1">
            <a:off x="1547665" y="1988841"/>
            <a:ext cx="936103" cy="193534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725144"/>
            <a:ext cx="743902" cy="81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Connecteur en arc 16"/>
          <p:cNvCxnSpPr/>
          <p:nvPr/>
        </p:nvCxnSpPr>
        <p:spPr>
          <a:xfrm flipV="1">
            <a:off x="6876256" y="5373216"/>
            <a:ext cx="432048" cy="288032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3" y="3140394"/>
            <a:ext cx="720080" cy="855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Connecteur en arc 20"/>
          <p:cNvCxnSpPr/>
          <p:nvPr/>
        </p:nvCxnSpPr>
        <p:spPr>
          <a:xfrm>
            <a:off x="1547664" y="3789040"/>
            <a:ext cx="2304256" cy="12700"/>
          </a:xfrm>
          <a:prstGeom prst="curvedConnector3">
            <a:avLst>
              <a:gd name="adj1" fmla="val 50957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157192"/>
            <a:ext cx="720080" cy="9126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Connecteur en arc 30"/>
          <p:cNvCxnSpPr/>
          <p:nvPr/>
        </p:nvCxnSpPr>
        <p:spPr>
          <a:xfrm rot="10800000" flipV="1">
            <a:off x="2411760" y="4077072"/>
            <a:ext cx="1872208" cy="1800200"/>
          </a:xfrm>
          <a:prstGeom prst="curvedConnector3">
            <a:avLst>
              <a:gd name="adj1" fmla="val 75303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6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086436"/>
            <a:ext cx="648072" cy="82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Connecteur en arc 38"/>
          <p:cNvCxnSpPr/>
          <p:nvPr/>
        </p:nvCxnSpPr>
        <p:spPr>
          <a:xfrm rot="5400000" flipH="1" flipV="1">
            <a:off x="6084168" y="2708920"/>
            <a:ext cx="1440160" cy="1152128"/>
          </a:xfrm>
          <a:prstGeom prst="curvedConnector3">
            <a:avLst>
              <a:gd name="adj1" fmla="val 63005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1187624" y="13407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8" name="Bulle ronde 57"/>
          <p:cNvSpPr/>
          <p:nvPr/>
        </p:nvSpPr>
        <p:spPr>
          <a:xfrm>
            <a:off x="1187624" y="1124744"/>
            <a:ext cx="936104" cy="576064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Hi! </a:t>
            </a:r>
            <a:r>
              <a:rPr lang="fr-FR" sz="1200" i="1" dirty="0" err="1" smtClean="0"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Skye.</a:t>
            </a:r>
            <a:endParaRPr lang="fr-FR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Bulle ronde 58"/>
          <p:cNvSpPr/>
          <p:nvPr/>
        </p:nvSpPr>
        <p:spPr>
          <a:xfrm>
            <a:off x="1619672" y="2420888"/>
            <a:ext cx="936104" cy="720080"/>
          </a:xfrm>
          <a:prstGeom prst="wedgeEllipseCallout">
            <a:avLst>
              <a:gd name="adj1" fmla="val -47901"/>
              <a:gd name="adj2" fmla="val 7015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Hi! </a:t>
            </a:r>
            <a:r>
              <a:rPr lang="fr-FR" sz="1200" i="1" dirty="0" err="1" smtClean="0"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latin typeface="Times New Roman" pitchFamily="18" charset="0"/>
                <a:cs typeface="Times New Roman" pitchFamily="18" charset="0"/>
              </a:rPr>
              <a:t>Zach</a:t>
            </a:r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fr-FR" sz="12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 xmlns="">
                  <a14:imgLayer r:embed="rId2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661248"/>
            <a:ext cx="792088" cy="982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5" y="1037754"/>
            <a:ext cx="864095" cy="989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3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661248"/>
            <a:ext cx="720080" cy="932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8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212976"/>
            <a:ext cx="792088" cy="113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589240"/>
            <a:ext cx="864096" cy="907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Connecteur en arc 32"/>
          <p:cNvCxnSpPr/>
          <p:nvPr/>
        </p:nvCxnSpPr>
        <p:spPr>
          <a:xfrm flipV="1">
            <a:off x="5580112" y="1988840"/>
            <a:ext cx="648072" cy="43204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en arc 35"/>
          <p:cNvCxnSpPr/>
          <p:nvPr/>
        </p:nvCxnSpPr>
        <p:spPr>
          <a:xfrm rot="5400000">
            <a:off x="4031940" y="5409220"/>
            <a:ext cx="504056" cy="28803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en arc 39"/>
          <p:cNvCxnSpPr/>
          <p:nvPr/>
        </p:nvCxnSpPr>
        <p:spPr>
          <a:xfrm rot="5400000">
            <a:off x="2699792" y="3933056"/>
            <a:ext cx="2376264" cy="93610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à coins arrondis 41"/>
          <p:cNvSpPr/>
          <p:nvPr/>
        </p:nvSpPr>
        <p:spPr>
          <a:xfrm>
            <a:off x="1691680" y="3861048"/>
            <a:ext cx="914400" cy="612648"/>
          </a:xfrm>
          <a:prstGeom prst="wedgeRoundRectCallout">
            <a:avLst>
              <a:gd name="adj1" fmla="val -47339"/>
              <a:gd name="adj2" fmla="val 9486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Justin. </a:t>
            </a:r>
            <a:endParaRPr lang="fr-FR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Bulle ronde 48"/>
          <p:cNvSpPr/>
          <p:nvPr/>
        </p:nvSpPr>
        <p:spPr>
          <a:xfrm>
            <a:off x="539552" y="5661248"/>
            <a:ext cx="1080120" cy="864096"/>
          </a:xfrm>
          <a:prstGeom prst="wedgeEllipseCallout">
            <a:avLst>
              <a:gd name="adj1" fmla="val 64327"/>
              <a:gd name="adj2" fmla="val -13320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 nombre es Maria Andrade Delgado.</a:t>
            </a:r>
            <a:endParaRPr lang="fr-FR" sz="1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Bulle ronde 52"/>
          <p:cNvSpPr/>
          <p:nvPr/>
        </p:nvSpPr>
        <p:spPr>
          <a:xfrm>
            <a:off x="3491880" y="4581128"/>
            <a:ext cx="1080120" cy="648072"/>
          </a:xfrm>
          <a:prstGeom prst="wedgeEllipseCallout">
            <a:avLst>
              <a:gd name="adj1" fmla="val -51432"/>
              <a:gd name="adj2" fmla="val 106699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Hello!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Shannon</a:t>
            </a:r>
            <a:endParaRPr lang="fr-FR" sz="1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Bulle ronde 53"/>
          <p:cNvSpPr/>
          <p:nvPr/>
        </p:nvSpPr>
        <p:spPr>
          <a:xfrm>
            <a:off x="4499992" y="5373216"/>
            <a:ext cx="864096" cy="648072"/>
          </a:xfrm>
          <a:prstGeom prst="wedgeEllipseCallout">
            <a:avLst>
              <a:gd name="adj1" fmla="val -57289"/>
              <a:gd name="adj2" fmla="val 55079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Hi! </a:t>
            </a:r>
            <a:r>
              <a:rPr lang="fr-FR" sz="1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I’m</a:t>
            </a:r>
            <a:r>
              <a:rPr lang="fr-FR" sz="1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Sam.</a:t>
            </a:r>
            <a:endParaRPr lang="fr-FR" sz="1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Bulle ronde 54"/>
          <p:cNvSpPr/>
          <p:nvPr/>
        </p:nvSpPr>
        <p:spPr>
          <a:xfrm>
            <a:off x="7380312" y="5805264"/>
            <a:ext cx="1080120" cy="720080"/>
          </a:xfrm>
          <a:prstGeom prst="wedgeEllipseCallout">
            <a:avLst>
              <a:gd name="adj1" fmla="val -12136"/>
              <a:gd name="adj2" fmla="val -95745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Hello!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Katya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fr-FR" sz="1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7" name="Connecteur en arc 56"/>
          <p:cNvCxnSpPr/>
          <p:nvPr/>
        </p:nvCxnSpPr>
        <p:spPr>
          <a:xfrm rot="16200000" flipH="1">
            <a:off x="4644008" y="4293096"/>
            <a:ext cx="1944216" cy="936104"/>
          </a:xfrm>
          <a:prstGeom prst="curvedConnector3">
            <a:avLst>
              <a:gd name="adj1" fmla="val 3243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Bulle ronde 63"/>
          <p:cNvSpPr/>
          <p:nvPr/>
        </p:nvSpPr>
        <p:spPr>
          <a:xfrm>
            <a:off x="6156176" y="5949280"/>
            <a:ext cx="1080120" cy="612648"/>
          </a:xfrm>
          <a:prstGeom prst="wedgeEllipseCallout">
            <a:avLst>
              <a:gd name="adj1" fmla="val -63002"/>
              <a:gd name="adj2" fmla="val -61578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Hi!  </a:t>
            </a:r>
            <a:r>
              <a:rPr lang="fr-FR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Rose.</a:t>
            </a:r>
            <a:endParaRPr lang="fr-FR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Bulle ronde 64"/>
          <p:cNvSpPr/>
          <p:nvPr/>
        </p:nvSpPr>
        <p:spPr>
          <a:xfrm>
            <a:off x="4067944" y="692696"/>
            <a:ext cx="986408" cy="612648"/>
          </a:xfrm>
          <a:prstGeom prst="wedgeEllipseCallout">
            <a:avLst>
              <a:gd name="adj1" fmla="val 61095"/>
              <a:gd name="adj2" fmla="val 24737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Natasha.</a:t>
            </a:r>
            <a:endParaRPr lang="fr-FR" sz="1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Rectangle à coins arrondis 66"/>
          <p:cNvSpPr/>
          <p:nvPr/>
        </p:nvSpPr>
        <p:spPr>
          <a:xfrm>
            <a:off x="7308304" y="692696"/>
            <a:ext cx="914400" cy="612648"/>
          </a:xfrm>
          <a:prstGeom prst="wedgeRoundRectCallout">
            <a:avLst>
              <a:gd name="adj1" fmla="val -64207"/>
              <a:gd name="adj2" fmla="val 76886"/>
              <a:gd name="adj3" fmla="val 16667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Hi!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Spenser.</a:t>
            </a:r>
            <a:endParaRPr lang="fr-FR" sz="1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Bulle ronde 67"/>
          <p:cNvSpPr/>
          <p:nvPr/>
        </p:nvSpPr>
        <p:spPr>
          <a:xfrm>
            <a:off x="6012160" y="2204864"/>
            <a:ext cx="1130424" cy="612648"/>
          </a:xfrm>
          <a:prstGeom prst="wedgeEllipseCallout">
            <a:avLst>
              <a:gd name="adj1" fmla="val 62300"/>
              <a:gd name="adj2" fmla="val 26535"/>
            </a:avLst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Hola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Yo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soy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Maria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del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Mar.</a:t>
            </a:r>
            <a:endParaRPr lang="fr-FR" sz="1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Rectangle à coins arrondis 68"/>
          <p:cNvSpPr/>
          <p:nvPr/>
        </p:nvSpPr>
        <p:spPr>
          <a:xfrm>
            <a:off x="6444208" y="3429000"/>
            <a:ext cx="842392" cy="540640"/>
          </a:xfrm>
          <a:prstGeom prst="wedgeRoundRectCallout">
            <a:avLst>
              <a:gd name="adj1" fmla="val 49046"/>
              <a:gd name="adj2" fmla="val 60702"/>
              <a:gd name="adj3" fmla="val 16667"/>
            </a:avLst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Hi!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Elizabeth.</a:t>
            </a:r>
            <a:endParaRPr lang="fr-FR" sz="1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1" name="Connecteur en arc 70"/>
          <p:cNvCxnSpPr/>
          <p:nvPr/>
        </p:nvCxnSpPr>
        <p:spPr>
          <a:xfrm flipV="1">
            <a:off x="6516216" y="4149080"/>
            <a:ext cx="864096" cy="21602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78</Words>
  <Application>Microsoft Office PowerPoint</Application>
  <PresentationFormat>Affichage à l'écran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CREPINIOR</dc:creator>
  <cp:lastModifiedBy>false</cp:lastModifiedBy>
  <cp:revision>9</cp:revision>
  <cp:lastPrinted>2013-10-02T13:41:43Z</cp:lastPrinted>
  <dcterms:created xsi:type="dcterms:W3CDTF">2013-10-02T13:06:55Z</dcterms:created>
  <dcterms:modified xsi:type="dcterms:W3CDTF">2013-11-29T12:33:00Z</dcterms:modified>
</cp:coreProperties>
</file>