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55" d="100"/>
          <a:sy n="55" d="100"/>
        </p:scale>
        <p:origin x="220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8574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6932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5600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6667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5453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9836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368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17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7432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9696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1858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045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07A0DBD5-0AC4-4895-98CE-9BCE21E4E0BE}"/>
              </a:ext>
            </a:extLst>
          </p:cNvPr>
          <p:cNvGrpSpPr/>
          <p:nvPr/>
        </p:nvGrpSpPr>
        <p:grpSpPr>
          <a:xfrm>
            <a:off x="188417" y="201993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34FD9071-378B-4B64-B9A3-30D3145B3C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D1D6A61C-6830-4C89-B9B0-DD3C7D06F2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91ECEB55-47E2-4943-B927-0C2D1A26E2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948E3796-BF07-41BB-96B6-66B81BD36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839" y="201993"/>
            <a:ext cx="4720862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F209F65-FCD0-4A92-A748-F04646FF124A}"/>
              </a:ext>
            </a:extLst>
          </p:cNvPr>
          <p:cNvSpPr/>
          <p:nvPr/>
        </p:nvSpPr>
        <p:spPr>
          <a:xfrm>
            <a:off x="1489441" y="1027034"/>
            <a:ext cx="4948835" cy="83292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English </a:t>
            </a:r>
            <a:r>
              <a:rPr lang="fr-FR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week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min de rituels par jour avec progression spiralaire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Cycle 3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197355FB-D994-4938-8CB1-9E476A90F6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5633001"/>
              </p:ext>
            </p:extLst>
          </p:nvPr>
        </p:nvGraphicFramePr>
        <p:xfrm>
          <a:off x="523252" y="2451096"/>
          <a:ext cx="5915024" cy="6442843"/>
        </p:xfrm>
        <a:graphic>
          <a:graphicData uri="http://schemas.openxmlformats.org/drawingml/2006/table">
            <a:tbl>
              <a:tblPr firstRow="1" firstCol="1" bandRow="1"/>
              <a:tblGrid>
                <a:gridCol w="716870">
                  <a:extLst>
                    <a:ext uri="{9D8B030D-6E8A-4147-A177-3AD203B41FA5}">
                      <a16:colId xmlns:a16="http://schemas.microsoft.com/office/drawing/2014/main" val="2292706418"/>
                    </a:ext>
                  </a:extLst>
                </a:gridCol>
                <a:gridCol w="2396612">
                  <a:extLst>
                    <a:ext uri="{9D8B030D-6E8A-4147-A177-3AD203B41FA5}">
                      <a16:colId xmlns:a16="http://schemas.microsoft.com/office/drawing/2014/main" val="2997734870"/>
                    </a:ext>
                  </a:extLst>
                </a:gridCol>
                <a:gridCol w="2801542">
                  <a:extLst>
                    <a:ext uri="{9D8B030D-6E8A-4147-A177-3AD203B41FA5}">
                      <a16:colId xmlns:a16="http://schemas.microsoft.com/office/drawing/2014/main" val="3805408027"/>
                    </a:ext>
                  </a:extLst>
                </a:gridCol>
              </a:tblGrid>
              <a:tr h="2416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Progression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Exemples d’activités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445343050"/>
                  </a:ext>
                </a:extLst>
              </a:tr>
              <a:tr h="7473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Jour 1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Let’s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start ! Look,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Listen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answer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Présentation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Listen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to the sketch :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Hello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I’m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….. and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who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are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I’m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…)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548446045"/>
                  </a:ext>
                </a:extLst>
              </a:tr>
              <a:tr h="600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Jour 2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Let’s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start ! Look,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listen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answer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Présentation+ 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are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?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Listen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to the sketch :</a:t>
                      </a:r>
                    </a:p>
                    <a:p>
                      <a:pPr marL="342900" marR="0" lvl="0" indent="-34290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Hello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I’m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….. and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who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are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?</a:t>
                      </a:r>
                    </a:p>
                    <a:p>
                      <a:pPr marL="342900" marR="0" lvl="0" indent="-34290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I’m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are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today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fine,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thanks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And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?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06008169"/>
                  </a:ext>
                </a:extLst>
              </a:tr>
              <a:tr h="15058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Jour 3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Let’s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start ! Look,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listen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answer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Présentation+ How are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?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Where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do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come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from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? (five English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speaking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countries)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Listen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to the sketch : </a:t>
                      </a:r>
                    </a:p>
                    <a:p>
                      <a:pPr marL="342900" marR="0" lvl="0" indent="-34290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Hello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I’m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….. and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who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are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?</a:t>
                      </a:r>
                    </a:p>
                    <a:p>
                      <a:pPr marL="342900" marR="0" lvl="0" indent="-34290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I’m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…)</a:t>
                      </a:r>
                    </a:p>
                    <a:p>
                      <a:pPr marL="342900" marR="0" lvl="0" indent="-34290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are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today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?</a:t>
                      </a:r>
                    </a:p>
                    <a:p>
                      <a:pPr marL="342900" marR="0" lvl="0" indent="-34290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fine,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thanks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And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?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Where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do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come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from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come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from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(Canada, The United states of America,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Barbados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Diminica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St Lucia)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545830681"/>
                  </a:ext>
                </a:extLst>
              </a:tr>
              <a:tr h="10001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Jour 4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Let’s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start ! Look,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listen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answer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Présentation+ How are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?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Where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do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come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from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? (five English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speaking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countries)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Where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do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live ? 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Listen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to the sketch :</a:t>
                      </a:r>
                    </a:p>
                    <a:p>
                      <a:pPr marL="342900" marR="0" lvl="0" indent="-34290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Hello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I’m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….. and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who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are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?</a:t>
                      </a:r>
                    </a:p>
                    <a:p>
                      <a:pPr marL="342900" marR="0" lvl="0" indent="-34290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I’m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…)</a:t>
                      </a:r>
                    </a:p>
                    <a:p>
                      <a:pPr marL="342900" marR="0" lvl="0" indent="-34290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are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today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?</a:t>
                      </a:r>
                    </a:p>
                    <a:p>
                      <a:pPr marL="342900" marR="0" lvl="0" indent="-34290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fine,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thanks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And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?</a:t>
                      </a:r>
                    </a:p>
                    <a:p>
                      <a:pPr marL="342900" marR="0" lvl="0" indent="-34290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Where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do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come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from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?</a:t>
                      </a:r>
                    </a:p>
                    <a:p>
                      <a:pPr marL="342900" marR="0" lvl="0" indent="-34290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come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from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(Canada, The United states of America,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Barbados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Diminica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St Lucia)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John,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where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do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live 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live in …….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4799184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40162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1979</TotalTime>
  <Words>325</Words>
  <Application>Microsoft Office PowerPoint</Application>
  <PresentationFormat>Affichage à l'écran (4:3)</PresentationFormat>
  <Paragraphs>51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Lucida Handwriting</vt:lpstr>
      <vt:lpstr>Tahoma</vt:lpstr>
      <vt:lpstr>Times New Roman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cmarie-sainte</dc:creator>
  <cp:lastModifiedBy>Lucile MARIE-SAINTE</cp:lastModifiedBy>
  <cp:revision>17</cp:revision>
  <dcterms:created xsi:type="dcterms:W3CDTF">2021-11-08T20:47:48Z</dcterms:created>
  <dcterms:modified xsi:type="dcterms:W3CDTF">2022-01-22T00:56:18Z</dcterms:modified>
</cp:coreProperties>
</file>