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4"/>
  </p:notesMasterIdLst>
  <p:sldIdLst>
    <p:sldId id="256" r:id="rId2"/>
    <p:sldId id="257" r:id="rId3"/>
  </p:sldIdLst>
  <p:sldSz cx="6858000" cy="9144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Aucun style, grille du tableau">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6029" autoAdjust="0"/>
    <p:restoredTop sz="94660"/>
  </p:normalViewPr>
  <p:slideViewPr>
    <p:cSldViewPr snapToGrid="0">
      <p:cViewPr>
        <p:scale>
          <a:sx n="90" d="100"/>
          <a:sy n="90" d="100"/>
        </p:scale>
        <p:origin x="1440" y="-166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viewProps" Target="viewProps.xml"/><Relationship Id="rId5" Type="http://schemas.openxmlformats.org/officeDocument/2006/relationships/presProps" Target="presProps.xml"/><Relationship Id="rId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625BB04-1D78-44F4-AE21-35A3B8500BAC}" type="datetimeFigureOut">
              <a:rPr lang="fr-FR" smtClean="0"/>
              <a:t>22/01/2022</a:t>
            </a:fld>
            <a:endParaRPr lang="fr-FR"/>
          </a:p>
        </p:txBody>
      </p:sp>
      <p:sp>
        <p:nvSpPr>
          <p:cNvPr id="4" name="Espace réservé de l'image des diapositives 3"/>
          <p:cNvSpPr>
            <a:spLocks noGrp="1" noRot="1" noChangeAspect="1"/>
          </p:cNvSpPr>
          <p:nvPr>
            <p:ph type="sldImg" idx="2"/>
          </p:nvPr>
        </p:nvSpPr>
        <p:spPr>
          <a:xfrm>
            <a:off x="2271713" y="1143000"/>
            <a:ext cx="2314575" cy="3086100"/>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not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pied de page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00DC7C7-EF4C-4A22-A808-E44F0771E962}" type="slidenum">
              <a:rPr lang="fr-FR" smtClean="0"/>
              <a:t>‹N°›</a:t>
            </a:fld>
            <a:endParaRPr lang="fr-FR"/>
          </a:p>
        </p:txBody>
      </p:sp>
    </p:spTree>
    <p:extLst>
      <p:ext uri="{BB962C8B-B14F-4D97-AF65-F5344CB8AC3E}">
        <p14:creationId xmlns:p14="http://schemas.microsoft.com/office/powerpoint/2010/main" val="395498620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le 1"/>
          <p:cNvSpPr>
            <a:spLocks noGrp="1"/>
          </p:cNvSpPr>
          <p:nvPr>
            <p:ph type="ctrTitle"/>
          </p:nvPr>
        </p:nvSpPr>
        <p:spPr>
          <a:xfrm>
            <a:off x="514350" y="1496484"/>
            <a:ext cx="5829300" cy="3183467"/>
          </a:xfrm>
        </p:spPr>
        <p:txBody>
          <a:bodyPr anchor="b"/>
          <a:lstStyle>
            <a:lvl1pPr algn="ctr">
              <a:defRPr sz="4500"/>
            </a:lvl1pPr>
          </a:lstStyle>
          <a:p>
            <a:r>
              <a:rPr lang="fr-FR"/>
              <a:t>Modifiez le style du titre</a:t>
            </a:r>
            <a:endParaRPr lang="en-US" dirty="0"/>
          </a:p>
        </p:txBody>
      </p:sp>
      <p:sp>
        <p:nvSpPr>
          <p:cNvPr id="3" name="Subtitle 2"/>
          <p:cNvSpPr>
            <a:spLocks noGrp="1"/>
          </p:cNvSpPr>
          <p:nvPr>
            <p:ph type="subTitle" idx="1"/>
          </p:nvPr>
        </p:nvSpPr>
        <p:spPr>
          <a:xfrm>
            <a:off x="857250" y="4802717"/>
            <a:ext cx="5143500" cy="2207683"/>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fr-FR"/>
              <a:t>Modifiez le style des sous-titres du masque</a:t>
            </a:r>
            <a:endParaRPr lang="en-US" dirty="0"/>
          </a:p>
        </p:txBody>
      </p:sp>
      <p:sp>
        <p:nvSpPr>
          <p:cNvPr id="4" name="Date Placeholder 3"/>
          <p:cNvSpPr>
            <a:spLocks noGrp="1"/>
          </p:cNvSpPr>
          <p:nvPr>
            <p:ph type="dt" sz="half" idx="10"/>
          </p:nvPr>
        </p:nvSpPr>
        <p:spPr/>
        <p:txBody>
          <a:bodyPr/>
          <a:lstStyle/>
          <a:p>
            <a:fld id="{41884B0B-6896-4731-A0C1-179C36951A2F}" type="datetimeFigureOut">
              <a:rPr lang="fr-FR" smtClean="0"/>
              <a:t>22/01/2022</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81CA25AC-6441-4321-BCF6-3E98289578C1}" type="slidenum">
              <a:rPr lang="fr-FR" smtClean="0"/>
              <a:t>‹N°›</a:t>
            </a:fld>
            <a:endParaRPr lang="fr-FR"/>
          </a:p>
        </p:txBody>
      </p:sp>
    </p:spTree>
    <p:extLst>
      <p:ext uri="{BB962C8B-B14F-4D97-AF65-F5344CB8AC3E}">
        <p14:creationId xmlns:p14="http://schemas.microsoft.com/office/powerpoint/2010/main" val="416857444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Content Placeholder 2"/>
          <p:cNvSpPr>
            <a:spLocks noGrp="1"/>
          </p:cNvSpPr>
          <p:nvPr>
            <p:ph idx="1"/>
          </p:nvPr>
        </p:nvSpPr>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41884B0B-6896-4731-A0C1-179C36951A2F}" type="datetimeFigureOut">
              <a:rPr lang="fr-FR" smtClean="0"/>
              <a:t>22/01/2022</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81CA25AC-6441-4321-BCF6-3E98289578C1}" type="slidenum">
              <a:rPr lang="fr-FR" smtClean="0"/>
              <a:t>‹N°›</a:t>
            </a:fld>
            <a:endParaRPr lang="fr-FR"/>
          </a:p>
        </p:txBody>
      </p:sp>
    </p:spTree>
    <p:extLst>
      <p:ext uri="{BB962C8B-B14F-4D97-AF65-F5344CB8AC3E}">
        <p14:creationId xmlns:p14="http://schemas.microsoft.com/office/powerpoint/2010/main" val="367693229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le 1"/>
          <p:cNvSpPr>
            <a:spLocks noGrp="1"/>
          </p:cNvSpPr>
          <p:nvPr>
            <p:ph type="title"/>
          </p:nvPr>
        </p:nvSpPr>
        <p:spPr>
          <a:xfrm>
            <a:off x="467916" y="2279653"/>
            <a:ext cx="5915025" cy="3803649"/>
          </a:xfrm>
        </p:spPr>
        <p:txBody>
          <a:bodyPr anchor="b"/>
          <a:lstStyle>
            <a:lvl1pPr>
              <a:defRPr sz="4500"/>
            </a:lvl1pPr>
          </a:lstStyle>
          <a:p>
            <a:r>
              <a:rPr lang="fr-FR"/>
              <a:t>Modifiez le style du titre</a:t>
            </a:r>
            <a:endParaRPr lang="en-US" dirty="0"/>
          </a:p>
        </p:txBody>
      </p:sp>
      <p:sp>
        <p:nvSpPr>
          <p:cNvPr id="3" name="Text Placeholder 2"/>
          <p:cNvSpPr>
            <a:spLocks noGrp="1"/>
          </p:cNvSpPr>
          <p:nvPr>
            <p:ph type="body" idx="1"/>
          </p:nvPr>
        </p:nvSpPr>
        <p:spPr>
          <a:xfrm>
            <a:off x="467916" y="6119286"/>
            <a:ext cx="5915025" cy="2000249"/>
          </a:xfrm>
        </p:spPr>
        <p:txBody>
          <a:bodyPr/>
          <a:lstStyle>
            <a:lvl1pPr marL="0" indent="0">
              <a:buNone/>
              <a:defRPr sz="1800">
                <a:solidFill>
                  <a:schemeClr val="tx1"/>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fr-FR"/>
              <a:t>Modifier les styles du texte du masque</a:t>
            </a:r>
          </a:p>
        </p:txBody>
      </p:sp>
      <p:sp>
        <p:nvSpPr>
          <p:cNvPr id="4" name="Date Placeholder 3"/>
          <p:cNvSpPr>
            <a:spLocks noGrp="1"/>
          </p:cNvSpPr>
          <p:nvPr>
            <p:ph type="dt" sz="half" idx="10"/>
          </p:nvPr>
        </p:nvSpPr>
        <p:spPr/>
        <p:txBody>
          <a:bodyPr/>
          <a:lstStyle/>
          <a:p>
            <a:fld id="{41884B0B-6896-4731-A0C1-179C36951A2F}" type="datetimeFigureOut">
              <a:rPr lang="fr-FR" smtClean="0"/>
              <a:t>22/01/2022</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81CA25AC-6441-4321-BCF6-3E98289578C1}" type="slidenum">
              <a:rPr lang="fr-FR" smtClean="0"/>
              <a:t>‹N°›</a:t>
            </a:fld>
            <a:endParaRPr lang="fr-FR"/>
          </a:p>
        </p:txBody>
      </p:sp>
    </p:spTree>
    <p:extLst>
      <p:ext uri="{BB962C8B-B14F-4D97-AF65-F5344CB8AC3E}">
        <p14:creationId xmlns:p14="http://schemas.microsoft.com/office/powerpoint/2010/main" val="208560071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Content Placeholder 2"/>
          <p:cNvSpPr>
            <a:spLocks noGrp="1"/>
          </p:cNvSpPr>
          <p:nvPr>
            <p:ph sz="half" idx="1"/>
          </p:nvPr>
        </p:nvSpPr>
        <p:spPr>
          <a:xfrm>
            <a:off x="471488" y="2434167"/>
            <a:ext cx="2914650" cy="5801784"/>
          </a:xfrm>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Content Placeholder 3"/>
          <p:cNvSpPr>
            <a:spLocks noGrp="1"/>
          </p:cNvSpPr>
          <p:nvPr>
            <p:ph sz="half" idx="2"/>
          </p:nvPr>
        </p:nvSpPr>
        <p:spPr>
          <a:xfrm>
            <a:off x="3471863" y="2434167"/>
            <a:ext cx="2914650" cy="5801784"/>
          </a:xfrm>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5" name="Date Placeholder 4"/>
          <p:cNvSpPr>
            <a:spLocks noGrp="1"/>
          </p:cNvSpPr>
          <p:nvPr>
            <p:ph type="dt" sz="half" idx="10"/>
          </p:nvPr>
        </p:nvSpPr>
        <p:spPr/>
        <p:txBody>
          <a:bodyPr/>
          <a:lstStyle/>
          <a:p>
            <a:fld id="{41884B0B-6896-4731-A0C1-179C36951A2F}" type="datetimeFigureOut">
              <a:rPr lang="fr-FR" smtClean="0"/>
              <a:t>22/01/2022</a:t>
            </a:fld>
            <a:endParaRPr lang="fr-FR"/>
          </a:p>
        </p:txBody>
      </p:sp>
      <p:sp>
        <p:nvSpPr>
          <p:cNvPr id="6" name="Footer Placeholder 5"/>
          <p:cNvSpPr>
            <a:spLocks noGrp="1"/>
          </p:cNvSpPr>
          <p:nvPr>
            <p:ph type="ftr" sz="quarter" idx="11"/>
          </p:nvPr>
        </p:nvSpPr>
        <p:spPr/>
        <p:txBody>
          <a:bodyPr/>
          <a:lstStyle/>
          <a:p>
            <a:endParaRPr lang="fr-FR"/>
          </a:p>
        </p:txBody>
      </p:sp>
      <p:sp>
        <p:nvSpPr>
          <p:cNvPr id="7" name="Slide Number Placeholder 6"/>
          <p:cNvSpPr>
            <a:spLocks noGrp="1"/>
          </p:cNvSpPr>
          <p:nvPr>
            <p:ph type="sldNum" sz="quarter" idx="12"/>
          </p:nvPr>
        </p:nvSpPr>
        <p:spPr/>
        <p:txBody>
          <a:bodyPr/>
          <a:lstStyle/>
          <a:p>
            <a:fld id="{81CA25AC-6441-4321-BCF6-3E98289578C1}" type="slidenum">
              <a:rPr lang="fr-FR" smtClean="0"/>
              <a:t>‹N°›</a:t>
            </a:fld>
            <a:endParaRPr lang="fr-FR"/>
          </a:p>
        </p:txBody>
      </p:sp>
    </p:spTree>
    <p:extLst>
      <p:ext uri="{BB962C8B-B14F-4D97-AF65-F5344CB8AC3E}">
        <p14:creationId xmlns:p14="http://schemas.microsoft.com/office/powerpoint/2010/main" val="401666733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le 1"/>
          <p:cNvSpPr>
            <a:spLocks noGrp="1"/>
          </p:cNvSpPr>
          <p:nvPr>
            <p:ph type="title"/>
          </p:nvPr>
        </p:nvSpPr>
        <p:spPr>
          <a:xfrm>
            <a:off x="472381" y="486836"/>
            <a:ext cx="5915025" cy="1767417"/>
          </a:xfrm>
        </p:spPr>
        <p:txBody>
          <a:bodyPr/>
          <a:lstStyle/>
          <a:p>
            <a:r>
              <a:rPr lang="fr-FR"/>
              <a:t>Modifiez le style du titre</a:t>
            </a:r>
            <a:endParaRPr lang="en-US" dirty="0"/>
          </a:p>
        </p:txBody>
      </p:sp>
      <p:sp>
        <p:nvSpPr>
          <p:cNvPr id="3" name="Text Placeholder 2"/>
          <p:cNvSpPr>
            <a:spLocks noGrp="1"/>
          </p:cNvSpPr>
          <p:nvPr>
            <p:ph type="body" idx="1"/>
          </p:nvPr>
        </p:nvSpPr>
        <p:spPr>
          <a:xfrm>
            <a:off x="472381" y="2241551"/>
            <a:ext cx="2901255" cy="1098549"/>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fr-FR"/>
              <a:t>Modifier les styles du texte du masque</a:t>
            </a:r>
          </a:p>
        </p:txBody>
      </p:sp>
      <p:sp>
        <p:nvSpPr>
          <p:cNvPr id="4" name="Content Placeholder 3"/>
          <p:cNvSpPr>
            <a:spLocks noGrp="1"/>
          </p:cNvSpPr>
          <p:nvPr>
            <p:ph sz="half" idx="2"/>
          </p:nvPr>
        </p:nvSpPr>
        <p:spPr>
          <a:xfrm>
            <a:off x="472381" y="3340100"/>
            <a:ext cx="2901255" cy="4912784"/>
          </a:xfrm>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5" name="Text Placeholder 4"/>
          <p:cNvSpPr>
            <a:spLocks noGrp="1"/>
          </p:cNvSpPr>
          <p:nvPr>
            <p:ph type="body" sz="quarter" idx="3"/>
          </p:nvPr>
        </p:nvSpPr>
        <p:spPr>
          <a:xfrm>
            <a:off x="3471863" y="2241551"/>
            <a:ext cx="2915543" cy="1098549"/>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fr-FR"/>
              <a:t>Modifier les styles du texte du masque</a:t>
            </a:r>
          </a:p>
        </p:txBody>
      </p:sp>
      <p:sp>
        <p:nvSpPr>
          <p:cNvPr id="6" name="Content Placeholder 5"/>
          <p:cNvSpPr>
            <a:spLocks noGrp="1"/>
          </p:cNvSpPr>
          <p:nvPr>
            <p:ph sz="quarter" idx="4"/>
          </p:nvPr>
        </p:nvSpPr>
        <p:spPr>
          <a:xfrm>
            <a:off x="3471863" y="3340100"/>
            <a:ext cx="2915543" cy="4912784"/>
          </a:xfrm>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7" name="Date Placeholder 6"/>
          <p:cNvSpPr>
            <a:spLocks noGrp="1"/>
          </p:cNvSpPr>
          <p:nvPr>
            <p:ph type="dt" sz="half" idx="10"/>
          </p:nvPr>
        </p:nvSpPr>
        <p:spPr/>
        <p:txBody>
          <a:bodyPr/>
          <a:lstStyle/>
          <a:p>
            <a:fld id="{41884B0B-6896-4731-A0C1-179C36951A2F}" type="datetimeFigureOut">
              <a:rPr lang="fr-FR" smtClean="0"/>
              <a:t>22/01/2022</a:t>
            </a:fld>
            <a:endParaRPr lang="fr-FR"/>
          </a:p>
        </p:txBody>
      </p:sp>
      <p:sp>
        <p:nvSpPr>
          <p:cNvPr id="8" name="Footer Placeholder 7"/>
          <p:cNvSpPr>
            <a:spLocks noGrp="1"/>
          </p:cNvSpPr>
          <p:nvPr>
            <p:ph type="ftr" sz="quarter" idx="11"/>
          </p:nvPr>
        </p:nvSpPr>
        <p:spPr/>
        <p:txBody>
          <a:bodyPr/>
          <a:lstStyle/>
          <a:p>
            <a:endParaRPr lang="fr-FR"/>
          </a:p>
        </p:txBody>
      </p:sp>
      <p:sp>
        <p:nvSpPr>
          <p:cNvPr id="9" name="Slide Number Placeholder 8"/>
          <p:cNvSpPr>
            <a:spLocks noGrp="1"/>
          </p:cNvSpPr>
          <p:nvPr>
            <p:ph type="sldNum" sz="quarter" idx="12"/>
          </p:nvPr>
        </p:nvSpPr>
        <p:spPr/>
        <p:txBody>
          <a:bodyPr/>
          <a:lstStyle/>
          <a:p>
            <a:fld id="{81CA25AC-6441-4321-BCF6-3E98289578C1}" type="slidenum">
              <a:rPr lang="fr-FR" smtClean="0"/>
              <a:t>‹N°›</a:t>
            </a:fld>
            <a:endParaRPr lang="fr-FR"/>
          </a:p>
        </p:txBody>
      </p:sp>
    </p:spTree>
    <p:extLst>
      <p:ext uri="{BB962C8B-B14F-4D97-AF65-F5344CB8AC3E}">
        <p14:creationId xmlns:p14="http://schemas.microsoft.com/office/powerpoint/2010/main" val="187545389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Date Placeholder 2"/>
          <p:cNvSpPr>
            <a:spLocks noGrp="1"/>
          </p:cNvSpPr>
          <p:nvPr>
            <p:ph type="dt" sz="half" idx="10"/>
          </p:nvPr>
        </p:nvSpPr>
        <p:spPr/>
        <p:txBody>
          <a:bodyPr/>
          <a:lstStyle/>
          <a:p>
            <a:fld id="{41884B0B-6896-4731-A0C1-179C36951A2F}" type="datetimeFigureOut">
              <a:rPr lang="fr-FR" smtClean="0"/>
              <a:t>22/01/2022</a:t>
            </a:fld>
            <a:endParaRPr lang="fr-FR"/>
          </a:p>
        </p:txBody>
      </p:sp>
      <p:sp>
        <p:nvSpPr>
          <p:cNvPr id="4" name="Footer Placeholder 3"/>
          <p:cNvSpPr>
            <a:spLocks noGrp="1"/>
          </p:cNvSpPr>
          <p:nvPr>
            <p:ph type="ftr" sz="quarter" idx="11"/>
          </p:nvPr>
        </p:nvSpPr>
        <p:spPr/>
        <p:txBody>
          <a:bodyPr/>
          <a:lstStyle/>
          <a:p>
            <a:endParaRPr lang="fr-FR"/>
          </a:p>
        </p:txBody>
      </p:sp>
      <p:sp>
        <p:nvSpPr>
          <p:cNvPr id="5" name="Slide Number Placeholder 4"/>
          <p:cNvSpPr>
            <a:spLocks noGrp="1"/>
          </p:cNvSpPr>
          <p:nvPr>
            <p:ph type="sldNum" sz="quarter" idx="12"/>
          </p:nvPr>
        </p:nvSpPr>
        <p:spPr/>
        <p:txBody>
          <a:bodyPr/>
          <a:lstStyle/>
          <a:p>
            <a:fld id="{81CA25AC-6441-4321-BCF6-3E98289578C1}" type="slidenum">
              <a:rPr lang="fr-FR" smtClean="0"/>
              <a:t>‹N°›</a:t>
            </a:fld>
            <a:endParaRPr lang="fr-FR"/>
          </a:p>
        </p:txBody>
      </p:sp>
    </p:spTree>
    <p:extLst>
      <p:ext uri="{BB962C8B-B14F-4D97-AF65-F5344CB8AC3E}">
        <p14:creationId xmlns:p14="http://schemas.microsoft.com/office/powerpoint/2010/main" val="180983622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1884B0B-6896-4731-A0C1-179C36951A2F}" type="datetimeFigureOut">
              <a:rPr lang="fr-FR" smtClean="0"/>
              <a:t>22/01/2022</a:t>
            </a:fld>
            <a:endParaRPr lang="fr-FR"/>
          </a:p>
        </p:txBody>
      </p:sp>
      <p:sp>
        <p:nvSpPr>
          <p:cNvPr id="3" name="Footer Placeholder 2"/>
          <p:cNvSpPr>
            <a:spLocks noGrp="1"/>
          </p:cNvSpPr>
          <p:nvPr>
            <p:ph type="ftr" sz="quarter" idx="11"/>
          </p:nvPr>
        </p:nvSpPr>
        <p:spPr/>
        <p:txBody>
          <a:bodyPr/>
          <a:lstStyle/>
          <a:p>
            <a:endParaRPr lang="fr-FR"/>
          </a:p>
        </p:txBody>
      </p:sp>
      <p:sp>
        <p:nvSpPr>
          <p:cNvPr id="4" name="Slide Number Placeholder 3"/>
          <p:cNvSpPr>
            <a:spLocks noGrp="1"/>
          </p:cNvSpPr>
          <p:nvPr>
            <p:ph type="sldNum" sz="quarter" idx="12"/>
          </p:nvPr>
        </p:nvSpPr>
        <p:spPr/>
        <p:txBody>
          <a:bodyPr/>
          <a:lstStyle/>
          <a:p>
            <a:fld id="{81CA25AC-6441-4321-BCF6-3E98289578C1}" type="slidenum">
              <a:rPr lang="fr-FR" smtClean="0"/>
              <a:t>‹N°›</a:t>
            </a:fld>
            <a:endParaRPr lang="fr-FR"/>
          </a:p>
        </p:txBody>
      </p:sp>
    </p:spTree>
    <p:extLst>
      <p:ext uri="{BB962C8B-B14F-4D97-AF65-F5344CB8AC3E}">
        <p14:creationId xmlns:p14="http://schemas.microsoft.com/office/powerpoint/2010/main" val="34436848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472381" y="609600"/>
            <a:ext cx="2211884" cy="2133600"/>
          </a:xfrm>
        </p:spPr>
        <p:txBody>
          <a:bodyPr anchor="b"/>
          <a:lstStyle>
            <a:lvl1pPr>
              <a:defRPr sz="2400"/>
            </a:lvl1pPr>
          </a:lstStyle>
          <a:p>
            <a:r>
              <a:rPr lang="fr-FR"/>
              <a:t>Modifiez le style du titre</a:t>
            </a:r>
            <a:endParaRPr lang="en-US" dirty="0"/>
          </a:p>
        </p:txBody>
      </p:sp>
      <p:sp>
        <p:nvSpPr>
          <p:cNvPr id="3" name="Content Placeholder 2"/>
          <p:cNvSpPr>
            <a:spLocks noGrp="1"/>
          </p:cNvSpPr>
          <p:nvPr>
            <p:ph idx="1"/>
          </p:nvPr>
        </p:nvSpPr>
        <p:spPr>
          <a:xfrm>
            <a:off x="2915543" y="1316569"/>
            <a:ext cx="3471863" cy="6498167"/>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Text Placeholder 3"/>
          <p:cNvSpPr>
            <a:spLocks noGrp="1"/>
          </p:cNvSpPr>
          <p:nvPr>
            <p:ph type="body" sz="half" idx="2"/>
          </p:nvPr>
        </p:nvSpPr>
        <p:spPr>
          <a:xfrm>
            <a:off x="472381" y="2743200"/>
            <a:ext cx="2211884" cy="5082117"/>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fr-FR"/>
              <a:t>Modifier les styles du texte du masque</a:t>
            </a:r>
          </a:p>
        </p:txBody>
      </p:sp>
      <p:sp>
        <p:nvSpPr>
          <p:cNvPr id="5" name="Date Placeholder 4"/>
          <p:cNvSpPr>
            <a:spLocks noGrp="1"/>
          </p:cNvSpPr>
          <p:nvPr>
            <p:ph type="dt" sz="half" idx="10"/>
          </p:nvPr>
        </p:nvSpPr>
        <p:spPr/>
        <p:txBody>
          <a:bodyPr/>
          <a:lstStyle/>
          <a:p>
            <a:fld id="{41884B0B-6896-4731-A0C1-179C36951A2F}" type="datetimeFigureOut">
              <a:rPr lang="fr-FR" smtClean="0"/>
              <a:t>22/01/2022</a:t>
            </a:fld>
            <a:endParaRPr lang="fr-FR"/>
          </a:p>
        </p:txBody>
      </p:sp>
      <p:sp>
        <p:nvSpPr>
          <p:cNvPr id="6" name="Footer Placeholder 5"/>
          <p:cNvSpPr>
            <a:spLocks noGrp="1"/>
          </p:cNvSpPr>
          <p:nvPr>
            <p:ph type="ftr" sz="quarter" idx="11"/>
          </p:nvPr>
        </p:nvSpPr>
        <p:spPr/>
        <p:txBody>
          <a:bodyPr/>
          <a:lstStyle/>
          <a:p>
            <a:endParaRPr lang="fr-FR"/>
          </a:p>
        </p:txBody>
      </p:sp>
      <p:sp>
        <p:nvSpPr>
          <p:cNvPr id="7" name="Slide Number Placeholder 6"/>
          <p:cNvSpPr>
            <a:spLocks noGrp="1"/>
          </p:cNvSpPr>
          <p:nvPr>
            <p:ph type="sldNum" sz="quarter" idx="12"/>
          </p:nvPr>
        </p:nvSpPr>
        <p:spPr/>
        <p:txBody>
          <a:bodyPr/>
          <a:lstStyle/>
          <a:p>
            <a:fld id="{81CA25AC-6441-4321-BCF6-3E98289578C1}" type="slidenum">
              <a:rPr lang="fr-FR" smtClean="0"/>
              <a:t>‹N°›</a:t>
            </a:fld>
            <a:endParaRPr lang="fr-FR"/>
          </a:p>
        </p:txBody>
      </p:sp>
    </p:spTree>
    <p:extLst>
      <p:ext uri="{BB962C8B-B14F-4D97-AF65-F5344CB8AC3E}">
        <p14:creationId xmlns:p14="http://schemas.microsoft.com/office/powerpoint/2010/main" val="26717148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472381" y="609600"/>
            <a:ext cx="2211884" cy="2133600"/>
          </a:xfrm>
        </p:spPr>
        <p:txBody>
          <a:bodyPr anchor="b"/>
          <a:lstStyle>
            <a:lvl1pPr>
              <a:defRPr sz="2400"/>
            </a:lvl1pPr>
          </a:lstStyle>
          <a:p>
            <a:r>
              <a:rPr lang="fr-FR"/>
              <a:t>Modifiez le style du titre</a:t>
            </a:r>
            <a:endParaRPr lang="en-US" dirty="0"/>
          </a:p>
        </p:txBody>
      </p:sp>
      <p:sp>
        <p:nvSpPr>
          <p:cNvPr id="3" name="Picture Placeholder 2"/>
          <p:cNvSpPr>
            <a:spLocks noGrp="1" noChangeAspect="1"/>
          </p:cNvSpPr>
          <p:nvPr>
            <p:ph type="pic" idx="1"/>
          </p:nvPr>
        </p:nvSpPr>
        <p:spPr>
          <a:xfrm>
            <a:off x="2915543" y="1316569"/>
            <a:ext cx="3471863" cy="6498167"/>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fr-FR"/>
              <a:t>Cliquez sur l'icône pour ajouter une image</a:t>
            </a:r>
            <a:endParaRPr lang="en-US" dirty="0"/>
          </a:p>
        </p:txBody>
      </p:sp>
      <p:sp>
        <p:nvSpPr>
          <p:cNvPr id="4" name="Text Placeholder 3"/>
          <p:cNvSpPr>
            <a:spLocks noGrp="1"/>
          </p:cNvSpPr>
          <p:nvPr>
            <p:ph type="body" sz="half" idx="2"/>
          </p:nvPr>
        </p:nvSpPr>
        <p:spPr>
          <a:xfrm>
            <a:off x="472381" y="2743200"/>
            <a:ext cx="2211884" cy="5082117"/>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fr-FR"/>
              <a:t>Modifier les styles du texte du masque</a:t>
            </a:r>
          </a:p>
        </p:txBody>
      </p:sp>
      <p:sp>
        <p:nvSpPr>
          <p:cNvPr id="5" name="Date Placeholder 4"/>
          <p:cNvSpPr>
            <a:spLocks noGrp="1"/>
          </p:cNvSpPr>
          <p:nvPr>
            <p:ph type="dt" sz="half" idx="10"/>
          </p:nvPr>
        </p:nvSpPr>
        <p:spPr/>
        <p:txBody>
          <a:bodyPr/>
          <a:lstStyle/>
          <a:p>
            <a:fld id="{41884B0B-6896-4731-A0C1-179C36951A2F}" type="datetimeFigureOut">
              <a:rPr lang="fr-FR" smtClean="0"/>
              <a:t>22/01/2022</a:t>
            </a:fld>
            <a:endParaRPr lang="fr-FR"/>
          </a:p>
        </p:txBody>
      </p:sp>
      <p:sp>
        <p:nvSpPr>
          <p:cNvPr id="6" name="Footer Placeholder 5"/>
          <p:cNvSpPr>
            <a:spLocks noGrp="1"/>
          </p:cNvSpPr>
          <p:nvPr>
            <p:ph type="ftr" sz="quarter" idx="11"/>
          </p:nvPr>
        </p:nvSpPr>
        <p:spPr/>
        <p:txBody>
          <a:bodyPr/>
          <a:lstStyle/>
          <a:p>
            <a:endParaRPr lang="fr-FR"/>
          </a:p>
        </p:txBody>
      </p:sp>
      <p:sp>
        <p:nvSpPr>
          <p:cNvPr id="7" name="Slide Number Placeholder 6"/>
          <p:cNvSpPr>
            <a:spLocks noGrp="1"/>
          </p:cNvSpPr>
          <p:nvPr>
            <p:ph type="sldNum" sz="quarter" idx="12"/>
          </p:nvPr>
        </p:nvSpPr>
        <p:spPr/>
        <p:txBody>
          <a:bodyPr/>
          <a:lstStyle/>
          <a:p>
            <a:fld id="{81CA25AC-6441-4321-BCF6-3E98289578C1}" type="slidenum">
              <a:rPr lang="fr-FR" smtClean="0"/>
              <a:t>‹N°›</a:t>
            </a:fld>
            <a:endParaRPr lang="fr-FR"/>
          </a:p>
        </p:txBody>
      </p:sp>
    </p:spTree>
    <p:extLst>
      <p:ext uri="{BB962C8B-B14F-4D97-AF65-F5344CB8AC3E}">
        <p14:creationId xmlns:p14="http://schemas.microsoft.com/office/powerpoint/2010/main" val="122743266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Vertical Text Placeholder 2"/>
          <p:cNvSpPr>
            <a:spLocks noGrp="1"/>
          </p:cNvSpPr>
          <p:nvPr>
            <p:ph type="body" orient="vert" idx="1"/>
          </p:nvPr>
        </p:nvSpPr>
        <p:spPr/>
        <p:txBody>
          <a:bodyPr vert="eaVert"/>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41884B0B-6896-4731-A0C1-179C36951A2F}" type="datetimeFigureOut">
              <a:rPr lang="fr-FR" smtClean="0"/>
              <a:t>22/01/2022</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81CA25AC-6441-4321-BCF6-3E98289578C1}" type="slidenum">
              <a:rPr lang="fr-FR" smtClean="0"/>
              <a:t>‹N°›</a:t>
            </a:fld>
            <a:endParaRPr lang="fr-FR"/>
          </a:p>
        </p:txBody>
      </p:sp>
    </p:spTree>
    <p:extLst>
      <p:ext uri="{BB962C8B-B14F-4D97-AF65-F5344CB8AC3E}">
        <p14:creationId xmlns:p14="http://schemas.microsoft.com/office/powerpoint/2010/main" val="251969689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4907757" y="486834"/>
            <a:ext cx="1478756" cy="7749117"/>
          </a:xfrm>
        </p:spPr>
        <p:txBody>
          <a:bodyPr vert="eaVert"/>
          <a:lstStyle/>
          <a:p>
            <a:r>
              <a:rPr lang="fr-FR"/>
              <a:t>Modifiez le style du titre</a:t>
            </a:r>
            <a:endParaRPr lang="en-US" dirty="0"/>
          </a:p>
        </p:txBody>
      </p:sp>
      <p:sp>
        <p:nvSpPr>
          <p:cNvPr id="3" name="Vertical Text Placeholder 2"/>
          <p:cNvSpPr>
            <a:spLocks noGrp="1"/>
          </p:cNvSpPr>
          <p:nvPr>
            <p:ph type="body" orient="vert" idx="1"/>
          </p:nvPr>
        </p:nvSpPr>
        <p:spPr>
          <a:xfrm>
            <a:off x="471488" y="486834"/>
            <a:ext cx="4350544" cy="7749117"/>
          </a:xfrm>
        </p:spPr>
        <p:txBody>
          <a:bodyPr vert="eaVert"/>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41884B0B-6896-4731-A0C1-179C36951A2F}" type="datetimeFigureOut">
              <a:rPr lang="fr-FR" smtClean="0"/>
              <a:t>22/01/2022</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81CA25AC-6441-4321-BCF6-3E98289578C1}" type="slidenum">
              <a:rPr lang="fr-FR" smtClean="0"/>
              <a:t>‹N°›</a:t>
            </a:fld>
            <a:endParaRPr lang="fr-FR"/>
          </a:p>
        </p:txBody>
      </p:sp>
    </p:spTree>
    <p:extLst>
      <p:ext uri="{BB962C8B-B14F-4D97-AF65-F5344CB8AC3E}">
        <p14:creationId xmlns:p14="http://schemas.microsoft.com/office/powerpoint/2010/main" val="110185874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71488" y="486836"/>
            <a:ext cx="5915025" cy="1767417"/>
          </a:xfrm>
          <a:prstGeom prst="rect">
            <a:avLst/>
          </a:prstGeom>
        </p:spPr>
        <p:txBody>
          <a:bodyPr vert="horz" lIns="91440" tIns="45720" rIns="91440" bIns="45720" rtlCol="0" anchor="ctr">
            <a:normAutofit/>
          </a:bodyPr>
          <a:lstStyle/>
          <a:p>
            <a:r>
              <a:rPr lang="fr-FR"/>
              <a:t>Modifiez le style du titre</a:t>
            </a:r>
            <a:endParaRPr lang="en-US" dirty="0"/>
          </a:p>
        </p:txBody>
      </p:sp>
      <p:sp>
        <p:nvSpPr>
          <p:cNvPr id="3" name="Text Placeholder 2"/>
          <p:cNvSpPr>
            <a:spLocks noGrp="1"/>
          </p:cNvSpPr>
          <p:nvPr>
            <p:ph type="body" idx="1"/>
          </p:nvPr>
        </p:nvSpPr>
        <p:spPr>
          <a:xfrm>
            <a:off x="471488" y="2434167"/>
            <a:ext cx="5915025" cy="5801784"/>
          </a:xfrm>
          <a:prstGeom prst="rect">
            <a:avLst/>
          </a:prstGeom>
        </p:spPr>
        <p:txBody>
          <a:bodyPr vert="horz" lIns="91440" tIns="45720" rIns="91440" bIns="45720" rtlCol="0">
            <a:normAutofit/>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2"/>
          </p:nvPr>
        </p:nvSpPr>
        <p:spPr>
          <a:xfrm>
            <a:off x="471488" y="8475136"/>
            <a:ext cx="1543050" cy="486833"/>
          </a:xfrm>
          <a:prstGeom prst="rect">
            <a:avLst/>
          </a:prstGeom>
        </p:spPr>
        <p:txBody>
          <a:bodyPr vert="horz" lIns="91440" tIns="45720" rIns="91440" bIns="45720" rtlCol="0" anchor="ctr"/>
          <a:lstStyle>
            <a:lvl1pPr algn="l">
              <a:defRPr sz="900">
                <a:solidFill>
                  <a:schemeClr val="tx1">
                    <a:tint val="75000"/>
                  </a:schemeClr>
                </a:solidFill>
              </a:defRPr>
            </a:lvl1pPr>
          </a:lstStyle>
          <a:p>
            <a:fld id="{41884B0B-6896-4731-A0C1-179C36951A2F}" type="datetimeFigureOut">
              <a:rPr lang="fr-FR" smtClean="0"/>
              <a:t>22/01/2022</a:t>
            </a:fld>
            <a:endParaRPr lang="fr-FR"/>
          </a:p>
        </p:txBody>
      </p:sp>
      <p:sp>
        <p:nvSpPr>
          <p:cNvPr id="5" name="Footer Placeholder 4"/>
          <p:cNvSpPr>
            <a:spLocks noGrp="1"/>
          </p:cNvSpPr>
          <p:nvPr>
            <p:ph type="ftr" sz="quarter" idx="3"/>
          </p:nvPr>
        </p:nvSpPr>
        <p:spPr>
          <a:xfrm>
            <a:off x="2271713" y="8475136"/>
            <a:ext cx="2314575" cy="486833"/>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fr-FR"/>
          </a:p>
        </p:txBody>
      </p:sp>
      <p:sp>
        <p:nvSpPr>
          <p:cNvPr id="6" name="Slide Number Placeholder 5"/>
          <p:cNvSpPr>
            <a:spLocks noGrp="1"/>
          </p:cNvSpPr>
          <p:nvPr>
            <p:ph type="sldNum" sz="quarter" idx="4"/>
          </p:nvPr>
        </p:nvSpPr>
        <p:spPr>
          <a:xfrm>
            <a:off x="4843463" y="8475136"/>
            <a:ext cx="1543050" cy="486833"/>
          </a:xfrm>
          <a:prstGeom prst="rect">
            <a:avLst/>
          </a:prstGeom>
        </p:spPr>
        <p:txBody>
          <a:bodyPr vert="horz" lIns="91440" tIns="45720" rIns="91440" bIns="45720" rtlCol="0" anchor="ctr"/>
          <a:lstStyle>
            <a:lvl1pPr algn="r">
              <a:defRPr sz="900">
                <a:solidFill>
                  <a:schemeClr val="tx1">
                    <a:tint val="75000"/>
                  </a:schemeClr>
                </a:solidFill>
              </a:defRPr>
            </a:lvl1pPr>
          </a:lstStyle>
          <a:p>
            <a:fld id="{81CA25AC-6441-4321-BCF6-3E98289578C1}" type="slidenum">
              <a:rPr lang="fr-FR" smtClean="0"/>
              <a:t>‹N°›</a:t>
            </a:fld>
            <a:endParaRPr lang="fr-FR"/>
          </a:p>
        </p:txBody>
      </p:sp>
    </p:spTree>
    <p:extLst>
      <p:ext uri="{BB962C8B-B14F-4D97-AF65-F5344CB8AC3E}">
        <p14:creationId xmlns:p14="http://schemas.microsoft.com/office/powerpoint/2010/main" val="318045894"/>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7.jpeg"/><Relationship Id="rId3" Type="http://schemas.openxmlformats.org/officeDocument/2006/relationships/image" Target="../media/image2.png"/><Relationship Id="rId7" Type="http://schemas.openxmlformats.org/officeDocument/2006/relationships/image" Target="../media/image6.jpeg"/><Relationship Id="rId2" Type="http://schemas.openxmlformats.org/officeDocument/2006/relationships/image" Target="../media/image1.jpeg"/><Relationship Id="rId1" Type="http://schemas.openxmlformats.org/officeDocument/2006/relationships/slideLayout" Target="../slideLayouts/slideLayout1.xml"/><Relationship Id="rId6" Type="http://schemas.openxmlformats.org/officeDocument/2006/relationships/image" Target="../media/image5.jpeg"/><Relationship Id="rId5" Type="http://schemas.openxmlformats.org/officeDocument/2006/relationships/image" Target="../media/image4.jpeg"/><Relationship Id="rId4" Type="http://schemas.openxmlformats.org/officeDocument/2006/relationships/image" Target="../media/image3.png"/><Relationship Id="rId9" Type="http://schemas.openxmlformats.org/officeDocument/2006/relationships/image" Target="../media/image8.jpeg"/></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1.xml"/><Relationship Id="rId4"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5">
                <a:lumMod val="5000"/>
                <a:lumOff val="95000"/>
              </a:schemeClr>
            </a:gs>
            <a:gs pos="74000">
              <a:schemeClr val="accent5">
                <a:lumMod val="45000"/>
                <a:lumOff val="55000"/>
              </a:schemeClr>
            </a:gs>
            <a:gs pos="83000">
              <a:schemeClr val="accent5">
                <a:lumMod val="45000"/>
                <a:lumOff val="55000"/>
              </a:schemeClr>
            </a:gs>
            <a:gs pos="100000">
              <a:schemeClr val="accent5">
                <a:lumMod val="30000"/>
                <a:lumOff val="70000"/>
              </a:schemeClr>
            </a:gs>
          </a:gsLst>
          <a:lin ang="5400000" scaled="1"/>
          <a:tileRect/>
        </a:gradFill>
        <a:effectLst/>
      </p:bgPr>
    </p:bg>
    <p:spTree>
      <p:nvGrpSpPr>
        <p:cNvPr id="1" name=""/>
        <p:cNvGrpSpPr/>
        <p:nvPr/>
      </p:nvGrpSpPr>
      <p:grpSpPr>
        <a:xfrm>
          <a:off x="0" y="0"/>
          <a:ext cx="0" cy="0"/>
          <a:chOff x="0" y="0"/>
          <a:chExt cx="0" cy="0"/>
        </a:xfrm>
      </p:grpSpPr>
      <p:grpSp>
        <p:nvGrpSpPr>
          <p:cNvPr id="4" name="Groupe 3">
            <a:extLst>
              <a:ext uri="{FF2B5EF4-FFF2-40B4-BE49-F238E27FC236}">
                <a16:creationId xmlns:a16="http://schemas.microsoft.com/office/drawing/2014/main" id="{07A0DBD5-0AC4-4895-98CE-9BCE21E4E0BE}"/>
              </a:ext>
            </a:extLst>
          </p:cNvPr>
          <p:cNvGrpSpPr/>
          <p:nvPr/>
        </p:nvGrpSpPr>
        <p:grpSpPr>
          <a:xfrm>
            <a:off x="188417" y="201993"/>
            <a:ext cx="1301024" cy="785388"/>
            <a:chOff x="56842" y="133815"/>
            <a:chExt cx="1355307" cy="804675"/>
          </a:xfrm>
        </p:grpSpPr>
        <p:pic>
          <p:nvPicPr>
            <p:cNvPr id="5" name="Image 111">
              <a:extLst>
                <a:ext uri="{FF2B5EF4-FFF2-40B4-BE49-F238E27FC236}">
                  <a16:creationId xmlns:a16="http://schemas.microsoft.com/office/drawing/2014/main" id="{34FD9071-378B-4B64-B9A3-30D3145B3CF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6842" y="133815"/>
              <a:ext cx="636812" cy="457198"/>
            </a:xfrm>
            <a:prstGeom prst="rect">
              <a:avLst/>
            </a:prstGeom>
            <a:noFill/>
            <a:extLst>
              <a:ext uri="{909E8E84-426E-40DD-AFC4-6F175D3DCCD1}">
                <a14:hiddenFill xmlns:a14="http://schemas.microsoft.com/office/drawing/2010/main">
                  <a:solidFill>
                    <a:srgbClr val="FFFFFF"/>
                  </a:solidFill>
                </a14:hiddenFill>
              </a:ext>
            </a:extLst>
          </p:spPr>
        </p:pic>
        <p:pic>
          <p:nvPicPr>
            <p:cNvPr id="6" name="Image 112" descr="entete_mission_LVE">
              <a:extLst>
                <a:ext uri="{FF2B5EF4-FFF2-40B4-BE49-F238E27FC236}">
                  <a16:creationId xmlns:a16="http://schemas.microsoft.com/office/drawing/2014/main" id="{D1D6A61C-6830-4C89-B9B0-DD3C7D06F23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39294" r="3778"/>
            <a:stretch>
              <a:fillRect/>
            </a:stretch>
          </p:blipFill>
          <p:spPr bwMode="auto">
            <a:xfrm>
              <a:off x="735874" y="183063"/>
              <a:ext cx="676275" cy="485775"/>
            </a:xfrm>
            <a:prstGeom prst="rect">
              <a:avLst/>
            </a:prstGeom>
            <a:noFill/>
            <a:extLst>
              <a:ext uri="{909E8E84-426E-40DD-AFC4-6F175D3DCCD1}">
                <a14:hiddenFill xmlns:a14="http://schemas.microsoft.com/office/drawing/2010/main">
                  <a:solidFill>
                    <a:srgbClr val="FFFFFF"/>
                  </a:solidFill>
                </a14:hiddenFill>
              </a:ext>
            </a:extLst>
          </p:spPr>
        </p:pic>
        <p:sp>
          <p:nvSpPr>
            <p:cNvPr id="7" name="Rectangle 7">
              <a:extLst>
                <a:ext uri="{FF2B5EF4-FFF2-40B4-BE49-F238E27FC236}">
                  <a16:creationId xmlns:a16="http://schemas.microsoft.com/office/drawing/2014/main" id="{91ECEB55-47E2-4943-B927-0C2D1A26E273}"/>
                </a:ext>
              </a:extLst>
            </p:cNvPr>
            <p:cNvSpPr>
              <a:spLocks noChangeArrowheads="1"/>
            </p:cNvSpPr>
            <p:nvPr/>
          </p:nvSpPr>
          <p:spPr bwMode="auto">
            <a:xfrm>
              <a:off x="244475" y="707658"/>
              <a:ext cx="1096775" cy="2308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lvl1pPr eaLnBrk="0" fontAlgn="base" hangingPunct="0">
                <a:spcBef>
                  <a:spcPct val="0"/>
                </a:spcBef>
                <a:spcAft>
                  <a:spcPct val="0"/>
                </a:spcAft>
                <a:tabLst>
                  <a:tab pos="2865438" algn="ctr"/>
                  <a:tab pos="5730875" algn="r"/>
                </a:tabLst>
                <a:defRPr>
                  <a:solidFill>
                    <a:schemeClr val="tx1"/>
                  </a:solidFill>
                  <a:latin typeface="Arial" panose="020B0604020202020204" pitchFamily="34" charset="0"/>
                </a:defRPr>
              </a:lvl1pPr>
              <a:lvl2pPr eaLnBrk="0" fontAlgn="base" hangingPunct="0">
                <a:spcBef>
                  <a:spcPct val="0"/>
                </a:spcBef>
                <a:spcAft>
                  <a:spcPct val="0"/>
                </a:spcAft>
                <a:tabLst>
                  <a:tab pos="2865438" algn="ctr"/>
                  <a:tab pos="5730875" algn="r"/>
                </a:tabLst>
                <a:defRPr>
                  <a:solidFill>
                    <a:schemeClr val="tx1"/>
                  </a:solidFill>
                  <a:latin typeface="Arial" panose="020B0604020202020204" pitchFamily="34" charset="0"/>
                </a:defRPr>
              </a:lvl2pPr>
              <a:lvl3pPr eaLnBrk="0" fontAlgn="base" hangingPunct="0">
                <a:spcBef>
                  <a:spcPct val="0"/>
                </a:spcBef>
                <a:spcAft>
                  <a:spcPct val="0"/>
                </a:spcAft>
                <a:tabLst>
                  <a:tab pos="2865438" algn="ctr"/>
                  <a:tab pos="5730875" algn="r"/>
                </a:tabLst>
                <a:defRPr>
                  <a:solidFill>
                    <a:schemeClr val="tx1"/>
                  </a:solidFill>
                  <a:latin typeface="Arial" panose="020B0604020202020204" pitchFamily="34" charset="0"/>
                </a:defRPr>
              </a:lvl3pPr>
              <a:lvl4pPr eaLnBrk="0" fontAlgn="base" hangingPunct="0">
                <a:spcBef>
                  <a:spcPct val="0"/>
                </a:spcBef>
                <a:spcAft>
                  <a:spcPct val="0"/>
                </a:spcAft>
                <a:tabLst>
                  <a:tab pos="2865438" algn="ctr"/>
                  <a:tab pos="5730875" algn="r"/>
                </a:tabLst>
                <a:defRPr>
                  <a:solidFill>
                    <a:schemeClr val="tx1"/>
                  </a:solidFill>
                  <a:latin typeface="Arial" panose="020B0604020202020204" pitchFamily="34" charset="0"/>
                </a:defRPr>
              </a:lvl4pPr>
              <a:lvl5pPr eaLnBrk="0" fontAlgn="base" hangingPunct="0">
                <a:spcBef>
                  <a:spcPct val="0"/>
                </a:spcBef>
                <a:spcAft>
                  <a:spcPct val="0"/>
                </a:spcAft>
                <a:tabLst>
                  <a:tab pos="2865438" algn="ctr"/>
                  <a:tab pos="5730875" algn="r"/>
                </a:tabLst>
                <a:defRPr>
                  <a:solidFill>
                    <a:schemeClr val="tx1"/>
                  </a:solidFill>
                  <a:latin typeface="Arial" panose="020B0604020202020204" pitchFamily="34" charset="0"/>
                </a:defRPr>
              </a:lvl5pPr>
              <a:lvl6pPr eaLnBrk="0" fontAlgn="base" hangingPunct="0">
                <a:spcBef>
                  <a:spcPct val="0"/>
                </a:spcBef>
                <a:spcAft>
                  <a:spcPct val="0"/>
                </a:spcAft>
                <a:tabLst>
                  <a:tab pos="2865438" algn="ctr"/>
                  <a:tab pos="5730875" algn="r"/>
                </a:tabLst>
                <a:defRPr>
                  <a:solidFill>
                    <a:schemeClr val="tx1"/>
                  </a:solidFill>
                  <a:latin typeface="Arial" panose="020B0604020202020204" pitchFamily="34" charset="0"/>
                </a:defRPr>
              </a:lvl6pPr>
              <a:lvl7pPr eaLnBrk="0" fontAlgn="base" hangingPunct="0">
                <a:spcBef>
                  <a:spcPct val="0"/>
                </a:spcBef>
                <a:spcAft>
                  <a:spcPct val="0"/>
                </a:spcAft>
                <a:tabLst>
                  <a:tab pos="2865438" algn="ctr"/>
                  <a:tab pos="5730875" algn="r"/>
                </a:tabLst>
                <a:defRPr>
                  <a:solidFill>
                    <a:schemeClr val="tx1"/>
                  </a:solidFill>
                  <a:latin typeface="Arial" panose="020B0604020202020204" pitchFamily="34" charset="0"/>
                </a:defRPr>
              </a:lvl7pPr>
              <a:lvl8pPr eaLnBrk="0" fontAlgn="base" hangingPunct="0">
                <a:spcBef>
                  <a:spcPct val="0"/>
                </a:spcBef>
                <a:spcAft>
                  <a:spcPct val="0"/>
                </a:spcAft>
                <a:tabLst>
                  <a:tab pos="2865438" algn="ctr"/>
                  <a:tab pos="5730875" algn="r"/>
                </a:tabLst>
                <a:defRPr>
                  <a:solidFill>
                    <a:schemeClr val="tx1"/>
                  </a:solidFill>
                  <a:latin typeface="Arial" panose="020B0604020202020204" pitchFamily="34" charset="0"/>
                </a:defRPr>
              </a:lvl8pPr>
              <a:lvl9pPr eaLnBrk="0" fontAlgn="base" hangingPunct="0">
                <a:spcBef>
                  <a:spcPct val="0"/>
                </a:spcBef>
                <a:spcAft>
                  <a:spcPct val="0"/>
                </a:spcAft>
                <a:tabLst>
                  <a:tab pos="2865438" algn="ctr"/>
                  <a:tab pos="5730875" algn="r"/>
                </a:tabLst>
                <a:defRPr>
                  <a:solidFill>
                    <a:schemeClr val="tx1"/>
                  </a:solidFill>
                  <a:latin typeface="Arial" panose="020B0604020202020204" pitchFamily="34" charset="0"/>
                </a:defRPr>
              </a:lvl9pPr>
            </a:lstStyle>
            <a:p>
              <a:pPr marL="0" marR="0" lvl="0" indent="0" defTabSz="914400" eaLnBrk="0" fontAlgn="base" latinLnBrk="0" hangingPunct="0">
                <a:lnSpc>
                  <a:spcPct val="100000"/>
                </a:lnSpc>
                <a:spcBef>
                  <a:spcPct val="0"/>
                </a:spcBef>
                <a:spcAft>
                  <a:spcPct val="0"/>
                </a:spcAft>
                <a:buClrTx/>
                <a:buSzTx/>
                <a:buFontTx/>
                <a:buNone/>
                <a:tabLst>
                  <a:tab pos="2865438" algn="ctr"/>
                  <a:tab pos="5730875" algn="r"/>
                </a:tabLst>
                <a:defRPr/>
              </a:pPr>
              <a:r>
                <a:rPr kumimoji="0" lang="fr-FR" altLang="fr-FR" sz="900" b="0" i="0" u="none" strike="noStrike" kern="0" cap="none" spc="0" normalizeH="0" baseline="0" noProof="0" dirty="0" bmk="_Hlk49758744">
                  <a:ln>
                    <a:noFill/>
                  </a:ln>
                  <a:solidFill>
                    <a:prstClr val="black"/>
                  </a:solidFill>
                  <a:effectLst/>
                  <a:uLnTx/>
                  <a:uFillTx/>
                  <a:latin typeface="Lucida Handwriting" panose="03010101010101010101" pitchFamily="66" charset="0"/>
                  <a:ea typeface="Calibri" panose="020F0502020204030204" pitchFamily="34" charset="0"/>
                  <a:cs typeface="Times New Roman" panose="02020603050405020304" pitchFamily="18" charset="0"/>
                </a:rPr>
                <a:t>        1</a:t>
              </a:r>
              <a:r>
                <a:rPr kumimoji="0" lang="fr-FR" altLang="fr-FR" sz="900" b="0" i="0" u="none" strike="noStrike" kern="0" cap="none" spc="0" normalizeH="0" baseline="30000" noProof="0" dirty="0" bmk="_Hlk49758744">
                  <a:ln>
                    <a:noFill/>
                  </a:ln>
                  <a:solidFill>
                    <a:prstClr val="black"/>
                  </a:solidFill>
                  <a:effectLst/>
                  <a:uLnTx/>
                  <a:uFillTx/>
                  <a:latin typeface="Lucida Handwriting" panose="03010101010101010101" pitchFamily="66" charset="0"/>
                  <a:ea typeface="Calibri" panose="020F0502020204030204" pitchFamily="34" charset="0"/>
                  <a:cs typeface="Times New Roman" panose="02020603050405020304" pitchFamily="18" charset="0"/>
                </a:rPr>
                <a:t>er</a:t>
              </a:r>
              <a:r>
                <a:rPr kumimoji="0" lang="fr-FR" altLang="fr-FR" sz="900" b="0" i="0" u="none" strike="noStrike" kern="0" cap="none" spc="0" normalizeH="0" baseline="0" noProof="0" dirty="0" bmk="_Hlk49758744">
                  <a:ln>
                    <a:noFill/>
                  </a:ln>
                  <a:solidFill>
                    <a:prstClr val="black"/>
                  </a:solidFill>
                  <a:effectLst/>
                  <a:uLnTx/>
                  <a:uFillTx/>
                  <a:latin typeface="Lucida Handwriting" panose="03010101010101010101" pitchFamily="66" charset="0"/>
                  <a:ea typeface="Calibri" panose="020F0502020204030204" pitchFamily="34" charset="0"/>
                  <a:cs typeface="Times New Roman" panose="02020603050405020304" pitchFamily="18" charset="0"/>
                </a:rPr>
                <a:t> degr</a:t>
              </a:r>
              <a:r>
                <a:rPr kumimoji="0" lang="fr-FR" altLang="fr-FR" sz="900" b="0" i="0" u="none" strike="noStrike" kern="0" cap="none" spc="0" normalizeH="0" baseline="0" noProof="0" dirty="0" bmk="_Hlk49758744">
                  <a:ln>
                    <a:noFill/>
                  </a:ln>
                  <a:solidFill>
                    <a:prstClr val="black"/>
                  </a:solidFill>
                  <a:effectLst/>
                  <a:uLnTx/>
                  <a:uFillTx/>
                  <a:latin typeface="Tahoma" panose="020B0604030504040204" pitchFamily="34" charset="0"/>
                  <a:ea typeface="Calibri" panose="020F0502020204030204" pitchFamily="34" charset="0"/>
                  <a:cs typeface="Times New Roman" panose="02020603050405020304" pitchFamily="18" charset="0"/>
                </a:rPr>
                <a:t>é</a:t>
              </a:r>
              <a:r>
                <a:rPr kumimoji="0" lang="fr-FR" altLang="fr-FR" sz="900" b="0" i="0" u="none" strike="noStrike" kern="0" cap="none" spc="0" normalizeH="0" baseline="0" noProof="0" dirty="0">
                  <a:ln>
                    <a:noFill/>
                  </a:ln>
                  <a:solidFill>
                    <a:prstClr val="black"/>
                  </a:solidFill>
                  <a:effectLst/>
                  <a:uLnTx/>
                  <a:uFillTx/>
                  <a:latin typeface="Tahoma" panose="020B0604030504040204" pitchFamily="34" charset="0"/>
                  <a:ea typeface="Tahoma" panose="020B0604030504040204" pitchFamily="34" charset="0"/>
                  <a:cs typeface="Times New Roman" panose="02020603050405020304" pitchFamily="18" charset="0"/>
                </a:rPr>
                <a:t> </a:t>
              </a:r>
              <a:endParaRPr kumimoji="0" lang="fr-FR" altLang="fr-FR" sz="1800" b="0" i="0" u="none" strike="noStrike" kern="0" cap="none" spc="0" normalizeH="0" baseline="0" noProof="0" dirty="0">
                <a:ln>
                  <a:noFill/>
                </a:ln>
                <a:solidFill>
                  <a:prstClr val="black"/>
                </a:solidFill>
                <a:effectLst/>
                <a:uLnTx/>
                <a:uFillTx/>
                <a:latin typeface="Arial" panose="020B0604020202020204" pitchFamily="34" charset="0"/>
              </a:endParaRPr>
            </a:p>
          </p:txBody>
        </p:sp>
      </p:grpSp>
      <p:pic>
        <p:nvPicPr>
          <p:cNvPr id="8" name="Image 110">
            <a:extLst>
              <a:ext uri="{FF2B5EF4-FFF2-40B4-BE49-F238E27FC236}">
                <a16:creationId xmlns:a16="http://schemas.microsoft.com/office/drawing/2014/main" id="{948E3796-BF07-41BB-96B6-66B81BD36DC2}"/>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768839" y="201993"/>
            <a:ext cx="4720862" cy="474132"/>
          </a:xfrm>
          <a:prstGeom prst="rect">
            <a:avLst/>
          </a:prstGeom>
          <a:noFill/>
          <a:extLst>
            <a:ext uri="{909E8E84-426E-40DD-AFC4-6F175D3DCCD1}">
              <a14:hiddenFill xmlns:a14="http://schemas.microsoft.com/office/drawing/2010/main">
                <a:solidFill>
                  <a:srgbClr val="FFFFFF"/>
                </a:solidFill>
              </a14:hiddenFill>
            </a:ext>
          </a:extLst>
        </p:spPr>
      </p:pic>
      <p:sp>
        <p:nvSpPr>
          <p:cNvPr id="2" name="Rectangle 1">
            <a:extLst>
              <a:ext uri="{FF2B5EF4-FFF2-40B4-BE49-F238E27FC236}">
                <a16:creationId xmlns:a16="http://schemas.microsoft.com/office/drawing/2014/main" id="{456AFA82-0CF2-4984-B728-4F4198702C6C}"/>
              </a:ext>
            </a:extLst>
          </p:cNvPr>
          <p:cNvSpPr/>
          <p:nvPr/>
        </p:nvSpPr>
        <p:spPr>
          <a:xfrm>
            <a:off x="182246" y="1350557"/>
            <a:ext cx="6443663" cy="1277273"/>
          </a:xfrm>
          <a:prstGeom prst="rect">
            <a:avLst/>
          </a:prstGeom>
          <a:gradFill flip="none" rotWithShape="1">
            <a:gsLst>
              <a:gs pos="0">
                <a:schemeClr val="accent4">
                  <a:lumMod val="5000"/>
                  <a:lumOff val="95000"/>
                </a:schemeClr>
              </a:gs>
              <a:gs pos="74000">
                <a:schemeClr val="accent4">
                  <a:lumMod val="45000"/>
                  <a:lumOff val="55000"/>
                </a:schemeClr>
              </a:gs>
              <a:gs pos="83000">
                <a:schemeClr val="accent4">
                  <a:lumMod val="45000"/>
                  <a:lumOff val="55000"/>
                </a:schemeClr>
              </a:gs>
              <a:gs pos="100000">
                <a:schemeClr val="accent4">
                  <a:lumMod val="30000"/>
                  <a:lumOff val="70000"/>
                </a:schemeClr>
              </a:gs>
            </a:gsLst>
            <a:path path="circle">
              <a:fillToRect l="100000" t="100000"/>
            </a:path>
            <a:tileRect r="-100000" b="-100000"/>
          </a:gradFill>
        </p:spPr>
        <p:txBody>
          <a:bodyPr wrap="square">
            <a:spAutoFit/>
          </a:bodyPr>
          <a:lstStyle/>
          <a:p>
            <a:r>
              <a:rPr lang="fr-FR" sz="1100" b="1" dirty="0" err="1">
                <a:solidFill>
                  <a:srgbClr val="FF0000"/>
                </a:solidFill>
                <a:latin typeface="Calibri" panose="020F0502020204030204" pitchFamily="34" charset="0"/>
                <a:ea typeface="Calibri" panose="020F0502020204030204" pitchFamily="34" charset="0"/>
                <a:cs typeface="Times New Roman" panose="02020603050405020304" pitchFamily="18" charset="0"/>
              </a:rPr>
              <a:t>My</a:t>
            </a:r>
            <a:r>
              <a:rPr lang="fr-FR" sz="1100" b="1" dirty="0">
                <a:solidFill>
                  <a:srgbClr val="FF0000"/>
                </a:solidFill>
                <a:latin typeface="Calibri" panose="020F0502020204030204" pitchFamily="34" charset="0"/>
                <a:ea typeface="Calibri" panose="020F0502020204030204" pitchFamily="34" charset="0"/>
                <a:cs typeface="Times New Roman" panose="02020603050405020304" pitchFamily="18" charset="0"/>
              </a:rPr>
              <a:t> English Week – niveau 2 période 2 - EPS et Anglais</a:t>
            </a:r>
            <a:endParaRPr lang="fr-FR" sz="1100" b="1" dirty="0">
              <a:latin typeface="Calibri" panose="020F0502020204030204" pitchFamily="34" charset="0"/>
              <a:ea typeface="Calibri" panose="020F0502020204030204" pitchFamily="34" charset="0"/>
              <a:cs typeface="Times New Roman" panose="02020603050405020304" pitchFamily="18" charset="0"/>
            </a:endParaRPr>
          </a:p>
          <a:p>
            <a:r>
              <a:rPr lang="fr-FR" sz="1100" b="1" dirty="0">
                <a:latin typeface="Calibri" panose="020F0502020204030204" pitchFamily="34" charset="0"/>
                <a:ea typeface="Calibri" panose="020F0502020204030204" pitchFamily="34" charset="0"/>
                <a:cs typeface="Times New Roman" panose="02020603050405020304" pitchFamily="18" charset="0"/>
              </a:rPr>
              <a:t>Durée:  </a:t>
            </a:r>
            <a:r>
              <a:rPr lang="fr-FR" sz="1100" dirty="0">
                <a:latin typeface="Calibri" panose="020F0502020204030204" pitchFamily="34" charset="0"/>
                <a:ea typeface="Calibri" panose="020F0502020204030204" pitchFamily="34" charset="0"/>
                <a:cs typeface="Times New Roman" panose="02020603050405020304" pitchFamily="18" charset="0"/>
              </a:rPr>
              <a:t>20 min par jour</a:t>
            </a:r>
          </a:p>
          <a:p>
            <a:r>
              <a:rPr lang="fr-FR" sz="1100" b="1" dirty="0">
                <a:latin typeface="Calibri" panose="020F0502020204030204" pitchFamily="34" charset="0"/>
                <a:ea typeface="Calibri" panose="020F0502020204030204" pitchFamily="34" charset="0"/>
                <a:cs typeface="Times New Roman" panose="02020603050405020304" pitchFamily="18" charset="0"/>
              </a:rPr>
              <a:t>EPS : objectifs : </a:t>
            </a:r>
            <a:r>
              <a:rPr lang="fr-FR" sz="1100" dirty="0">
                <a:latin typeface="Calibri" panose="020F0502020204030204" pitchFamily="34" charset="0"/>
                <a:ea typeface="Calibri" panose="020F0502020204030204" pitchFamily="34" charset="0"/>
                <a:cs typeface="Times New Roman" panose="02020603050405020304" pitchFamily="18" charset="0"/>
              </a:rPr>
              <a:t>adapter sa motricité à des situations variées / Comprendre, respecter et faire respecter règles et règlements</a:t>
            </a:r>
          </a:p>
          <a:p>
            <a:r>
              <a:rPr lang="fr-FR" sz="1100" b="1" dirty="0">
                <a:latin typeface="Calibri" panose="020F0502020204030204" pitchFamily="34" charset="0"/>
                <a:ea typeface="Calibri" panose="020F0502020204030204" pitchFamily="34" charset="0"/>
                <a:cs typeface="Times New Roman" panose="02020603050405020304" pitchFamily="18" charset="0"/>
              </a:rPr>
              <a:t>Anglais : objectifs :  </a:t>
            </a:r>
            <a:r>
              <a:rPr lang="fr-FR" sz="1100" dirty="0">
                <a:latin typeface="Calibri" panose="020F0502020204030204" pitchFamily="34" charset="0"/>
                <a:ea typeface="Calibri" panose="020F0502020204030204" pitchFamily="34" charset="0"/>
                <a:cs typeface="Times New Roman" panose="02020603050405020304" pitchFamily="18" charset="0"/>
              </a:rPr>
              <a:t>Comprendre des consignes en anglais / Reproduire à l’oral des modèles</a:t>
            </a:r>
            <a:r>
              <a:rPr lang="fr-FR" sz="1100" b="1" dirty="0">
                <a:latin typeface="Calibri" panose="020F0502020204030204" pitchFamily="34" charset="0"/>
                <a:ea typeface="Calibri" panose="020F0502020204030204" pitchFamily="34" charset="0"/>
                <a:cs typeface="Times New Roman" panose="02020603050405020304" pitchFamily="18" charset="0"/>
              </a:rPr>
              <a:t> </a:t>
            </a:r>
          </a:p>
          <a:p>
            <a:endParaRPr lang="fr-FR" sz="1100" b="1" dirty="0">
              <a:latin typeface="Calibri" panose="020F0502020204030204" pitchFamily="34" charset="0"/>
              <a:ea typeface="Calibri" panose="020F0502020204030204" pitchFamily="34" charset="0"/>
              <a:cs typeface="Times New Roman" panose="02020603050405020304" pitchFamily="18" charset="0"/>
            </a:endParaRPr>
          </a:p>
          <a:p>
            <a:pPr algn="ctr"/>
            <a:r>
              <a:rPr lang="fr-FR" sz="1100" b="1" dirty="0">
                <a:latin typeface="Calibri" panose="020F0502020204030204" pitchFamily="34" charset="0"/>
                <a:ea typeface="Calibri" panose="020F0502020204030204" pitchFamily="34" charset="0"/>
                <a:cs typeface="Times New Roman" panose="02020603050405020304" pitchFamily="18" charset="0"/>
              </a:rPr>
              <a:t>JOUR 1 ET 2</a:t>
            </a:r>
          </a:p>
        </p:txBody>
      </p:sp>
      <p:graphicFrame>
        <p:nvGraphicFramePr>
          <p:cNvPr id="9" name="Tableau 8">
            <a:extLst>
              <a:ext uri="{FF2B5EF4-FFF2-40B4-BE49-F238E27FC236}">
                <a16:creationId xmlns:a16="http://schemas.microsoft.com/office/drawing/2014/main" id="{A6DD6D4F-A7A3-47C4-920A-6074DE83A499}"/>
              </a:ext>
            </a:extLst>
          </p:cNvPr>
          <p:cNvGraphicFramePr>
            <a:graphicFrameLocks noGrp="1"/>
          </p:cNvGraphicFramePr>
          <p:nvPr>
            <p:extLst>
              <p:ext uri="{D42A27DB-BD31-4B8C-83A1-F6EECF244321}">
                <p14:modId xmlns:p14="http://schemas.microsoft.com/office/powerpoint/2010/main" val="3328717049"/>
              </p:ext>
            </p:extLst>
          </p:nvPr>
        </p:nvGraphicFramePr>
        <p:xfrm>
          <a:off x="163950" y="2915641"/>
          <a:ext cx="6421935" cy="3775266"/>
        </p:xfrm>
        <a:graphic>
          <a:graphicData uri="http://schemas.openxmlformats.org/drawingml/2006/table">
            <a:tbl>
              <a:tblPr firstRow="1" firstCol="1" bandRow="1">
                <a:tableStyleId>{5940675A-B579-460E-94D1-54222C63F5DA}</a:tableStyleId>
              </a:tblPr>
              <a:tblGrid>
                <a:gridCol w="453400">
                  <a:extLst>
                    <a:ext uri="{9D8B030D-6E8A-4147-A177-3AD203B41FA5}">
                      <a16:colId xmlns:a16="http://schemas.microsoft.com/office/drawing/2014/main" val="1970517189"/>
                    </a:ext>
                  </a:extLst>
                </a:gridCol>
                <a:gridCol w="2601999">
                  <a:extLst>
                    <a:ext uri="{9D8B030D-6E8A-4147-A177-3AD203B41FA5}">
                      <a16:colId xmlns:a16="http://schemas.microsoft.com/office/drawing/2014/main" val="3351740928"/>
                    </a:ext>
                  </a:extLst>
                </a:gridCol>
                <a:gridCol w="3366536">
                  <a:extLst>
                    <a:ext uri="{9D8B030D-6E8A-4147-A177-3AD203B41FA5}">
                      <a16:colId xmlns:a16="http://schemas.microsoft.com/office/drawing/2014/main" val="2777052400"/>
                    </a:ext>
                  </a:extLst>
                </a:gridCol>
              </a:tblGrid>
              <a:tr h="242274">
                <a:tc>
                  <a:txBody>
                    <a:bodyPr/>
                    <a:lstStyle/>
                    <a:p>
                      <a:pPr algn="ctr">
                        <a:lnSpc>
                          <a:spcPct val="107000"/>
                        </a:lnSpc>
                        <a:spcAft>
                          <a:spcPts val="0"/>
                        </a:spcAft>
                      </a:pPr>
                      <a:r>
                        <a:rPr lang="fr-FR" sz="700" dirty="0">
                          <a:effectLst/>
                        </a:rPr>
                        <a:t> </a:t>
                      </a:r>
                      <a:endParaRPr lang="fr-FR" sz="700" dirty="0">
                        <a:effectLst/>
                        <a:latin typeface="Calibri" panose="020F0502020204030204" pitchFamily="34" charset="0"/>
                        <a:ea typeface="Calibri" panose="020F0502020204030204" pitchFamily="34" charset="0"/>
                        <a:cs typeface="Times New Roman" panose="02020603050405020304" pitchFamily="18" charset="0"/>
                      </a:endParaRPr>
                    </a:p>
                  </a:txBody>
                  <a:tcPr marL="42029" marR="42029" marT="0" marB="0">
                    <a:gradFill>
                      <a:gsLst>
                        <a:gs pos="0">
                          <a:schemeClr val="accent5">
                            <a:lumMod val="5000"/>
                            <a:lumOff val="95000"/>
                          </a:schemeClr>
                        </a:gs>
                        <a:gs pos="74000">
                          <a:schemeClr val="accent5">
                            <a:lumMod val="45000"/>
                            <a:lumOff val="55000"/>
                          </a:schemeClr>
                        </a:gs>
                        <a:gs pos="83000">
                          <a:schemeClr val="accent5">
                            <a:lumMod val="45000"/>
                            <a:lumOff val="55000"/>
                          </a:schemeClr>
                        </a:gs>
                        <a:gs pos="100000">
                          <a:schemeClr val="accent5">
                            <a:lumMod val="30000"/>
                            <a:lumOff val="70000"/>
                          </a:schemeClr>
                        </a:gs>
                      </a:gsLst>
                      <a:lin ang="5400000" scaled="1"/>
                    </a:gradFill>
                  </a:tcPr>
                </a:tc>
                <a:tc>
                  <a:txBody>
                    <a:bodyPr/>
                    <a:lstStyle/>
                    <a:p>
                      <a:pPr algn="ctr">
                        <a:lnSpc>
                          <a:spcPct val="107000"/>
                        </a:lnSpc>
                        <a:spcAft>
                          <a:spcPts val="0"/>
                        </a:spcAft>
                      </a:pPr>
                      <a:r>
                        <a:rPr lang="fr-FR" sz="1200" b="1" dirty="0">
                          <a:effectLst/>
                        </a:rPr>
                        <a:t>Progression</a:t>
                      </a:r>
                      <a:endParaRPr lang="fr-FR" sz="1200" b="1" dirty="0">
                        <a:effectLst/>
                        <a:latin typeface="Calibri" panose="020F0502020204030204" pitchFamily="34" charset="0"/>
                        <a:ea typeface="Calibri" panose="020F0502020204030204" pitchFamily="34" charset="0"/>
                        <a:cs typeface="Times New Roman" panose="02020603050405020304" pitchFamily="18" charset="0"/>
                      </a:endParaRPr>
                    </a:p>
                  </a:txBody>
                  <a:tcPr marL="42029" marR="42029" marT="0" marB="0">
                    <a:gradFill>
                      <a:gsLst>
                        <a:gs pos="0">
                          <a:schemeClr val="accent5">
                            <a:lumMod val="5000"/>
                            <a:lumOff val="95000"/>
                          </a:schemeClr>
                        </a:gs>
                        <a:gs pos="74000">
                          <a:schemeClr val="accent5">
                            <a:lumMod val="45000"/>
                            <a:lumOff val="55000"/>
                          </a:schemeClr>
                        </a:gs>
                        <a:gs pos="83000">
                          <a:schemeClr val="accent5">
                            <a:lumMod val="45000"/>
                            <a:lumOff val="55000"/>
                          </a:schemeClr>
                        </a:gs>
                        <a:gs pos="100000">
                          <a:schemeClr val="accent5">
                            <a:lumMod val="30000"/>
                            <a:lumOff val="70000"/>
                          </a:schemeClr>
                        </a:gs>
                      </a:gsLst>
                      <a:lin ang="5400000" scaled="1"/>
                    </a:gradFill>
                  </a:tcPr>
                </a:tc>
                <a:tc>
                  <a:txBody>
                    <a:bodyPr/>
                    <a:lstStyle/>
                    <a:p>
                      <a:pPr algn="ctr">
                        <a:lnSpc>
                          <a:spcPct val="107000"/>
                        </a:lnSpc>
                        <a:spcAft>
                          <a:spcPts val="0"/>
                        </a:spcAft>
                      </a:pPr>
                      <a:r>
                        <a:rPr lang="fr-FR" sz="1200" b="1" dirty="0">
                          <a:effectLst/>
                        </a:rPr>
                        <a:t>Exemples d’activités</a:t>
                      </a:r>
                    </a:p>
                    <a:p>
                      <a:pPr algn="ctr">
                        <a:lnSpc>
                          <a:spcPct val="107000"/>
                        </a:lnSpc>
                        <a:spcAft>
                          <a:spcPts val="0"/>
                        </a:spcAft>
                      </a:pPr>
                      <a:r>
                        <a:rPr lang="fr-FR" sz="1200" b="1" dirty="0">
                          <a:effectLst/>
                        </a:rPr>
                        <a:t> </a:t>
                      </a:r>
                      <a:endParaRPr lang="fr-FR" sz="1200" b="1" dirty="0">
                        <a:effectLst/>
                        <a:latin typeface="Calibri" panose="020F0502020204030204" pitchFamily="34" charset="0"/>
                        <a:ea typeface="Calibri" panose="020F0502020204030204" pitchFamily="34" charset="0"/>
                        <a:cs typeface="Times New Roman" panose="02020603050405020304" pitchFamily="18" charset="0"/>
                      </a:endParaRPr>
                    </a:p>
                  </a:txBody>
                  <a:tcPr marL="42029" marR="42029" marT="0" marB="0">
                    <a:gradFill>
                      <a:gsLst>
                        <a:gs pos="0">
                          <a:schemeClr val="accent5">
                            <a:lumMod val="5000"/>
                            <a:lumOff val="95000"/>
                          </a:schemeClr>
                        </a:gs>
                        <a:gs pos="74000">
                          <a:schemeClr val="accent5">
                            <a:lumMod val="45000"/>
                            <a:lumOff val="55000"/>
                          </a:schemeClr>
                        </a:gs>
                        <a:gs pos="83000">
                          <a:schemeClr val="accent5">
                            <a:lumMod val="45000"/>
                            <a:lumOff val="55000"/>
                          </a:schemeClr>
                        </a:gs>
                        <a:gs pos="100000">
                          <a:schemeClr val="accent5">
                            <a:lumMod val="30000"/>
                            <a:lumOff val="70000"/>
                          </a:schemeClr>
                        </a:gs>
                      </a:gsLst>
                      <a:lin ang="5400000" scaled="1"/>
                    </a:gradFill>
                  </a:tcPr>
                </a:tc>
                <a:extLst>
                  <a:ext uri="{0D108BD9-81ED-4DB2-BD59-A6C34878D82A}">
                    <a16:rowId xmlns:a16="http://schemas.microsoft.com/office/drawing/2014/main" val="3873448939"/>
                  </a:ext>
                </a:extLst>
              </a:tr>
              <a:tr h="1728566">
                <a:tc>
                  <a:txBody>
                    <a:bodyPr/>
                    <a:lstStyle/>
                    <a:p>
                      <a:pPr>
                        <a:lnSpc>
                          <a:spcPct val="107000"/>
                        </a:lnSpc>
                        <a:spcAft>
                          <a:spcPts val="0"/>
                        </a:spcAft>
                      </a:pPr>
                      <a:r>
                        <a:rPr lang="fr-FR" sz="1100" b="1" dirty="0">
                          <a:effectLst/>
                        </a:rPr>
                        <a:t>Jour 1</a:t>
                      </a:r>
                      <a:endParaRPr lang="fr-FR" sz="1100" b="1" dirty="0">
                        <a:effectLst/>
                        <a:latin typeface="Calibri" panose="020F0502020204030204" pitchFamily="34" charset="0"/>
                        <a:ea typeface="Calibri" panose="020F0502020204030204" pitchFamily="34" charset="0"/>
                        <a:cs typeface="Times New Roman" panose="02020603050405020304" pitchFamily="18" charset="0"/>
                      </a:endParaRPr>
                    </a:p>
                  </a:txBody>
                  <a:tcPr marL="42029" marR="42029" marT="0" marB="0">
                    <a:gradFill>
                      <a:gsLst>
                        <a:gs pos="0">
                          <a:schemeClr val="accent5">
                            <a:lumMod val="5000"/>
                            <a:lumOff val="95000"/>
                          </a:schemeClr>
                        </a:gs>
                        <a:gs pos="74000">
                          <a:schemeClr val="accent5">
                            <a:lumMod val="45000"/>
                            <a:lumOff val="55000"/>
                          </a:schemeClr>
                        </a:gs>
                        <a:gs pos="83000">
                          <a:schemeClr val="accent5">
                            <a:lumMod val="45000"/>
                            <a:lumOff val="55000"/>
                          </a:schemeClr>
                        </a:gs>
                        <a:gs pos="100000">
                          <a:schemeClr val="accent5">
                            <a:lumMod val="30000"/>
                            <a:lumOff val="70000"/>
                          </a:schemeClr>
                        </a:gs>
                      </a:gsLst>
                      <a:lin ang="5400000" scaled="1"/>
                    </a:gradFill>
                  </a:tcPr>
                </a:tc>
                <a:tc>
                  <a:txBody>
                    <a:bodyPr/>
                    <a:lstStyle/>
                    <a:p>
                      <a:pPr>
                        <a:lnSpc>
                          <a:spcPct val="107000"/>
                        </a:lnSpc>
                        <a:spcAft>
                          <a:spcPts val="0"/>
                        </a:spcAft>
                      </a:pPr>
                      <a:r>
                        <a:rPr lang="fr-FR" sz="1100" dirty="0">
                          <a:effectLst/>
                        </a:rPr>
                        <a:t>Compréhension de l’oral et production orale</a:t>
                      </a:r>
                    </a:p>
                    <a:p>
                      <a:pPr>
                        <a:lnSpc>
                          <a:spcPct val="107000"/>
                        </a:lnSpc>
                        <a:spcAft>
                          <a:spcPts val="0"/>
                        </a:spcAft>
                      </a:pPr>
                      <a:r>
                        <a:rPr lang="en-US" sz="1100" dirty="0" err="1">
                          <a:effectLst/>
                        </a:rPr>
                        <a:t>Rebrassage</a:t>
                      </a:r>
                      <a:r>
                        <a:rPr lang="en-US" sz="1100" dirty="0">
                          <a:effectLst/>
                        </a:rPr>
                        <a:t> : les parties du corps (head, shoulders, arms, wrist, leg, foot/feet, hand, nose)</a:t>
                      </a:r>
                      <a:endParaRPr lang="fr-FR" sz="1100" dirty="0">
                        <a:effectLst/>
                      </a:endParaRPr>
                    </a:p>
                    <a:p>
                      <a:pPr>
                        <a:lnSpc>
                          <a:spcPct val="107000"/>
                        </a:lnSpc>
                        <a:spcAft>
                          <a:spcPts val="0"/>
                        </a:spcAft>
                      </a:pPr>
                      <a:r>
                        <a:rPr lang="en-US" sz="1100" dirty="0">
                          <a:effectLst/>
                        </a:rPr>
                        <a:t> </a:t>
                      </a:r>
                      <a:endParaRPr lang="fr-FR" sz="1100" dirty="0">
                        <a:effectLst/>
                      </a:endParaRPr>
                    </a:p>
                    <a:p>
                      <a:pPr>
                        <a:lnSpc>
                          <a:spcPct val="107000"/>
                        </a:lnSpc>
                        <a:spcAft>
                          <a:spcPts val="0"/>
                        </a:spcAft>
                      </a:pPr>
                      <a:r>
                        <a:rPr lang="en-US" sz="1100" dirty="0">
                          <a:effectLst/>
                        </a:rPr>
                        <a:t> </a:t>
                      </a:r>
                      <a:endParaRPr lang="fr-FR" sz="1100" dirty="0">
                        <a:effectLst/>
                      </a:endParaRPr>
                    </a:p>
                    <a:p>
                      <a:pPr>
                        <a:lnSpc>
                          <a:spcPct val="107000"/>
                        </a:lnSpc>
                        <a:spcAft>
                          <a:spcPts val="0"/>
                        </a:spcAft>
                      </a:pPr>
                      <a:r>
                        <a:rPr lang="en-US" sz="1100" dirty="0">
                          <a:effectLst/>
                        </a:rPr>
                        <a:t> </a:t>
                      </a:r>
                      <a:endParaRPr lang="fr-FR" sz="1100" dirty="0">
                        <a:effectLst/>
                      </a:endParaRPr>
                    </a:p>
                    <a:p>
                      <a:pPr>
                        <a:lnSpc>
                          <a:spcPct val="107000"/>
                        </a:lnSpc>
                        <a:spcAft>
                          <a:spcPts val="0"/>
                        </a:spcAft>
                      </a:pPr>
                      <a:r>
                        <a:rPr lang="fr-FR" sz="1100" dirty="0">
                          <a:effectLst/>
                        </a:rPr>
                        <a:t>Echauffement (grâce aux verbes de déplacement)</a:t>
                      </a:r>
                    </a:p>
                    <a:p>
                      <a:pPr>
                        <a:lnSpc>
                          <a:spcPct val="107000"/>
                        </a:lnSpc>
                        <a:spcAft>
                          <a:spcPts val="0"/>
                        </a:spcAft>
                      </a:pPr>
                      <a:r>
                        <a:rPr lang="fr-FR" sz="1100" dirty="0">
                          <a:effectLst/>
                        </a:rPr>
                        <a:t> </a:t>
                      </a:r>
                    </a:p>
                    <a:p>
                      <a:pPr>
                        <a:lnSpc>
                          <a:spcPct val="107000"/>
                        </a:lnSpc>
                        <a:spcAft>
                          <a:spcPts val="0"/>
                        </a:spcAft>
                      </a:pPr>
                      <a:r>
                        <a:rPr lang="fr-FR" sz="1100" dirty="0">
                          <a:effectLst/>
                        </a:rPr>
                        <a:t> </a:t>
                      </a:r>
                    </a:p>
                    <a:p>
                      <a:pPr>
                        <a:lnSpc>
                          <a:spcPct val="107000"/>
                        </a:lnSpc>
                        <a:spcAft>
                          <a:spcPts val="0"/>
                        </a:spcAft>
                      </a:pPr>
                      <a:r>
                        <a:rPr lang="fr-FR" sz="1100" dirty="0">
                          <a:effectLst/>
                        </a:rPr>
                        <a:t>Jeu </a:t>
                      </a:r>
                      <a:endParaRPr lang="fr-FR"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42029" marR="42029" marT="0" marB="0">
                    <a:gradFill>
                      <a:gsLst>
                        <a:gs pos="0">
                          <a:schemeClr val="accent5">
                            <a:lumMod val="5000"/>
                            <a:lumOff val="95000"/>
                          </a:schemeClr>
                        </a:gs>
                        <a:gs pos="74000">
                          <a:schemeClr val="accent5">
                            <a:lumMod val="45000"/>
                            <a:lumOff val="55000"/>
                          </a:schemeClr>
                        </a:gs>
                        <a:gs pos="83000">
                          <a:schemeClr val="accent5">
                            <a:lumMod val="45000"/>
                            <a:lumOff val="55000"/>
                          </a:schemeClr>
                        </a:gs>
                        <a:gs pos="100000">
                          <a:schemeClr val="accent5">
                            <a:lumMod val="30000"/>
                            <a:lumOff val="70000"/>
                          </a:schemeClr>
                        </a:gs>
                      </a:gsLst>
                      <a:lin ang="5400000" scaled="1"/>
                    </a:gradFill>
                  </a:tcPr>
                </a:tc>
                <a:tc>
                  <a:txBody>
                    <a:bodyPr/>
                    <a:lstStyle/>
                    <a:p>
                      <a:pPr>
                        <a:lnSpc>
                          <a:spcPct val="107000"/>
                        </a:lnSpc>
                        <a:spcAft>
                          <a:spcPts val="0"/>
                        </a:spcAft>
                      </a:pPr>
                      <a:r>
                        <a:rPr lang="fr-FR" sz="1100" dirty="0">
                          <a:effectLst/>
                        </a:rPr>
                        <a:t>Body </a:t>
                      </a:r>
                      <a:r>
                        <a:rPr lang="fr-FR" sz="1100" dirty="0" err="1">
                          <a:effectLst/>
                        </a:rPr>
                        <a:t>game</a:t>
                      </a:r>
                      <a:r>
                        <a:rPr lang="fr-FR" sz="1100" dirty="0">
                          <a:effectLst/>
                        </a:rPr>
                        <a:t> : un élève joue le rôle du PE, il désigne un autre élève et lui demande de toucher une partie de son corps : « </a:t>
                      </a:r>
                      <a:r>
                        <a:rPr lang="fr-FR" sz="1100" dirty="0" err="1">
                          <a:effectLst/>
                        </a:rPr>
                        <a:t>Touch</a:t>
                      </a:r>
                      <a:r>
                        <a:rPr lang="fr-FR" sz="1100" dirty="0">
                          <a:effectLst/>
                        </a:rPr>
                        <a:t> </a:t>
                      </a:r>
                      <a:r>
                        <a:rPr lang="fr-FR" sz="1100" dirty="0" err="1">
                          <a:effectLst/>
                        </a:rPr>
                        <a:t>your</a:t>
                      </a:r>
                      <a:r>
                        <a:rPr lang="fr-FR" sz="1100" dirty="0">
                          <a:effectLst/>
                        </a:rPr>
                        <a:t> </a:t>
                      </a:r>
                      <a:r>
                        <a:rPr lang="fr-FR" sz="1100" dirty="0" err="1">
                          <a:effectLst/>
                        </a:rPr>
                        <a:t>head</a:t>
                      </a:r>
                      <a:r>
                        <a:rPr lang="fr-FR" sz="1100" dirty="0">
                          <a:effectLst/>
                        </a:rPr>
                        <a:t> ». Les autres élèves le font aussi en même temps. Au bout de 3 réponses correctes, l’élève interrogé devient le meneur du jeu. 4 à 5 élèves passent à tour de rôle. </a:t>
                      </a:r>
                    </a:p>
                    <a:p>
                      <a:pPr>
                        <a:lnSpc>
                          <a:spcPct val="107000"/>
                        </a:lnSpc>
                        <a:spcAft>
                          <a:spcPts val="0"/>
                        </a:spcAft>
                      </a:pPr>
                      <a:r>
                        <a:rPr lang="fr-FR" sz="1100" dirty="0">
                          <a:effectLst/>
                        </a:rPr>
                        <a:t> </a:t>
                      </a:r>
                    </a:p>
                    <a:p>
                      <a:pPr>
                        <a:lnSpc>
                          <a:spcPct val="107000"/>
                        </a:lnSpc>
                        <a:spcAft>
                          <a:spcPts val="0"/>
                        </a:spcAft>
                      </a:pPr>
                      <a:r>
                        <a:rPr lang="fr-FR" sz="1100" dirty="0">
                          <a:effectLst/>
                        </a:rPr>
                        <a:t>Les élèves se déplacent suivant une consigne donnée par le PE ou par un autre élève (Run ! / Jump ! / </a:t>
                      </a:r>
                      <a:r>
                        <a:rPr lang="fr-FR" sz="1100" dirty="0" err="1">
                          <a:effectLst/>
                        </a:rPr>
                        <a:t>Swim</a:t>
                      </a:r>
                      <a:r>
                        <a:rPr lang="fr-FR" sz="1100" dirty="0">
                          <a:effectLst/>
                        </a:rPr>
                        <a:t> ! / </a:t>
                      </a:r>
                      <a:r>
                        <a:rPr lang="fr-FR" sz="1100" dirty="0" err="1">
                          <a:effectLst/>
                        </a:rPr>
                        <a:t>Turn</a:t>
                      </a:r>
                      <a:r>
                        <a:rPr lang="fr-FR" sz="1100" dirty="0">
                          <a:effectLst/>
                        </a:rPr>
                        <a:t> ! / Crawl ! / </a:t>
                      </a:r>
                      <a:r>
                        <a:rPr lang="fr-FR" sz="1100" dirty="0" err="1">
                          <a:effectLst/>
                        </a:rPr>
                        <a:t>Walk</a:t>
                      </a:r>
                      <a:r>
                        <a:rPr lang="fr-FR" sz="1100" dirty="0">
                          <a:effectLst/>
                        </a:rPr>
                        <a:t> ! / Stop ! /</a:t>
                      </a:r>
                    </a:p>
                    <a:p>
                      <a:pPr>
                        <a:lnSpc>
                          <a:spcPct val="107000"/>
                        </a:lnSpc>
                        <a:spcAft>
                          <a:spcPts val="0"/>
                        </a:spcAft>
                      </a:pPr>
                      <a:endParaRPr lang="fr-FR" sz="1100" dirty="0">
                        <a:effectLst/>
                      </a:endParaRPr>
                    </a:p>
                    <a:p>
                      <a:pPr>
                        <a:lnSpc>
                          <a:spcPct val="107000"/>
                        </a:lnSpc>
                        <a:spcAft>
                          <a:spcPts val="0"/>
                        </a:spcAft>
                      </a:pPr>
                      <a:r>
                        <a:rPr lang="fr-FR" sz="1100" dirty="0">
                          <a:effectLst/>
                        </a:rPr>
                        <a:t>Jeu du béret avec le champ lexical du corps</a:t>
                      </a:r>
                    </a:p>
                  </a:txBody>
                  <a:tcPr marL="42029" marR="42029" marT="0" marB="0">
                    <a:gradFill>
                      <a:gsLst>
                        <a:gs pos="0">
                          <a:schemeClr val="accent5">
                            <a:lumMod val="5000"/>
                            <a:lumOff val="95000"/>
                          </a:schemeClr>
                        </a:gs>
                        <a:gs pos="74000">
                          <a:schemeClr val="accent5">
                            <a:lumMod val="45000"/>
                            <a:lumOff val="55000"/>
                          </a:schemeClr>
                        </a:gs>
                        <a:gs pos="83000">
                          <a:schemeClr val="accent5">
                            <a:lumMod val="45000"/>
                            <a:lumOff val="55000"/>
                          </a:schemeClr>
                        </a:gs>
                        <a:gs pos="100000">
                          <a:schemeClr val="accent5">
                            <a:lumMod val="30000"/>
                            <a:lumOff val="70000"/>
                          </a:schemeClr>
                        </a:gs>
                      </a:gsLst>
                      <a:lin ang="5400000" scaled="1"/>
                    </a:gradFill>
                  </a:tcPr>
                </a:tc>
                <a:extLst>
                  <a:ext uri="{0D108BD9-81ED-4DB2-BD59-A6C34878D82A}">
                    <a16:rowId xmlns:a16="http://schemas.microsoft.com/office/drawing/2014/main" val="3467740804"/>
                  </a:ext>
                </a:extLst>
              </a:tr>
              <a:tr h="1233133">
                <a:tc>
                  <a:txBody>
                    <a:bodyPr/>
                    <a:lstStyle/>
                    <a:p>
                      <a:pPr>
                        <a:lnSpc>
                          <a:spcPct val="107000"/>
                        </a:lnSpc>
                        <a:spcAft>
                          <a:spcPts val="0"/>
                        </a:spcAft>
                      </a:pPr>
                      <a:r>
                        <a:rPr lang="fr-FR" sz="1100" b="1" dirty="0">
                          <a:effectLst/>
                        </a:rPr>
                        <a:t>Jour 2</a:t>
                      </a:r>
                      <a:endParaRPr lang="fr-FR" sz="1100" b="1" dirty="0">
                        <a:effectLst/>
                        <a:latin typeface="Calibri" panose="020F0502020204030204" pitchFamily="34" charset="0"/>
                        <a:ea typeface="Calibri" panose="020F0502020204030204" pitchFamily="34" charset="0"/>
                        <a:cs typeface="Times New Roman" panose="02020603050405020304" pitchFamily="18" charset="0"/>
                      </a:endParaRPr>
                    </a:p>
                  </a:txBody>
                  <a:tcPr marL="42029" marR="42029" marT="0" marB="0">
                    <a:gradFill>
                      <a:gsLst>
                        <a:gs pos="0">
                          <a:schemeClr val="accent5">
                            <a:lumMod val="5000"/>
                            <a:lumOff val="95000"/>
                          </a:schemeClr>
                        </a:gs>
                        <a:gs pos="74000">
                          <a:schemeClr val="accent5">
                            <a:lumMod val="45000"/>
                            <a:lumOff val="55000"/>
                          </a:schemeClr>
                        </a:gs>
                        <a:gs pos="83000">
                          <a:schemeClr val="accent5">
                            <a:lumMod val="45000"/>
                            <a:lumOff val="55000"/>
                          </a:schemeClr>
                        </a:gs>
                        <a:gs pos="100000">
                          <a:schemeClr val="accent5">
                            <a:lumMod val="30000"/>
                            <a:lumOff val="70000"/>
                          </a:schemeClr>
                        </a:gs>
                      </a:gsLst>
                      <a:lin ang="5400000" scaled="1"/>
                    </a:gradFill>
                  </a:tcPr>
                </a:tc>
                <a:tc>
                  <a:txBody>
                    <a:bodyPr/>
                    <a:lstStyle/>
                    <a:p>
                      <a:pPr>
                        <a:lnSpc>
                          <a:spcPct val="107000"/>
                        </a:lnSpc>
                        <a:spcAft>
                          <a:spcPts val="0"/>
                        </a:spcAft>
                      </a:pPr>
                      <a:r>
                        <a:rPr lang="fr-FR" sz="1100" dirty="0">
                          <a:effectLst/>
                        </a:rPr>
                        <a:t>Rebrassage : les parties du corps (</a:t>
                      </a:r>
                      <a:r>
                        <a:rPr lang="fr-FR" sz="1100" dirty="0" err="1">
                          <a:effectLst/>
                        </a:rPr>
                        <a:t>knees</a:t>
                      </a:r>
                      <a:r>
                        <a:rPr lang="fr-FR" sz="1100" dirty="0">
                          <a:effectLst/>
                        </a:rPr>
                        <a:t>, neck, back, </a:t>
                      </a:r>
                      <a:r>
                        <a:rPr lang="fr-FR" sz="1100" dirty="0" err="1">
                          <a:effectLst/>
                        </a:rPr>
                        <a:t>ears</a:t>
                      </a:r>
                      <a:r>
                        <a:rPr lang="fr-FR" sz="1100" dirty="0">
                          <a:effectLst/>
                        </a:rPr>
                        <a:t>, </a:t>
                      </a:r>
                      <a:r>
                        <a:rPr lang="fr-FR" sz="1100" dirty="0" err="1">
                          <a:effectLst/>
                        </a:rPr>
                        <a:t>fingers</a:t>
                      </a:r>
                      <a:r>
                        <a:rPr lang="fr-FR" sz="1100" dirty="0">
                          <a:effectLst/>
                        </a:rPr>
                        <a:t>, </a:t>
                      </a:r>
                      <a:r>
                        <a:rPr lang="fr-FR" sz="1100" dirty="0" err="1">
                          <a:effectLst/>
                        </a:rPr>
                        <a:t>toes</a:t>
                      </a:r>
                      <a:r>
                        <a:rPr lang="fr-FR" sz="1100" dirty="0">
                          <a:effectLst/>
                        </a:rPr>
                        <a:t>, </a:t>
                      </a:r>
                      <a:r>
                        <a:rPr lang="fr-FR" sz="1100" dirty="0" err="1">
                          <a:effectLst/>
                        </a:rPr>
                        <a:t>cheeks</a:t>
                      </a:r>
                      <a:r>
                        <a:rPr lang="fr-FR" sz="1100" dirty="0">
                          <a:effectLst/>
                        </a:rPr>
                        <a:t>)</a:t>
                      </a:r>
                    </a:p>
                    <a:p>
                      <a:pPr>
                        <a:lnSpc>
                          <a:spcPct val="107000"/>
                        </a:lnSpc>
                        <a:spcAft>
                          <a:spcPts val="0"/>
                        </a:spcAft>
                      </a:pPr>
                      <a:r>
                        <a:rPr lang="fr-FR" sz="1100" dirty="0">
                          <a:effectLst/>
                        </a:rPr>
                        <a:t> </a:t>
                      </a:r>
                    </a:p>
                    <a:p>
                      <a:pPr>
                        <a:lnSpc>
                          <a:spcPct val="107000"/>
                        </a:lnSpc>
                        <a:spcAft>
                          <a:spcPts val="0"/>
                        </a:spcAft>
                      </a:pPr>
                      <a:r>
                        <a:rPr lang="fr-FR" sz="1100" dirty="0">
                          <a:effectLst/>
                        </a:rPr>
                        <a:t>Echauffement (les verbes de déplacement)</a:t>
                      </a:r>
                    </a:p>
                    <a:p>
                      <a:pPr>
                        <a:lnSpc>
                          <a:spcPct val="107000"/>
                        </a:lnSpc>
                        <a:spcAft>
                          <a:spcPts val="0"/>
                        </a:spcAft>
                      </a:pPr>
                      <a:endParaRPr lang="fr-FR" sz="1100" dirty="0">
                        <a:effectLst/>
                      </a:endParaRPr>
                    </a:p>
                    <a:p>
                      <a:pPr>
                        <a:lnSpc>
                          <a:spcPct val="107000"/>
                        </a:lnSpc>
                        <a:spcAft>
                          <a:spcPts val="0"/>
                        </a:spcAft>
                      </a:pPr>
                      <a:endParaRPr lang="fr-FR" sz="1100" dirty="0">
                        <a:effectLst/>
                      </a:endParaRPr>
                    </a:p>
                    <a:p>
                      <a:pPr>
                        <a:lnSpc>
                          <a:spcPct val="107000"/>
                        </a:lnSpc>
                        <a:spcAft>
                          <a:spcPts val="0"/>
                        </a:spcAft>
                      </a:pPr>
                      <a:r>
                        <a:rPr lang="fr-FR" sz="1100" dirty="0">
                          <a:effectLst/>
                        </a:rPr>
                        <a:t>Jeu </a:t>
                      </a:r>
                      <a:endParaRPr lang="fr-FR"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42029" marR="42029" marT="0" marB="0">
                    <a:gradFill>
                      <a:gsLst>
                        <a:gs pos="0">
                          <a:schemeClr val="accent5">
                            <a:lumMod val="5000"/>
                            <a:lumOff val="95000"/>
                          </a:schemeClr>
                        </a:gs>
                        <a:gs pos="74000">
                          <a:schemeClr val="accent5">
                            <a:lumMod val="45000"/>
                            <a:lumOff val="55000"/>
                          </a:schemeClr>
                        </a:gs>
                        <a:gs pos="83000">
                          <a:schemeClr val="accent5">
                            <a:lumMod val="45000"/>
                            <a:lumOff val="55000"/>
                          </a:schemeClr>
                        </a:gs>
                        <a:gs pos="100000">
                          <a:schemeClr val="accent5">
                            <a:lumMod val="30000"/>
                            <a:lumOff val="70000"/>
                          </a:schemeClr>
                        </a:gs>
                      </a:gsLst>
                      <a:lin ang="5400000" scaled="1"/>
                    </a:gradFill>
                  </a:tcPr>
                </a:tc>
                <a:tc>
                  <a:txBody>
                    <a:bodyPr/>
                    <a:lstStyle/>
                    <a:p>
                      <a:pPr>
                        <a:lnSpc>
                          <a:spcPct val="107000"/>
                        </a:lnSpc>
                        <a:spcAft>
                          <a:spcPts val="0"/>
                        </a:spcAft>
                      </a:pPr>
                      <a:r>
                        <a:rPr lang="fr-FR" sz="1100" dirty="0">
                          <a:effectLst/>
                        </a:rPr>
                        <a:t>Body </a:t>
                      </a:r>
                      <a:r>
                        <a:rPr lang="fr-FR" sz="1100" dirty="0" err="1">
                          <a:effectLst/>
                        </a:rPr>
                        <a:t>game</a:t>
                      </a:r>
                      <a:r>
                        <a:rPr lang="fr-FR" sz="1100" dirty="0">
                          <a:effectLst/>
                        </a:rPr>
                        <a:t> (avec les nouvelles parties du corps)</a:t>
                      </a:r>
                    </a:p>
                    <a:p>
                      <a:pPr>
                        <a:lnSpc>
                          <a:spcPct val="107000"/>
                        </a:lnSpc>
                        <a:spcAft>
                          <a:spcPts val="0"/>
                        </a:spcAft>
                      </a:pPr>
                      <a:r>
                        <a:rPr lang="fr-FR" sz="1100" dirty="0">
                          <a:effectLst/>
                        </a:rPr>
                        <a:t> </a:t>
                      </a:r>
                    </a:p>
                    <a:p>
                      <a:pPr>
                        <a:lnSpc>
                          <a:spcPct val="107000"/>
                        </a:lnSpc>
                        <a:spcAft>
                          <a:spcPts val="0"/>
                        </a:spcAft>
                      </a:pPr>
                      <a:r>
                        <a:rPr lang="fr-FR" sz="1100" dirty="0">
                          <a:effectLst/>
                        </a:rPr>
                        <a:t> </a:t>
                      </a:r>
                    </a:p>
                    <a:p>
                      <a:pPr>
                        <a:lnSpc>
                          <a:spcPct val="107000"/>
                        </a:lnSpc>
                        <a:spcAft>
                          <a:spcPts val="0"/>
                        </a:spcAft>
                      </a:pPr>
                      <a:r>
                        <a:rPr lang="en-US" sz="1100" dirty="0">
                          <a:effectLst/>
                        </a:rPr>
                        <a:t>Simon says (Dance, Turn, Slide on the right, Slide on the left, do one hop, two hops </a:t>
                      </a:r>
                      <a:r>
                        <a:rPr lang="en-US" sz="1100" dirty="0" err="1">
                          <a:effectLst/>
                        </a:rPr>
                        <a:t>etc</a:t>
                      </a:r>
                      <a:r>
                        <a:rPr lang="en-US" sz="1100" dirty="0">
                          <a:effectLst/>
                        </a:rPr>
                        <a:t>…)</a:t>
                      </a:r>
                    </a:p>
                    <a:p>
                      <a:pPr>
                        <a:lnSpc>
                          <a:spcPct val="107000"/>
                        </a:lnSpc>
                        <a:spcAft>
                          <a:spcPts val="0"/>
                        </a:spcAft>
                      </a:pPr>
                      <a:endParaRPr lang="fr-FR" sz="1100" dirty="0">
                        <a:effectLst/>
                      </a:endParaRPr>
                    </a:p>
                    <a:p>
                      <a:pPr>
                        <a:lnSpc>
                          <a:spcPct val="107000"/>
                        </a:lnSpc>
                        <a:spcAft>
                          <a:spcPts val="0"/>
                        </a:spcAft>
                      </a:pPr>
                      <a:r>
                        <a:rPr lang="fr-FR" sz="1100" dirty="0">
                          <a:effectLst/>
                        </a:rPr>
                        <a:t>Jeu du béret avec le champ lexical des couleurs.</a:t>
                      </a:r>
                    </a:p>
                  </a:txBody>
                  <a:tcPr marL="42029" marR="42029" marT="0" marB="0">
                    <a:gradFill>
                      <a:gsLst>
                        <a:gs pos="0">
                          <a:schemeClr val="accent5">
                            <a:lumMod val="5000"/>
                            <a:lumOff val="95000"/>
                          </a:schemeClr>
                        </a:gs>
                        <a:gs pos="74000">
                          <a:schemeClr val="accent5">
                            <a:lumMod val="45000"/>
                            <a:lumOff val="55000"/>
                          </a:schemeClr>
                        </a:gs>
                        <a:gs pos="83000">
                          <a:schemeClr val="accent5">
                            <a:lumMod val="45000"/>
                            <a:lumOff val="55000"/>
                          </a:schemeClr>
                        </a:gs>
                        <a:gs pos="100000">
                          <a:schemeClr val="accent5">
                            <a:lumMod val="30000"/>
                            <a:lumOff val="70000"/>
                          </a:schemeClr>
                        </a:gs>
                      </a:gsLst>
                      <a:lin ang="5400000" scaled="1"/>
                    </a:gradFill>
                  </a:tcPr>
                </a:tc>
                <a:extLst>
                  <a:ext uri="{0D108BD9-81ED-4DB2-BD59-A6C34878D82A}">
                    <a16:rowId xmlns:a16="http://schemas.microsoft.com/office/drawing/2014/main" val="749286405"/>
                  </a:ext>
                </a:extLst>
              </a:tr>
            </a:tbl>
          </a:graphicData>
        </a:graphic>
      </p:graphicFrame>
      <p:pic>
        <p:nvPicPr>
          <p:cNvPr id="10" name="Image 9" descr="Classes anglais école publique la Rotonde Nevers 2010/2011: Les verbes  d&amp;#39;action à connaître 1">
            <a:extLst>
              <a:ext uri="{FF2B5EF4-FFF2-40B4-BE49-F238E27FC236}">
                <a16:creationId xmlns:a16="http://schemas.microsoft.com/office/drawing/2014/main" id="{DDB5F133-FA5A-4B73-A5B8-841EEB0E5E70}"/>
              </a:ext>
            </a:extLst>
          </p:cNvPr>
          <p:cNvPicPr/>
          <p:nvPr/>
        </p:nvPicPr>
        <p:blipFill rotWithShape="1">
          <a:blip r:embed="rId5">
            <a:extLst>
              <a:ext uri="{28A0092B-C50C-407E-A947-70E740481C1C}">
                <a14:useLocalDpi xmlns:a14="http://schemas.microsoft.com/office/drawing/2010/main" val="0"/>
              </a:ext>
            </a:extLst>
          </a:blip>
          <a:srcRect l="189" t="9603" r="71239" b="72016"/>
          <a:stretch/>
        </p:blipFill>
        <p:spPr bwMode="auto">
          <a:xfrm>
            <a:off x="232091" y="7137590"/>
            <a:ext cx="1120254" cy="1010537"/>
          </a:xfrm>
          <a:prstGeom prst="rect">
            <a:avLst/>
          </a:prstGeom>
          <a:noFill/>
          <a:ln>
            <a:noFill/>
          </a:ln>
          <a:extLst>
            <a:ext uri="{53640926-AAD7-44D8-BBD7-CCE9431645EC}">
              <a14:shadowObscured xmlns:a14="http://schemas.microsoft.com/office/drawing/2010/main"/>
            </a:ext>
          </a:extLst>
        </p:spPr>
      </p:pic>
      <p:pic>
        <p:nvPicPr>
          <p:cNvPr id="11" name="Image 10" descr="Classes anglais école publique la Rotonde Nevers 2010/2011: Les verbes  d&amp;#39;action à connaître 1">
            <a:extLst>
              <a:ext uri="{FF2B5EF4-FFF2-40B4-BE49-F238E27FC236}">
                <a16:creationId xmlns:a16="http://schemas.microsoft.com/office/drawing/2014/main" id="{31B9D0D9-AC1F-40E4-B1B2-29210D08A130}"/>
              </a:ext>
            </a:extLst>
          </p:cNvPr>
          <p:cNvPicPr/>
          <p:nvPr/>
        </p:nvPicPr>
        <p:blipFill rotWithShape="1">
          <a:blip r:embed="rId5">
            <a:extLst>
              <a:ext uri="{28A0092B-C50C-407E-A947-70E740481C1C}">
                <a14:useLocalDpi xmlns:a14="http://schemas.microsoft.com/office/drawing/2010/main" val="0"/>
              </a:ext>
            </a:extLst>
          </a:blip>
          <a:srcRect l="-1" t="28807" r="84762" b="56515"/>
          <a:stretch/>
        </p:blipFill>
        <p:spPr bwMode="auto">
          <a:xfrm>
            <a:off x="1649870" y="7052974"/>
            <a:ext cx="692067" cy="1095153"/>
          </a:xfrm>
          <a:prstGeom prst="rect">
            <a:avLst/>
          </a:prstGeom>
          <a:noFill/>
          <a:ln>
            <a:noFill/>
          </a:ln>
          <a:extLst>
            <a:ext uri="{53640926-AAD7-44D8-BBD7-CCE9431645EC}">
              <a14:shadowObscured xmlns:a14="http://schemas.microsoft.com/office/drawing/2010/main"/>
            </a:ext>
          </a:extLst>
        </p:spPr>
      </p:pic>
      <p:grpSp>
        <p:nvGrpSpPr>
          <p:cNvPr id="14" name="Groupe 13">
            <a:extLst>
              <a:ext uri="{FF2B5EF4-FFF2-40B4-BE49-F238E27FC236}">
                <a16:creationId xmlns:a16="http://schemas.microsoft.com/office/drawing/2014/main" id="{61326569-5AB6-4CDD-A772-8FB31F73C689}"/>
              </a:ext>
            </a:extLst>
          </p:cNvPr>
          <p:cNvGrpSpPr/>
          <p:nvPr/>
        </p:nvGrpSpPr>
        <p:grpSpPr>
          <a:xfrm>
            <a:off x="2446656" y="7426956"/>
            <a:ext cx="1234440" cy="758902"/>
            <a:chOff x="2894830" y="7165346"/>
            <a:chExt cx="1234440" cy="758902"/>
          </a:xfrm>
        </p:grpSpPr>
        <p:pic>
          <p:nvPicPr>
            <p:cNvPr id="12" name="Image 11" descr="Clip art Woman Swimming - libre de droits - GoGraph">
              <a:extLst>
                <a:ext uri="{FF2B5EF4-FFF2-40B4-BE49-F238E27FC236}">
                  <a16:creationId xmlns:a16="http://schemas.microsoft.com/office/drawing/2014/main" id="{1B164460-332C-4D7C-AFA1-9E919FDCDA83}"/>
                </a:ext>
              </a:extLst>
            </p:cNvPr>
            <p:cNvPicPr/>
            <p:nvPr/>
          </p:nvPicPr>
          <p:blipFill rotWithShape="1">
            <a:blip r:embed="rId6">
              <a:extLst>
                <a:ext uri="{28A0092B-C50C-407E-A947-70E740481C1C}">
                  <a14:useLocalDpi xmlns:a14="http://schemas.microsoft.com/office/drawing/2010/main" val="0"/>
                </a:ext>
              </a:extLst>
            </a:blip>
            <a:srcRect t="-709" r="4334" b="12766"/>
            <a:stretch/>
          </p:blipFill>
          <p:spPr bwMode="auto">
            <a:xfrm>
              <a:off x="2894830" y="7165346"/>
              <a:ext cx="1234440" cy="714378"/>
            </a:xfrm>
            <a:prstGeom prst="rect">
              <a:avLst/>
            </a:prstGeom>
            <a:noFill/>
            <a:ln>
              <a:noFill/>
            </a:ln>
            <a:extLst>
              <a:ext uri="{53640926-AAD7-44D8-BBD7-CCE9431645EC}">
                <a14:shadowObscured xmlns:a14="http://schemas.microsoft.com/office/drawing/2010/main"/>
              </a:ext>
            </a:extLst>
          </p:spPr>
        </p:pic>
        <p:sp>
          <p:nvSpPr>
            <p:cNvPr id="13" name="ZoneTexte 12">
              <a:extLst>
                <a:ext uri="{FF2B5EF4-FFF2-40B4-BE49-F238E27FC236}">
                  <a16:creationId xmlns:a16="http://schemas.microsoft.com/office/drawing/2014/main" id="{40F8AAD8-1204-4AE2-A1A7-10FB4B227E4D}"/>
                </a:ext>
              </a:extLst>
            </p:cNvPr>
            <p:cNvSpPr txBox="1"/>
            <p:nvPr/>
          </p:nvSpPr>
          <p:spPr>
            <a:xfrm>
              <a:off x="3081431" y="7662638"/>
              <a:ext cx="861238" cy="261610"/>
            </a:xfrm>
            <a:prstGeom prst="rect">
              <a:avLst/>
            </a:prstGeom>
            <a:noFill/>
          </p:spPr>
          <p:txBody>
            <a:bodyPr wrap="square" rtlCol="0">
              <a:spAutoFit/>
            </a:bodyPr>
            <a:lstStyle/>
            <a:p>
              <a:pPr algn="ctr"/>
              <a:r>
                <a:rPr lang="fr-FR" sz="1100" dirty="0" err="1"/>
                <a:t>swim</a:t>
              </a:r>
              <a:endParaRPr lang="fr-FR" sz="1100" dirty="0"/>
            </a:p>
          </p:txBody>
        </p:sp>
      </p:grpSp>
      <p:grpSp>
        <p:nvGrpSpPr>
          <p:cNvPr id="17" name="Groupe 16">
            <a:extLst>
              <a:ext uri="{FF2B5EF4-FFF2-40B4-BE49-F238E27FC236}">
                <a16:creationId xmlns:a16="http://schemas.microsoft.com/office/drawing/2014/main" id="{032FDFF7-CD55-4DD1-8168-47F989E43B99}"/>
              </a:ext>
            </a:extLst>
          </p:cNvPr>
          <p:cNvGrpSpPr/>
          <p:nvPr/>
        </p:nvGrpSpPr>
        <p:grpSpPr>
          <a:xfrm>
            <a:off x="3819040" y="7400114"/>
            <a:ext cx="974763" cy="786658"/>
            <a:chOff x="4437209" y="7137590"/>
            <a:chExt cx="974763" cy="786658"/>
          </a:xfrm>
        </p:grpSpPr>
        <p:pic>
          <p:nvPicPr>
            <p:cNvPr id="15" name="Image 14" descr="Woman crawling cartoon Images, Stock Photos &amp;amp; Vectors | Shutterstock">
              <a:extLst>
                <a:ext uri="{FF2B5EF4-FFF2-40B4-BE49-F238E27FC236}">
                  <a16:creationId xmlns:a16="http://schemas.microsoft.com/office/drawing/2014/main" id="{26915C16-E5D9-4987-B86C-58E9C2DE5EF4}"/>
                </a:ext>
              </a:extLst>
            </p:cNvPr>
            <p:cNvPicPr/>
            <p:nvPr/>
          </p:nvPicPr>
          <p:blipFill rotWithShape="1">
            <a:blip r:embed="rId7">
              <a:extLst>
                <a:ext uri="{28A0092B-C50C-407E-A947-70E740481C1C}">
                  <a14:useLocalDpi xmlns:a14="http://schemas.microsoft.com/office/drawing/2010/main" val="0"/>
                </a:ext>
              </a:extLst>
            </a:blip>
            <a:srcRect l="50865" t="17500" r="4844" b="14642"/>
            <a:stretch/>
          </p:blipFill>
          <p:spPr bwMode="auto">
            <a:xfrm>
              <a:off x="4437209" y="7137590"/>
              <a:ext cx="974763" cy="742134"/>
            </a:xfrm>
            <a:prstGeom prst="rect">
              <a:avLst/>
            </a:prstGeom>
            <a:noFill/>
            <a:ln>
              <a:noFill/>
            </a:ln>
            <a:extLst>
              <a:ext uri="{53640926-AAD7-44D8-BBD7-CCE9431645EC}">
                <a14:shadowObscured xmlns:a14="http://schemas.microsoft.com/office/drawing/2010/main"/>
              </a:ext>
            </a:extLst>
          </p:spPr>
        </p:pic>
        <p:sp>
          <p:nvSpPr>
            <p:cNvPr id="16" name="ZoneTexte 15">
              <a:extLst>
                <a:ext uri="{FF2B5EF4-FFF2-40B4-BE49-F238E27FC236}">
                  <a16:creationId xmlns:a16="http://schemas.microsoft.com/office/drawing/2014/main" id="{29CE16EA-5210-43A0-86C2-63D99ED3A741}"/>
                </a:ext>
              </a:extLst>
            </p:cNvPr>
            <p:cNvSpPr txBox="1"/>
            <p:nvPr/>
          </p:nvSpPr>
          <p:spPr>
            <a:xfrm>
              <a:off x="4541928" y="7662638"/>
              <a:ext cx="861238" cy="261610"/>
            </a:xfrm>
            <a:prstGeom prst="rect">
              <a:avLst/>
            </a:prstGeom>
            <a:noFill/>
          </p:spPr>
          <p:txBody>
            <a:bodyPr wrap="square" rtlCol="0">
              <a:spAutoFit/>
            </a:bodyPr>
            <a:lstStyle/>
            <a:p>
              <a:r>
                <a:rPr lang="fr-FR" sz="1100" dirty="0"/>
                <a:t>          crawl</a:t>
              </a:r>
            </a:p>
          </p:txBody>
        </p:sp>
      </p:grpSp>
      <p:grpSp>
        <p:nvGrpSpPr>
          <p:cNvPr id="20" name="Groupe 19">
            <a:extLst>
              <a:ext uri="{FF2B5EF4-FFF2-40B4-BE49-F238E27FC236}">
                <a16:creationId xmlns:a16="http://schemas.microsoft.com/office/drawing/2014/main" id="{149EBED5-924D-49A8-A441-7CC321FEF2A9}"/>
              </a:ext>
            </a:extLst>
          </p:cNvPr>
          <p:cNvGrpSpPr/>
          <p:nvPr/>
        </p:nvGrpSpPr>
        <p:grpSpPr>
          <a:xfrm>
            <a:off x="4962008" y="7067151"/>
            <a:ext cx="974763" cy="1074184"/>
            <a:chOff x="4962008" y="7067150"/>
            <a:chExt cx="1107360" cy="1080977"/>
          </a:xfrm>
        </p:grpSpPr>
        <p:pic>
          <p:nvPicPr>
            <p:cNvPr id="18" name="Image 17" descr="Enfants Occupés Dans Différentes Activités Créatives Illustration de  Vecteur - Illustration du activités, chant: 99096744">
              <a:extLst>
                <a:ext uri="{FF2B5EF4-FFF2-40B4-BE49-F238E27FC236}">
                  <a16:creationId xmlns:a16="http://schemas.microsoft.com/office/drawing/2014/main" id="{71DD310A-C775-41A5-ABA3-5C5B8CA5FB2A}"/>
                </a:ext>
              </a:extLst>
            </p:cNvPr>
            <p:cNvPicPr/>
            <p:nvPr/>
          </p:nvPicPr>
          <p:blipFill rotWithShape="1">
            <a:blip r:embed="rId8">
              <a:extLst>
                <a:ext uri="{28A0092B-C50C-407E-A947-70E740481C1C}">
                  <a14:useLocalDpi xmlns:a14="http://schemas.microsoft.com/office/drawing/2010/main" val="0"/>
                </a:ext>
              </a:extLst>
            </a:blip>
            <a:srcRect l="50929" t="2477" r="31048" b="72314"/>
            <a:stretch/>
          </p:blipFill>
          <p:spPr bwMode="auto">
            <a:xfrm>
              <a:off x="4962008" y="7067150"/>
              <a:ext cx="1038225" cy="1066800"/>
            </a:xfrm>
            <a:prstGeom prst="rect">
              <a:avLst/>
            </a:prstGeom>
            <a:noFill/>
            <a:ln>
              <a:noFill/>
            </a:ln>
            <a:extLst>
              <a:ext uri="{53640926-AAD7-44D8-BBD7-CCE9431645EC}">
                <a14:shadowObscured xmlns:a14="http://schemas.microsoft.com/office/drawing/2010/main"/>
              </a:ext>
            </a:extLst>
          </p:spPr>
        </p:pic>
        <p:sp>
          <p:nvSpPr>
            <p:cNvPr id="19" name="ZoneTexte 18">
              <a:extLst>
                <a:ext uri="{FF2B5EF4-FFF2-40B4-BE49-F238E27FC236}">
                  <a16:creationId xmlns:a16="http://schemas.microsoft.com/office/drawing/2014/main" id="{6E8A3DC8-F2A4-4B89-8CE0-ED7E4A04414E}"/>
                </a:ext>
              </a:extLst>
            </p:cNvPr>
            <p:cNvSpPr txBox="1"/>
            <p:nvPr/>
          </p:nvSpPr>
          <p:spPr>
            <a:xfrm>
              <a:off x="5208130" y="7886517"/>
              <a:ext cx="861238" cy="261610"/>
            </a:xfrm>
            <a:prstGeom prst="rect">
              <a:avLst/>
            </a:prstGeom>
            <a:noFill/>
          </p:spPr>
          <p:txBody>
            <a:bodyPr wrap="square" rtlCol="0">
              <a:spAutoFit/>
            </a:bodyPr>
            <a:lstStyle/>
            <a:p>
              <a:pPr algn="ctr"/>
              <a:r>
                <a:rPr lang="fr-FR" sz="1100" dirty="0" err="1"/>
                <a:t>turn</a:t>
              </a:r>
              <a:endParaRPr lang="fr-FR" sz="1100" dirty="0"/>
            </a:p>
          </p:txBody>
        </p:sp>
      </p:grpSp>
      <p:grpSp>
        <p:nvGrpSpPr>
          <p:cNvPr id="23" name="Groupe 22">
            <a:extLst>
              <a:ext uri="{FF2B5EF4-FFF2-40B4-BE49-F238E27FC236}">
                <a16:creationId xmlns:a16="http://schemas.microsoft.com/office/drawing/2014/main" id="{94886271-5C31-4786-887C-1D51DFED5B0C}"/>
              </a:ext>
            </a:extLst>
          </p:cNvPr>
          <p:cNvGrpSpPr/>
          <p:nvPr/>
        </p:nvGrpSpPr>
        <p:grpSpPr>
          <a:xfrm>
            <a:off x="5982728" y="7169488"/>
            <a:ext cx="659130" cy="973491"/>
            <a:chOff x="5982728" y="7169488"/>
            <a:chExt cx="659130" cy="973491"/>
          </a:xfrm>
        </p:grpSpPr>
        <p:pic>
          <p:nvPicPr>
            <p:cNvPr id="21" name="Image 20" descr="Enfants Faisant Différentes Activités Illustration Stock - Illustration du  livres, pleurer: 61345202">
              <a:extLst>
                <a:ext uri="{FF2B5EF4-FFF2-40B4-BE49-F238E27FC236}">
                  <a16:creationId xmlns:a16="http://schemas.microsoft.com/office/drawing/2014/main" id="{F6DB6E3D-9BA2-4D55-9FF3-6F7C804038D2}"/>
                </a:ext>
              </a:extLst>
            </p:cNvPr>
            <p:cNvPicPr/>
            <p:nvPr/>
          </p:nvPicPr>
          <p:blipFill rotWithShape="1">
            <a:blip r:embed="rId9">
              <a:extLst>
                <a:ext uri="{28A0092B-C50C-407E-A947-70E740481C1C}">
                  <a14:useLocalDpi xmlns:a14="http://schemas.microsoft.com/office/drawing/2010/main" val="0"/>
                </a:ext>
              </a:extLst>
            </a:blip>
            <a:srcRect l="84988" t="47250" r="461" b="30915"/>
            <a:stretch/>
          </p:blipFill>
          <p:spPr bwMode="auto">
            <a:xfrm>
              <a:off x="5982728" y="7169488"/>
              <a:ext cx="659130" cy="914400"/>
            </a:xfrm>
            <a:prstGeom prst="rect">
              <a:avLst/>
            </a:prstGeom>
            <a:noFill/>
            <a:ln>
              <a:noFill/>
            </a:ln>
            <a:extLst>
              <a:ext uri="{53640926-AAD7-44D8-BBD7-CCE9431645EC}">
                <a14:shadowObscured xmlns:a14="http://schemas.microsoft.com/office/drawing/2010/main"/>
              </a:ext>
            </a:extLst>
          </p:spPr>
        </p:pic>
        <p:sp>
          <p:nvSpPr>
            <p:cNvPr id="22" name="ZoneTexte 21">
              <a:extLst>
                <a:ext uri="{FF2B5EF4-FFF2-40B4-BE49-F238E27FC236}">
                  <a16:creationId xmlns:a16="http://schemas.microsoft.com/office/drawing/2014/main" id="{8B9473C5-E85F-40FA-A5A9-48942530386B}"/>
                </a:ext>
              </a:extLst>
            </p:cNvPr>
            <p:cNvSpPr txBox="1"/>
            <p:nvPr/>
          </p:nvSpPr>
          <p:spPr>
            <a:xfrm>
              <a:off x="6044118" y="7881369"/>
              <a:ext cx="597739" cy="261610"/>
            </a:xfrm>
            <a:prstGeom prst="rect">
              <a:avLst/>
            </a:prstGeom>
            <a:noFill/>
          </p:spPr>
          <p:txBody>
            <a:bodyPr wrap="square" rtlCol="0">
              <a:spAutoFit/>
            </a:bodyPr>
            <a:lstStyle/>
            <a:p>
              <a:pPr algn="ctr"/>
              <a:r>
                <a:rPr lang="fr-FR" sz="1100" dirty="0"/>
                <a:t>stop</a:t>
              </a:r>
            </a:p>
          </p:txBody>
        </p:sp>
      </p:grpSp>
    </p:spTree>
    <p:extLst>
      <p:ext uri="{BB962C8B-B14F-4D97-AF65-F5344CB8AC3E}">
        <p14:creationId xmlns:p14="http://schemas.microsoft.com/office/powerpoint/2010/main" val="17140162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5">
                <a:lumMod val="5000"/>
                <a:lumOff val="95000"/>
              </a:schemeClr>
            </a:gs>
            <a:gs pos="74000">
              <a:schemeClr val="accent5">
                <a:lumMod val="45000"/>
                <a:lumOff val="55000"/>
              </a:schemeClr>
            </a:gs>
            <a:gs pos="83000">
              <a:schemeClr val="accent5">
                <a:lumMod val="45000"/>
                <a:lumOff val="55000"/>
              </a:schemeClr>
            </a:gs>
            <a:gs pos="100000">
              <a:schemeClr val="accent5">
                <a:lumMod val="30000"/>
                <a:lumOff val="70000"/>
              </a:schemeClr>
            </a:gs>
          </a:gsLst>
          <a:lin ang="5400000" scaled="1"/>
          <a:tileRect/>
        </a:gradFill>
        <a:effectLst/>
      </p:bgPr>
    </p:bg>
    <p:spTree>
      <p:nvGrpSpPr>
        <p:cNvPr id="1" name=""/>
        <p:cNvGrpSpPr/>
        <p:nvPr/>
      </p:nvGrpSpPr>
      <p:grpSpPr>
        <a:xfrm>
          <a:off x="0" y="0"/>
          <a:ext cx="0" cy="0"/>
          <a:chOff x="0" y="0"/>
          <a:chExt cx="0" cy="0"/>
        </a:xfrm>
      </p:grpSpPr>
      <p:grpSp>
        <p:nvGrpSpPr>
          <p:cNvPr id="4" name="Groupe 3">
            <a:extLst>
              <a:ext uri="{FF2B5EF4-FFF2-40B4-BE49-F238E27FC236}">
                <a16:creationId xmlns:a16="http://schemas.microsoft.com/office/drawing/2014/main" id="{07A0DBD5-0AC4-4895-98CE-9BCE21E4E0BE}"/>
              </a:ext>
            </a:extLst>
          </p:cNvPr>
          <p:cNvGrpSpPr/>
          <p:nvPr/>
        </p:nvGrpSpPr>
        <p:grpSpPr>
          <a:xfrm>
            <a:off x="188417" y="201993"/>
            <a:ext cx="1301024" cy="785388"/>
            <a:chOff x="56842" y="133815"/>
            <a:chExt cx="1355307" cy="804675"/>
          </a:xfrm>
        </p:grpSpPr>
        <p:pic>
          <p:nvPicPr>
            <p:cNvPr id="5" name="Image 111">
              <a:extLst>
                <a:ext uri="{FF2B5EF4-FFF2-40B4-BE49-F238E27FC236}">
                  <a16:creationId xmlns:a16="http://schemas.microsoft.com/office/drawing/2014/main" id="{34FD9071-378B-4B64-B9A3-30D3145B3CF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6842" y="133815"/>
              <a:ext cx="636812" cy="457198"/>
            </a:xfrm>
            <a:prstGeom prst="rect">
              <a:avLst/>
            </a:prstGeom>
            <a:noFill/>
            <a:extLst>
              <a:ext uri="{909E8E84-426E-40DD-AFC4-6F175D3DCCD1}">
                <a14:hiddenFill xmlns:a14="http://schemas.microsoft.com/office/drawing/2010/main">
                  <a:solidFill>
                    <a:srgbClr val="FFFFFF"/>
                  </a:solidFill>
                </a14:hiddenFill>
              </a:ext>
            </a:extLst>
          </p:spPr>
        </p:pic>
        <p:pic>
          <p:nvPicPr>
            <p:cNvPr id="6" name="Image 112" descr="entete_mission_LVE">
              <a:extLst>
                <a:ext uri="{FF2B5EF4-FFF2-40B4-BE49-F238E27FC236}">
                  <a16:creationId xmlns:a16="http://schemas.microsoft.com/office/drawing/2014/main" id="{D1D6A61C-6830-4C89-B9B0-DD3C7D06F23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39294" r="3778"/>
            <a:stretch>
              <a:fillRect/>
            </a:stretch>
          </p:blipFill>
          <p:spPr bwMode="auto">
            <a:xfrm>
              <a:off x="735874" y="183063"/>
              <a:ext cx="676275" cy="485775"/>
            </a:xfrm>
            <a:prstGeom prst="rect">
              <a:avLst/>
            </a:prstGeom>
            <a:noFill/>
            <a:extLst>
              <a:ext uri="{909E8E84-426E-40DD-AFC4-6F175D3DCCD1}">
                <a14:hiddenFill xmlns:a14="http://schemas.microsoft.com/office/drawing/2010/main">
                  <a:solidFill>
                    <a:srgbClr val="FFFFFF"/>
                  </a:solidFill>
                </a14:hiddenFill>
              </a:ext>
            </a:extLst>
          </p:spPr>
        </p:pic>
        <p:sp>
          <p:nvSpPr>
            <p:cNvPr id="7" name="Rectangle 7">
              <a:extLst>
                <a:ext uri="{FF2B5EF4-FFF2-40B4-BE49-F238E27FC236}">
                  <a16:creationId xmlns:a16="http://schemas.microsoft.com/office/drawing/2014/main" id="{91ECEB55-47E2-4943-B927-0C2D1A26E273}"/>
                </a:ext>
              </a:extLst>
            </p:cNvPr>
            <p:cNvSpPr>
              <a:spLocks noChangeArrowheads="1"/>
            </p:cNvSpPr>
            <p:nvPr/>
          </p:nvSpPr>
          <p:spPr bwMode="auto">
            <a:xfrm>
              <a:off x="244475" y="707658"/>
              <a:ext cx="1096775" cy="2308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lvl1pPr eaLnBrk="0" fontAlgn="base" hangingPunct="0">
                <a:spcBef>
                  <a:spcPct val="0"/>
                </a:spcBef>
                <a:spcAft>
                  <a:spcPct val="0"/>
                </a:spcAft>
                <a:tabLst>
                  <a:tab pos="2865438" algn="ctr"/>
                  <a:tab pos="5730875" algn="r"/>
                </a:tabLst>
                <a:defRPr>
                  <a:solidFill>
                    <a:schemeClr val="tx1"/>
                  </a:solidFill>
                  <a:latin typeface="Arial" panose="020B0604020202020204" pitchFamily="34" charset="0"/>
                </a:defRPr>
              </a:lvl1pPr>
              <a:lvl2pPr eaLnBrk="0" fontAlgn="base" hangingPunct="0">
                <a:spcBef>
                  <a:spcPct val="0"/>
                </a:spcBef>
                <a:spcAft>
                  <a:spcPct val="0"/>
                </a:spcAft>
                <a:tabLst>
                  <a:tab pos="2865438" algn="ctr"/>
                  <a:tab pos="5730875" algn="r"/>
                </a:tabLst>
                <a:defRPr>
                  <a:solidFill>
                    <a:schemeClr val="tx1"/>
                  </a:solidFill>
                  <a:latin typeface="Arial" panose="020B0604020202020204" pitchFamily="34" charset="0"/>
                </a:defRPr>
              </a:lvl2pPr>
              <a:lvl3pPr eaLnBrk="0" fontAlgn="base" hangingPunct="0">
                <a:spcBef>
                  <a:spcPct val="0"/>
                </a:spcBef>
                <a:spcAft>
                  <a:spcPct val="0"/>
                </a:spcAft>
                <a:tabLst>
                  <a:tab pos="2865438" algn="ctr"/>
                  <a:tab pos="5730875" algn="r"/>
                </a:tabLst>
                <a:defRPr>
                  <a:solidFill>
                    <a:schemeClr val="tx1"/>
                  </a:solidFill>
                  <a:latin typeface="Arial" panose="020B0604020202020204" pitchFamily="34" charset="0"/>
                </a:defRPr>
              </a:lvl3pPr>
              <a:lvl4pPr eaLnBrk="0" fontAlgn="base" hangingPunct="0">
                <a:spcBef>
                  <a:spcPct val="0"/>
                </a:spcBef>
                <a:spcAft>
                  <a:spcPct val="0"/>
                </a:spcAft>
                <a:tabLst>
                  <a:tab pos="2865438" algn="ctr"/>
                  <a:tab pos="5730875" algn="r"/>
                </a:tabLst>
                <a:defRPr>
                  <a:solidFill>
                    <a:schemeClr val="tx1"/>
                  </a:solidFill>
                  <a:latin typeface="Arial" panose="020B0604020202020204" pitchFamily="34" charset="0"/>
                </a:defRPr>
              </a:lvl4pPr>
              <a:lvl5pPr eaLnBrk="0" fontAlgn="base" hangingPunct="0">
                <a:spcBef>
                  <a:spcPct val="0"/>
                </a:spcBef>
                <a:spcAft>
                  <a:spcPct val="0"/>
                </a:spcAft>
                <a:tabLst>
                  <a:tab pos="2865438" algn="ctr"/>
                  <a:tab pos="5730875" algn="r"/>
                </a:tabLst>
                <a:defRPr>
                  <a:solidFill>
                    <a:schemeClr val="tx1"/>
                  </a:solidFill>
                  <a:latin typeface="Arial" panose="020B0604020202020204" pitchFamily="34" charset="0"/>
                </a:defRPr>
              </a:lvl5pPr>
              <a:lvl6pPr eaLnBrk="0" fontAlgn="base" hangingPunct="0">
                <a:spcBef>
                  <a:spcPct val="0"/>
                </a:spcBef>
                <a:spcAft>
                  <a:spcPct val="0"/>
                </a:spcAft>
                <a:tabLst>
                  <a:tab pos="2865438" algn="ctr"/>
                  <a:tab pos="5730875" algn="r"/>
                </a:tabLst>
                <a:defRPr>
                  <a:solidFill>
                    <a:schemeClr val="tx1"/>
                  </a:solidFill>
                  <a:latin typeface="Arial" panose="020B0604020202020204" pitchFamily="34" charset="0"/>
                </a:defRPr>
              </a:lvl6pPr>
              <a:lvl7pPr eaLnBrk="0" fontAlgn="base" hangingPunct="0">
                <a:spcBef>
                  <a:spcPct val="0"/>
                </a:spcBef>
                <a:spcAft>
                  <a:spcPct val="0"/>
                </a:spcAft>
                <a:tabLst>
                  <a:tab pos="2865438" algn="ctr"/>
                  <a:tab pos="5730875" algn="r"/>
                </a:tabLst>
                <a:defRPr>
                  <a:solidFill>
                    <a:schemeClr val="tx1"/>
                  </a:solidFill>
                  <a:latin typeface="Arial" panose="020B0604020202020204" pitchFamily="34" charset="0"/>
                </a:defRPr>
              </a:lvl7pPr>
              <a:lvl8pPr eaLnBrk="0" fontAlgn="base" hangingPunct="0">
                <a:spcBef>
                  <a:spcPct val="0"/>
                </a:spcBef>
                <a:spcAft>
                  <a:spcPct val="0"/>
                </a:spcAft>
                <a:tabLst>
                  <a:tab pos="2865438" algn="ctr"/>
                  <a:tab pos="5730875" algn="r"/>
                </a:tabLst>
                <a:defRPr>
                  <a:solidFill>
                    <a:schemeClr val="tx1"/>
                  </a:solidFill>
                  <a:latin typeface="Arial" panose="020B0604020202020204" pitchFamily="34" charset="0"/>
                </a:defRPr>
              </a:lvl8pPr>
              <a:lvl9pPr eaLnBrk="0" fontAlgn="base" hangingPunct="0">
                <a:spcBef>
                  <a:spcPct val="0"/>
                </a:spcBef>
                <a:spcAft>
                  <a:spcPct val="0"/>
                </a:spcAft>
                <a:tabLst>
                  <a:tab pos="2865438" algn="ctr"/>
                  <a:tab pos="5730875" algn="r"/>
                </a:tabLst>
                <a:defRPr>
                  <a:solidFill>
                    <a:schemeClr val="tx1"/>
                  </a:solidFill>
                  <a:latin typeface="Arial" panose="020B0604020202020204" pitchFamily="34" charset="0"/>
                </a:defRPr>
              </a:lvl9pPr>
            </a:lstStyle>
            <a:p>
              <a:pPr marL="0" marR="0" lvl="0" indent="0" defTabSz="914400" eaLnBrk="0" fontAlgn="base" latinLnBrk="0" hangingPunct="0">
                <a:lnSpc>
                  <a:spcPct val="100000"/>
                </a:lnSpc>
                <a:spcBef>
                  <a:spcPct val="0"/>
                </a:spcBef>
                <a:spcAft>
                  <a:spcPct val="0"/>
                </a:spcAft>
                <a:buClrTx/>
                <a:buSzTx/>
                <a:buFontTx/>
                <a:buNone/>
                <a:tabLst>
                  <a:tab pos="2865438" algn="ctr"/>
                  <a:tab pos="5730875" algn="r"/>
                </a:tabLst>
                <a:defRPr/>
              </a:pPr>
              <a:r>
                <a:rPr kumimoji="0" lang="fr-FR" altLang="fr-FR" sz="900" b="0" i="0" u="none" strike="noStrike" kern="0" cap="none" spc="0" normalizeH="0" baseline="0" noProof="0" dirty="0" bmk="_Hlk49758744">
                  <a:ln>
                    <a:noFill/>
                  </a:ln>
                  <a:solidFill>
                    <a:prstClr val="black"/>
                  </a:solidFill>
                  <a:effectLst/>
                  <a:uLnTx/>
                  <a:uFillTx/>
                  <a:latin typeface="Lucida Handwriting" panose="03010101010101010101" pitchFamily="66" charset="0"/>
                  <a:ea typeface="Calibri" panose="020F0502020204030204" pitchFamily="34" charset="0"/>
                  <a:cs typeface="Times New Roman" panose="02020603050405020304" pitchFamily="18" charset="0"/>
                </a:rPr>
                <a:t>        1</a:t>
              </a:r>
              <a:r>
                <a:rPr kumimoji="0" lang="fr-FR" altLang="fr-FR" sz="900" b="0" i="0" u="none" strike="noStrike" kern="0" cap="none" spc="0" normalizeH="0" baseline="30000" noProof="0" dirty="0" bmk="_Hlk49758744">
                  <a:ln>
                    <a:noFill/>
                  </a:ln>
                  <a:solidFill>
                    <a:prstClr val="black"/>
                  </a:solidFill>
                  <a:effectLst/>
                  <a:uLnTx/>
                  <a:uFillTx/>
                  <a:latin typeface="Lucida Handwriting" panose="03010101010101010101" pitchFamily="66" charset="0"/>
                  <a:ea typeface="Calibri" panose="020F0502020204030204" pitchFamily="34" charset="0"/>
                  <a:cs typeface="Times New Roman" panose="02020603050405020304" pitchFamily="18" charset="0"/>
                </a:rPr>
                <a:t>er</a:t>
              </a:r>
              <a:r>
                <a:rPr kumimoji="0" lang="fr-FR" altLang="fr-FR" sz="900" b="0" i="0" u="none" strike="noStrike" kern="0" cap="none" spc="0" normalizeH="0" baseline="0" noProof="0" dirty="0" bmk="_Hlk49758744">
                  <a:ln>
                    <a:noFill/>
                  </a:ln>
                  <a:solidFill>
                    <a:prstClr val="black"/>
                  </a:solidFill>
                  <a:effectLst/>
                  <a:uLnTx/>
                  <a:uFillTx/>
                  <a:latin typeface="Lucida Handwriting" panose="03010101010101010101" pitchFamily="66" charset="0"/>
                  <a:ea typeface="Calibri" panose="020F0502020204030204" pitchFamily="34" charset="0"/>
                  <a:cs typeface="Times New Roman" panose="02020603050405020304" pitchFamily="18" charset="0"/>
                </a:rPr>
                <a:t> degr</a:t>
              </a:r>
              <a:r>
                <a:rPr kumimoji="0" lang="fr-FR" altLang="fr-FR" sz="900" b="0" i="0" u="none" strike="noStrike" kern="0" cap="none" spc="0" normalizeH="0" baseline="0" noProof="0" dirty="0" bmk="_Hlk49758744">
                  <a:ln>
                    <a:noFill/>
                  </a:ln>
                  <a:solidFill>
                    <a:prstClr val="black"/>
                  </a:solidFill>
                  <a:effectLst/>
                  <a:uLnTx/>
                  <a:uFillTx/>
                  <a:latin typeface="Tahoma" panose="020B0604030504040204" pitchFamily="34" charset="0"/>
                  <a:ea typeface="Calibri" panose="020F0502020204030204" pitchFamily="34" charset="0"/>
                  <a:cs typeface="Times New Roman" panose="02020603050405020304" pitchFamily="18" charset="0"/>
                </a:rPr>
                <a:t>é</a:t>
              </a:r>
              <a:r>
                <a:rPr kumimoji="0" lang="fr-FR" altLang="fr-FR" sz="900" b="0" i="0" u="none" strike="noStrike" kern="0" cap="none" spc="0" normalizeH="0" baseline="0" noProof="0" dirty="0">
                  <a:ln>
                    <a:noFill/>
                  </a:ln>
                  <a:solidFill>
                    <a:prstClr val="black"/>
                  </a:solidFill>
                  <a:effectLst/>
                  <a:uLnTx/>
                  <a:uFillTx/>
                  <a:latin typeface="Tahoma" panose="020B0604030504040204" pitchFamily="34" charset="0"/>
                  <a:ea typeface="Tahoma" panose="020B0604030504040204" pitchFamily="34" charset="0"/>
                  <a:cs typeface="Times New Roman" panose="02020603050405020304" pitchFamily="18" charset="0"/>
                </a:rPr>
                <a:t> </a:t>
              </a:r>
              <a:endParaRPr kumimoji="0" lang="fr-FR" altLang="fr-FR" sz="1800" b="0" i="0" u="none" strike="noStrike" kern="0" cap="none" spc="0" normalizeH="0" baseline="0" noProof="0" dirty="0">
                <a:ln>
                  <a:noFill/>
                </a:ln>
                <a:solidFill>
                  <a:prstClr val="black"/>
                </a:solidFill>
                <a:effectLst/>
                <a:uLnTx/>
                <a:uFillTx/>
                <a:latin typeface="Arial" panose="020B0604020202020204" pitchFamily="34" charset="0"/>
              </a:endParaRPr>
            </a:p>
          </p:txBody>
        </p:sp>
      </p:grpSp>
      <p:pic>
        <p:nvPicPr>
          <p:cNvPr id="8" name="Image 110">
            <a:extLst>
              <a:ext uri="{FF2B5EF4-FFF2-40B4-BE49-F238E27FC236}">
                <a16:creationId xmlns:a16="http://schemas.microsoft.com/office/drawing/2014/main" id="{948E3796-BF07-41BB-96B6-66B81BD36DC2}"/>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768839" y="201993"/>
            <a:ext cx="4720862" cy="474132"/>
          </a:xfrm>
          <a:prstGeom prst="rect">
            <a:avLst/>
          </a:prstGeom>
          <a:noFill/>
          <a:extLst>
            <a:ext uri="{909E8E84-426E-40DD-AFC4-6F175D3DCCD1}">
              <a14:hiddenFill xmlns:a14="http://schemas.microsoft.com/office/drawing/2010/main">
                <a:solidFill>
                  <a:srgbClr val="FFFFFF"/>
                </a:solidFill>
              </a14:hiddenFill>
            </a:ext>
          </a:extLst>
        </p:spPr>
      </p:pic>
      <p:sp>
        <p:nvSpPr>
          <p:cNvPr id="2" name="Rectangle 1">
            <a:extLst>
              <a:ext uri="{FF2B5EF4-FFF2-40B4-BE49-F238E27FC236}">
                <a16:creationId xmlns:a16="http://schemas.microsoft.com/office/drawing/2014/main" id="{456AFA82-0CF2-4984-B728-4F4198702C6C}"/>
              </a:ext>
            </a:extLst>
          </p:cNvPr>
          <p:cNvSpPr/>
          <p:nvPr/>
        </p:nvSpPr>
        <p:spPr>
          <a:xfrm>
            <a:off x="153087" y="1000228"/>
            <a:ext cx="6443663" cy="1277273"/>
          </a:xfrm>
          <a:prstGeom prst="rect">
            <a:avLst/>
          </a:prstGeom>
          <a:gradFill flip="none" rotWithShape="1">
            <a:gsLst>
              <a:gs pos="0">
                <a:schemeClr val="accent4">
                  <a:lumMod val="5000"/>
                  <a:lumOff val="95000"/>
                </a:schemeClr>
              </a:gs>
              <a:gs pos="74000">
                <a:schemeClr val="accent4">
                  <a:lumMod val="45000"/>
                  <a:lumOff val="55000"/>
                </a:schemeClr>
              </a:gs>
              <a:gs pos="83000">
                <a:schemeClr val="accent4">
                  <a:lumMod val="45000"/>
                  <a:lumOff val="55000"/>
                </a:schemeClr>
              </a:gs>
              <a:gs pos="100000">
                <a:schemeClr val="accent4">
                  <a:lumMod val="30000"/>
                  <a:lumOff val="70000"/>
                </a:schemeClr>
              </a:gs>
            </a:gsLst>
            <a:path path="circle">
              <a:fillToRect l="100000" t="100000"/>
            </a:path>
            <a:tileRect r="-100000" b="-100000"/>
          </a:gradFill>
        </p:spPr>
        <p:txBody>
          <a:bodyPr wrap="square">
            <a:spAutoFit/>
          </a:bodyPr>
          <a:lstStyle/>
          <a:p>
            <a:r>
              <a:rPr lang="fr-FR" sz="1100" b="1" dirty="0" err="1">
                <a:solidFill>
                  <a:srgbClr val="FF0000"/>
                </a:solidFill>
                <a:latin typeface="Calibri" panose="020F0502020204030204" pitchFamily="34" charset="0"/>
                <a:ea typeface="Calibri" panose="020F0502020204030204" pitchFamily="34" charset="0"/>
                <a:cs typeface="Times New Roman" panose="02020603050405020304" pitchFamily="18" charset="0"/>
              </a:rPr>
              <a:t>My</a:t>
            </a:r>
            <a:r>
              <a:rPr lang="fr-FR" sz="1100" b="1" dirty="0">
                <a:solidFill>
                  <a:srgbClr val="FF0000"/>
                </a:solidFill>
                <a:latin typeface="Calibri" panose="020F0502020204030204" pitchFamily="34" charset="0"/>
                <a:ea typeface="Calibri" panose="020F0502020204030204" pitchFamily="34" charset="0"/>
                <a:cs typeface="Times New Roman" panose="02020603050405020304" pitchFamily="18" charset="0"/>
              </a:rPr>
              <a:t> English Week – niveau 2 période 2 - EPS et Anglais</a:t>
            </a:r>
            <a:endParaRPr lang="fr-FR" sz="1100" b="1" dirty="0">
              <a:latin typeface="Calibri" panose="020F0502020204030204" pitchFamily="34" charset="0"/>
              <a:ea typeface="Calibri" panose="020F0502020204030204" pitchFamily="34" charset="0"/>
              <a:cs typeface="Times New Roman" panose="02020603050405020304" pitchFamily="18" charset="0"/>
            </a:endParaRPr>
          </a:p>
          <a:p>
            <a:r>
              <a:rPr lang="fr-FR" sz="1100" b="1" dirty="0">
                <a:latin typeface="Calibri" panose="020F0502020204030204" pitchFamily="34" charset="0"/>
                <a:ea typeface="Calibri" panose="020F0502020204030204" pitchFamily="34" charset="0"/>
                <a:cs typeface="Times New Roman" panose="02020603050405020304" pitchFamily="18" charset="0"/>
              </a:rPr>
              <a:t>Durée:  </a:t>
            </a:r>
            <a:r>
              <a:rPr lang="fr-FR" sz="1100" dirty="0">
                <a:latin typeface="Calibri" panose="020F0502020204030204" pitchFamily="34" charset="0"/>
                <a:ea typeface="Calibri" panose="020F0502020204030204" pitchFamily="34" charset="0"/>
                <a:cs typeface="Times New Roman" panose="02020603050405020304" pitchFamily="18" charset="0"/>
              </a:rPr>
              <a:t>20 min par jour</a:t>
            </a:r>
          </a:p>
          <a:p>
            <a:r>
              <a:rPr lang="fr-FR" sz="1100" b="1" dirty="0">
                <a:latin typeface="Calibri" panose="020F0502020204030204" pitchFamily="34" charset="0"/>
                <a:ea typeface="Calibri" panose="020F0502020204030204" pitchFamily="34" charset="0"/>
                <a:cs typeface="Times New Roman" panose="02020603050405020304" pitchFamily="18" charset="0"/>
              </a:rPr>
              <a:t>EPS : objectifs : </a:t>
            </a:r>
            <a:r>
              <a:rPr lang="fr-FR" sz="1100" dirty="0">
                <a:latin typeface="Calibri" panose="020F0502020204030204" pitchFamily="34" charset="0"/>
                <a:ea typeface="Calibri" panose="020F0502020204030204" pitchFamily="34" charset="0"/>
                <a:cs typeface="Times New Roman" panose="02020603050405020304" pitchFamily="18" charset="0"/>
              </a:rPr>
              <a:t>adapter sa motricité à des situations variées / Comprendre, respecter et faire respecter règles et règlements</a:t>
            </a:r>
          </a:p>
          <a:p>
            <a:r>
              <a:rPr lang="fr-FR" sz="1100" b="1" dirty="0">
                <a:latin typeface="Calibri" panose="020F0502020204030204" pitchFamily="34" charset="0"/>
                <a:ea typeface="Calibri" panose="020F0502020204030204" pitchFamily="34" charset="0"/>
                <a:cs typeface="Times New Roman" panose="02020603050405020304" pitchFamily="18" charset="0"/>
              </a:rPr>
              <a:t>Anglais : objectifs :  </a:t>
            </a:r>
            <a:r>
              <a:rPr lang="fr-FR" sz="1100" dirty="0">
                <a:latin typeface="Calibri" panose="020F0502020204030204" pitchFamily="34" charset="0"/>
                <a:ea typeface="Calibri" panose="020F0502020204030204" pitchFamily="34" charset="0"/>
                <a:cs typeface="Times New Roman" panose="02020603050405020304" pitchFamily="18" charset="0"/>
              </a:rPr>
              <a:t>Comprendre des consignes en anglais / Reproduire à l’oral des modèles</a:t>
            </a:r>
            <a:r>
              <a:rPr lang="fr-FR" sz="1100" b="1" dirty="0">
                <a:latin typeface="Calibri" panose="020F0502020204030204" pitchFamily="34" charset="0"/>
                <a:ea typeface="Calibri" panose="020F0502020204030204" pitchFamily="34" charset="0"/>
                <a:cs typeface="Times New Roman" panose="02020603050405020304" pitchFamily="18" charset="0"/>
              </a:rPr>
              <a:t> </a:t>
            </a:r>
          </a:p>
          <a:p>
            <a:endParaRPr lang="fr-FR" sz="1100" b="1" dirty="0">
              <a:latin typeface="Calibri" panose="020F0502020204030204" pitchFamily="34" charset="0"/>
              <a:ea typeface="Calibri" panose="020F0502020204030204" pitchFamily="34" charset="0"/>
              <a:cs typeface="Times New Roman" panose="02020603050405020304" pitchFamily="18" charset="0"/>
            </a:endParaRPr>
          </a:p>
          <a:p>
            <a:pPr algn="ctr"/>
            <a:r>
              <a:rPr lang="fr-FR" sz="1100" b="1" dirty="0">
                <a:latin typeface="Calibri" panose="020F0502020204030204" pitchFamily="34" charset="0"/>
                <a:ea typeface="Calibri" panose="020F0502020204030204" pitchFamily="34" charset="0"/>
                <a:cs typeface="Times New Roman" panose="02020603050405020304" pitchFamily="18" charset="0"/>
              </a:rPr>
              <a:t>JOUR 3 ET 4</a:t>
            </a:r>
          </a:p>
        </p:txBody>
      </p:sp>
      <p:graphicFrame>
        <p:nvGraphicFramePr>
          <p:cNvPr id="9" name="Tableau 8">
            <a:extLst>
              <a:ext uri="{FF2B5EF4-FFF2-40B4-BE49-F238E27FC236}">
                <a16:creationId xmlns:a16="http://schemas.microsoft.com/office/drawing/2014/main" id="{A6DD6D4F-A7A3-47C4-920A-6074DE83A499}"/>
              </a:ext>
            </a:extLst>
          </p:cNvPr>
          <p:cNvGraphicFramePr>
            <a:graphicFrameLocks noGrp="1"/>
          </p:cNvGraphicFramePr>
          <p:nvPr>
            <p:extLst>
              <p:ext uri="{D42A27DB-BD31-4B8C-83A1-F6EECF244321}">
                <p14:modId xmlns:p14="http://schemas.microsoft.com/office/powerpoint/2010/main" val="2121299235"/>
              </p:ext>
            </p:extLst>
          </p:nvPr>
        </p:nvGraphicFramePr>
        <p:xfrm>
          <a:off x="174815" y="2500971"/>
          <a:ext cx="6421935" cy="6466078"/>
        </p:xfrm>
        <a:graphic>
          <a:graphicData uri="http://schemas.openxmlformats.org/drawingml/2006/table">
            <a:tbl>
              <a:tblPr firstRow="1" firstCol="1" bandRow="1">
                <a:tableStyleId>{5940675A-B579-460E-94D1-54222C63F5DA}</a:tableStyleId>
              </a:tblPr>
              <a:tblGrid>
                <a:gridCol w="453400">
                  <a:extLst>
                    <a:ext uri="{9D8B030D-6E8A-4147-A177-3AD203B41FA5}">
                      <a16:colId xmlns:a16="http://schemas.microsoft.com/office/drawing/2014/main" val="1970517189"/>
                    </a:ext>
                  </a:extLst>
                </a:gridCol>
                <a:gridCol w="2601999">
                  <a:extLst>
                    <a:ext uri="{9D8B030D-6E8A-4147-A177-3AD203B41FA5}">
                      <a16:colId xmlns:a16="http://schemas.microsoft.com/office/drawing/2014/main" val="3351740928"/>
                    </a:ext>
                  </a:extLst>
                </a:gridCol>
                <a:gridCol w="3366536">
                  <a:extLst>
                    <a:ext uri="{9D8B030D-6E8A-4147-A177-3AD203B41FA5}">
                      <a16:colId xmlns:a16="http://schemas.microsoft.com/office/drawing/2014/main" val="2777052400"/>
                    </a:ext>
                  </a:extLst>
                </a:gridCol>
              </a:tblGrid>
              <a:tr h="242274">
                <a:tc>
                  <a:txBody>
                    <a:bodyPr/>
                    <a:lstStyle/>
                    <a:p>
                      <a:pPr algn="ctr">
                        <a:lnSpc>
                          <a:spcPct val="107000"/>
                        </a:lnSpc>
                        <a:spcAft>
                          <a:spcPts val="0"/>
                        </a:spcAft>
                      </a:pPr>
                      <a:r>
                        <a:rPr lang="fr-FR" sz="700" dirty="0">
                          <a:effectLst/>
                        </a:rPr>
                        <a:t> </a:t>
                      </a:r>
                      <a:endParaRPr lang="fr-FR" sz="700" dirty="0">
                        <a:effectLst/>
                        <a:latin typeface="Calibri" panose="020F0502020204030204" pitchFamily="34" charset="0"/>
                        <a:ea typeface="Calibri" panose="020F0502020204030204" pitchFamily="34" charset="0"/>
                        <a:cs typeface="Times New Roman" panose="02020603050405020304" pitchFamily="18" charset="0"/>
                      </a:endParaRPr>
                    </a:p>
                  </a:txBody>
                  <a:tcPr marL="42029" marR="42029" marT="0" marB="0">
                    <a:gradFill>
                      <a:gsLst>
                        <a:gs pos="0">
                          <a:schemeClr val="accent5">
                            <a:lumMod val="5000"/>
                            <a:lumOff val="95000"/>
                          </a:schemeClr>
                        </a:gs>
                        <a:gs pos="74000">
                          <a:schemeClr val="accent5">
                            <a:lumMod val="45000"/>
                            <a:lumOff val="55000"/>
                          </a:schemeClr>
                        </a:gs>
                        <a:gs pos="83000">
                          <a:schemeClr val="accent5">
                            <a:lumMod val="45000"/>
                            <a:lumOff val="55000"/>
                          </a:schemeClr>
                        </a:gs>
                        <a:gs pos="100000">
                          <a:schemeClr val="accent5">
                            <a:lumMod val="30000"/>
                            <a:lumOff val="70000"/>
                          </a:schemeClr>
                        </a:gs>
                      </a:gsLst>
                      <a:lin ang="5400000" scaled="1"/>
                    </a:gradFill>
                  </a:tcPr>
                </a:tc>
                <a:tc>
                  <a:txBody>
                    <a:bodyPr/>
                    <a:lstStyle/>
                    <a:p>
                      <a:pPr algn="ctr">
                        <a:lnSpc>
                          <a:spcPct val="107000"/>
                        </a:lnSpc>
                        <a:spcAft>
                          <a:spcPts val="0"/>
                        </a:spcAft>
                      </a:pPr>
                      <a:r>
                        <a:rPr lang="fr-FR" sz="1200" b="1" dirty="0">
                          <a:effectLst/>
                        </a:rPr>
                        <a:t>Progression</a:t>
                      </a:r>
                      <a:endParaRPr lang="fr-FR" sz="1200" b="1" dirty="0">
                        <a:effectLst/>
                        <a:latin typeface="Calibri" panose="020F0502020204030204" pitchFamily="34" charset="0"/>
                        <a:ea typeface="Calibri" panose="020F0502020204030204" pitchFamily="34" charset="0"/>
                        <a:cs typeface="Times New Roman" panose="02020603050405020304" pitchFamily="18" charset="0"/>
                      </a:endParaRPr>
                    </a:p>
                  </a:txBody>
                  <a:tcPr marL="42029" marR="42029" marT="0" marB="0">
                    <a:gradFill>
                      <a:gsLst>
                        <a:gs pos="0">
                          <a:schemeClr val="accent5">
                            <a:lumMod val="5000"/>
                            <a:lumOff val="95000"/>
                          </a:schemeClr>
                        </a:gs>
                        <a:gs pos="74000">
                          <a:schemeClr val="accent5">
                            <a:lumMod val="45000"/>
                            <a:lumOff val="55000"/>
                          </a:schemeClr>
                        </a:gs>
                        <a:gs pos="83000">
                          <a:schemeClr val="accent5">
                            <a:lumMod val="45000"/>
                            <a:lumOff val="55000"/>
                          </a:schemeClr>
                        </a:gs>
                        <a:gs pos="100000">
                          <a:schemeClr val="accent5">
                            <a:lumMod val="30000"/>
                            <a:lumOff val="70000"/>
                          </a:schemeClr>
                        </a:gs>
                      </a:gsLst>
                      <a:lin ang="5400000" scaled="1"/>
                    </a:gradFill>
                  </a:tcPr>
                </a:tc>
                <a:tc>
                  <a:txBody>
                    <a:bodyPr/>
                    <a:lstStyle/>
                    <a:p>
                      <a:pPr algn="ctr">
                        <a:lnSpc>
                          <a:spcPct val="107000"/>
                        </a:lnSpc>
                        <a:spcAft>
                          <a:spcPts val="0"/>
                        </a:spcAft>
                      </a:pPr>
                      <a:r>
                        <a:rPr lang="fr-FR" sz="1200" b="1" dirty="0">
                          <a:effectLst/>
                        </a:rPr>
                        <a:t>Exemples d’activités</a:t>
                      </a:r>
                    </a:p>
                    <a:p>
                      <a:pPr algn="ctr">
                        <a:lnSpc>
                          <a:spcPct val="107000"/>
                        </a:lnSpc>
                        <a:spcAft>
                          <a:spcPts val="0"/>
                        </a:spcAft>
                      </a:pPr>
                      <a:r>
                        <a:rPr lang="fr-FR" sz="1200" b="1" dirty="0">
                          <a:effectLst/>
                        </a:rPr>
                        <a:t> </a:t>
                      </a:r>
                      <a:endParaRPr lang="fr-FR" sz="1200" b="1" dirty="0">
                        <a:effectLst/>
                        <a:latin typeface="Calibri" panose="020F0502020204030204" pitchFamily="34" charset="0"/>
                        <a:ea typeface="Calibri" panose="020F0502020204030204" pitchFamily="34" charset="0"/>
                        <a:cs typeface="Times New Roman" panose="02020603050405020304" pitchFamily="18" charset="0"/>
                      </a:endParaRPr>
                    </a:p>
                  </a:txBody>
                  <a:tcPr marL="42029" marR="42029" marT="0" marB="0">
                    <a:gradFill>
                      <a:gsLst>
                        <a:gs pos="0">
                          <a:schemeClr val="accent5">
                            <a:lumMod val="5000"/>
                            <a:lumOff val="95000"/>
                          </a:schemeClr>
                        </a:gs>
                        <a:gs pos="74000">
                          <a:schemeClr val="accent5">
                            <a:lumMod val="45000"/>
                            <a:lumOff val="55000"/>
                          </a:schemeClr>
                        </a:gs>
                        <a:gs pos="83000">
                          <a:schemeClr val="accent5">
                            <a:lumMod val="45000"/>
                            <a:lumOff val="55000"/>
                          </a:schemeClr>
                        </a:gs>
                        <a:gs pos="100000">
                          <a:schemeClr val="accent5">
                            <a:lumMod val="30000"/>
                            <a:lumOff val="70000"/>
                          </a:schemeClr>
                        </a:gs>
                      </a:gsLst>
                      <a:lin ang="5400000" scaled="1"/>
                    </a:gradFill>
                  </a:tcPr>
                </a:tc>
                <a:extLst>
                  <a:ext uri="{0D108BD9-81ED-4DB2-BD59-A6C34878D82A}">
                    <a16:rowId xmlns:a16="http://schemas.microsoft.com/office/drawing/2014/main" val="3873448939"/>
                  </a:ext>
                </a:extLst>
              </a:tr>
              <a:tr h="2100138">
                <a:tc>
                  <a:txBody>
                    <a:bodyPr/>
                    <a:lstStyle/>
                    <a:p>
                      <a:pPr>
                        <a:lnSpc>
                          <a:spcPct val="107000"/>
                        </a:lnSpc>
                        <a:spcAft>
                          <a:spcPts val="0"/>
                        </a:spcAft>
                      </a:pPr>
                      <a:r>
                        <a:rPr lang="fr-FR" sz="1100" b="1" dirty="0">
                          <a:effectLst/>
                        </a:rPr>
                        <a:t>Jour 3</a:t>
                      </a:r>
                      <a:endParaRPr lang="fr-FR" sz="1100" b="1" dirty="0">
                        <a:effectLst/>
                        <a:latin typeface="Calibri" panose="020F0502020204030204" pitchFamily="34" charset="0"/>
                        <a:ea typeface="Calibri" panose="020F0502020204030204" pitchFamily="34" charset="0"/>
                        <a:cs typeface="Times New Roman" panose="02020603050405020304" pitchFamily="18" charset="0"/>
                      </a:endParaRPr>
                    </a:p>
                  </a:txBody>
                  <a:tcPr marL="42029" marR="42029" marT="0" marB="0">
                    <a:gradFill>
                      <a:gsLst>
                        <a:gs pos="0">
                          <a:schemeClr val="accent5">
                            <a:lumMod val="5000"/>
                            <a:lumOff val="95000"/>
                          </a:schemeClr>
                        </a:gs>
                        <a:gs pos="74000">
                          <a:schemeClr val="accent5">
                            <a:lumMod val="45000"/>
                            <a:lumOff val="55000"/>
                          </a:schemeClr>
                        </a:gs>
                        <a:gs pos="83000">
                          <a:schemeClr val="accent5">
                            <a:lumMod val="45000"/>
                            <a:lumOff val="55000"/>
                          </a:schemeClr>
                        </a:gs>
                        <a:gs pos="100000">
                          <a:schemeClr val="accent5">
                            <a:lumMod val="30000"/>
                            <a:lumOff val="70000"/>
                          </a:schemeClr>
                        </a:gs>
                      </a:gsLst>
                      <a:lin ang="5400000" scaled="1"/>
                    </a:gradFill>
                  </a:tcPr>
                </a:tc>
                <a:tc>
                  <a:txBody>
                    <a:bodyPr/>
                    <a:lstStyle/>
                    <a:p>
                      <a:pPr>
                        <a:lnSpc>
                          <a:spcPct val="107000"/>
                        </a:lnSpc>
                        <a:spcAft>
                          <a:spcPts val="0"/>
                        </a:spcAft>
                      </a:pPr>
                      <a:r>
                        <a:rPr lang="fr-FR" sz="1100" dirty="0">
                          <a:effectLst/>
                        </a:rPr>
                        <a:t> </a:t>
                      </a:r>
                      <a:r>
                        <a:rPr lang="fr-FR" sz="1100" b="1" dirty="0">
                          <a:effectLst/>
                        </a:rPr>
                        <a:t>Echauffement </a:t>
                      </a:r>
                    </a:p>
                    <a:p>
                      <a:pPr>
                        <a:lnSpc>
                          <a:spcPct val="107000"/>
                        </a:lnSpc>
                        <a:spcAft>
                          <a:spcPts val="0"/>
                        </a:spcAft>
                      </a:pPr>
                      <a:r>
                        <a:rPr lang="fr-FR" sz="1100" dirty="0">
                          <a:effectLst/>
                        </a:rPr>
                        <a:t> </a:t>
                      </a:r>
                    </a:p>
                    <a:p>
                      <a:pPr>
                        <a:lnSpc>
                          <a:spcPct val="107000"/>
                        </a:lnSpc>
                        <a:spcAft>
                          <a:spcPts val="0"/>
                        </a:spcAft>
                      </a:pPr>
                      <a:r>
                        <a:rPr lang="fr-FR" sz="1100" dirty="0">
                          <a:effectLst/>
                        </a:rPr>
                        <a:t> </a:t>
                      </a:r>
                    </a:p>
                    <a:p>
                      <a:pPr>
                        <a:lnSpc>
                          <a:spcPct val="107000"/>
                        </a:lnSpc>
                        <a:spcAft>
                          <a:spcPts val="0"/>
                        </a:spcAft>
                      </a:pPr>
                      <a:r>
                        <a:rPr lang="fr-FR" sz="1100" dirty="0">
                          <a:effectLst/>
                        </a:rPr>
                        <a:t> </a:t>
                      </a:r>
                    </a:p>
                    <a:p>
                      <a:pPr>
                        <a:lnSpc>
                          <a:spcPct val="107000"/>
                        </a:lnSpc>
                        <a:spcAft>
                          <a:spcPts val="0"/>
                        </a:spcAft>
                      </a:pPr>
                      <a:endParaRPr lang="fr-FR" sz="1100" dirty="0">
                        <a:effectLst/>
                      </a:endParaRPr>
                    </a:p>
                    <a:p>
                      <a:pPr>
                        <a:lnSpc>
                          <a:spcPct val="107000"/>
                        </a:lnSpc>
                        <a:spcAft>
                          <a:spcPts val="0"/>
                        </a:spcAft>
                      </a:pPr>
                      <a:endParaRPr lang="fr-FR" sz="1100" dirty="0">
                        <a:effectLst/>
                      </a:endParaRPr>
                    </a:p>
                    <a:p>
                      <a:pPr>
                        <a:lnSpc>
                          <a:spcPct val="107000"/>
                        </a:lnSpc>
                        <a:spcAft>
                          <a:spcPts val="0"/>
                        </a:spcAft>
                      </a:pPr>
                      <a:r>
                        <a:rPr lang="fr-FR" sz="1100" dirty="0">
                          <a:effectLst/>
                        </a:rPr>
                        <a:t>Jeu : </a:t>
                      </a:r>
                      <a:r>
                        <a:rPr lang="fr-FR" sz="1100" dirty="0" err="1">
                          <a:effectLst/>
                        </a:rPr>
                        <a:t>Please</a:t>
                      </a:r>
                      <a:r>
                        <a:rPr lang="fr-FR" sz="1100" dirty="0">
                          <a:effectLst/>
                        </a:rPr>
                        <a:t>, Mr Crocodile (Principe du jeu de l’épervier)</a:t>
                      </a:r>
                    </a:p>
                    <a:p>
                      <a:pPr>
                        <a:lnSpc>
                          <a:spcPct val="107000"/>
                        </a:lnSpc>
                        <a:spcAft>
                          <a:spcPts val="0"/>
                        </a:spcAft>
                      </a:pPr>
                      <a:r>
                        <a:rPr lang="fr-FR" sz="1100" dirty="0">
                          <a:effectLst/>
                        </a:rPr>
                        <a:t>Il s’agit de traverser un terrain sans être touché par le crocodile. On ne peut pas traverser sans risquer d’être touché, sauf si on porte un numéro, un vêtement de telle ou telle couleur, si on est un animal etc…</a:t>
                      </a:r>
                    </a:p>
                    <a:p>
                      <a:pPr>
                        <a:lnSpc>
                          <a:spcPct val="107000"/>
                        </a:lnSpc>
                        <a:spcAft>
                          <a:spcPts val="0"/>
                        </a:spcAft>
                      </a:pPr>
                      <a:r>
                        <a:rPr lang="fr-FR" sz="1100" dirty="0">
                          <a:effectLst/>
                        </a:rPr>
                        <a:t>Structures utilisées : </a:t>
                      </a:r>
                    </a:p>
                    <a:p>
                      <a:pPr marL="342900" lvl="0" indent="-342900">
                        <a:lnSpc>
                          <a:spcPct val="107000"/>
                        </a:lnSpc>
                        <a:spcAft>
                          <a:spcPts val="0"/>
                        </a:spcAft>
                        <a:buFont typeface="Calibri" panose="020F0502020204030204" pitchFamily="34" charset="0"/>
                        <a:buChar char="-"/>
                      </a:pPr>
                      <a:r>
                        <a:rPr lang="en-US" sz="1100" dirty="0">
                          <a:effectLst/>
                        </a:rPr>
                        <a:t>Please, M. crocodile can we cross the river ?</a:t>
                      </a:r>
                      <a:endParaRPr lang="fr-FR" sz="1100" dirty="0">
                        <a:effectLst/>
                      </a:endParaRPr>
                    </a:p>
                    <a:p>
                      <a:pPr marL="342900" lvl="0" indent="-342900">
                        <a:lnSpc>
                          <a:spcPct val="107000"/>
                        </a:lnSpc>
                        <a:spcAft>
                          <a:spcPts val="0"/>
                        </a:spcAft>
                        <a:buFont typeface="Calibri" panose="020F0502020204030204" pitchFamily="34" charset="0"/>
                        <a:buChar char="-"/>
                      </a:pPr>
                      <a:r>
                        <a:rPr lang="en-US" sz="1100" dirty="0">
                          <a:effectLst/>
                        </a:rPr>
                        <a:t>Yes you can if you are an animal/ a number/ a </a:t>
                      </a:r>
                      <a:r>
                        <a:rPr lang="en-US" sz="1100" dirty="0" err="1">
                          <a:effectLst/>
                        </a:rPr>
                        <a:t>colour</a:t>
                      </a:r>
                      <a:r>
                        <a:rPr lang="en-US" sz="1100" dirty="0">
                          <a:effectLst/>
                        </a:rPr>
                        <a:t>/ ; if you’re wearing ……</a:t>
                      </a:r>
                      <a:endParaRPr lang="fr-FR" sz="1100" dirty="0">
                        <a:effectLst/>
                      </a:endParaRPr>
                    </a:p>
                    <a:p>
                      <a:pPr marL="342900" lvl="0" indent="-342900">
                        <a:lnSpc>
                          <a:spcPct val="107000"/>
                        </a:lnSpc>
                        <a:spcAft>
                          <a:spcPts val="0"/>
                        </a:spcAft>
                        <a:buFont typeface="Calibri" panose="020F0502020204030204" pitchFamily="34" charset="0"/>
                        <a:buChar char="-"/>
                      </a:pPr>
                      <a:r>
                        <a:rPr lang="fr-FR" sz="1100" dirty="0">
                          <a:effectLst/>
                        </a:rPr>
                        <a:t>Place de l’adjectif de couleur</a:t>
                      </a:r>
                    </a:p>
                    <a:p>
                      <a:pPr marL="0" lvl="0" indent="0">
                        <a:lnSpc>
                          <a:spcPct val="107000"/>
                        </a:lnSpc>
                        <a:spcAft>
                          <a:spcPts val="0"/>
                        </a:spcAft>
                        <a:buFont typeface="Calibri" panose="020F0502020204030204" pitchFamily="34" charset="0"/>
                        <a:buNone/>
                      </a:pPr>
                      <a:endParaRPr lang="fr-FR" sz="1100" dirty="0">
                        <a:effectLst/>
                      </a:endParaRPr>
                    </a:p>
                  </a:txBody>
                  <a:tcPr marL="42029" marR="42029" marT="0" marB="0">
                    <a:gradFill>
                      <a:gsLst>
                        <a:gs pos="0">
                          <a:schemeClr val="accent5">
                            <a:lumMod val="5000"/>
                            <a:lumOff val="95000"/>
                          </a:schemeClr>
                        </a:gs>
                        <a:gs pos="74000">
                          <a:schemeClr val="accent5">
                            <a:lumMod val="45000"/>
                            <a:lumOff val="55000"/>
                          </a:schemeClr>
                        </a:gs>
                        <a:gs pos="83000">
                          <a:schemeClr val="accent5">
                            <a:lumMod val="45000"/>
                            <a:lumOff val="55000"/>
                          </a:schemeClr>
                        </a:gs>
                        <a:gs pos="100000">
                          <a:schemeClr val="accent5">
                            <a:lumMod val="30000"/>
                            <a:lumOff val="70000"/>
                          </a:schemeClr>
                        </a:gs>
                      </a:gsLst>
                      <a:lin ang="5400000" scaled="1"/>
                    </a:gradFill>
                  </a:tcPr>
                </a:tc>
                <a:tc>
                  <a:txBody>
                    <a:bodyPr/>
                    <a:lstStyle/>
                    <a:p>
                      <a:pPr>
                        <a:lnSpc>
                          <a:spcPct val="107000"/>
                        </a:lnSpc>
                        <a:spcAft>
                          <a:spcPts val="0"/>
                        </a:spcAft>
                      </a:pPr>
                      <a:r>
                        <a:rPr lang="en-US" sz="1100" dirty="0">
                          <a:effectLst/>
                        </a:rPr>
                        <a:t>Touch your feet / Touch your right foot with your left hand / bend your knees / wriggle your hips / circle your elbows / stand on your tip toes / Raise your left arm / Lean to the right or to the left / Lean your head forward or back</a:t>
                      </a:r>
                      <a:endParaRPr lang="fr-FR" sz="1100" dirty="0">
                        <a:effectLst/>
                      </a:endParaRPr>
                    </a:p>
                    <a:p>
                      <a:pPr>
                        <a:lnSpc>
                          <a:spcPct val="107000"/>
                        </a:lnSpc>
                        <a:spcAft>
                          <a:spcPts val="0"/>
                        </a:spcAft>
                      </a:pPr>
                      <a:r>
                        <a:rPr lang="en-US" sz="1100" dirty="0">
                          <a:effectLst/>
                        </a:rPr>
                        <a:t> </a:t>
                      </a:r>
                      <a:endParaRPr lang="fr-FR" sz="1100" dirty="0">
                        <a:effectLst/>
                      </a:endParaRPr>
                    </a:p>
                    <a:p>
                      <a:pPr>
                        <a:lnSpc>
                          <a:spcPct val="107000"/>
                        </a:lnSpc>
                        <a:spcAft>
                          <a:spcPts val="0"/>
                        </a:spcAft>
                      </a:pPr>
                      <a:r>
                        <a:rPr lang="fr-FR" sz="1100" dirty="0">
                          <a:effectLst/>
                        </a:rPr>
                        <a:t>Déroulement :</a:t>
                      </a:r>
                    </a:p>
                    <a:p>
                      <a:pPr>
                        <a:lnSpc>
                          <a:spcPct val="107000"/>
                        </a:lnSpc>
                        <a:spcAft>
                          <a:spcPts val="0"/>
                        </a:spcAft>
                      </a:pPr>
                      <a:r>
                        <a:rPr lang="fr-FR" sz="1100" dirty="0">
                          <a:effectLst/>
                        </a:rPr>
                        <a:t>Il fut au moins 5 joueurs (4 </a:t>
                      </a:r>
                      <a:r>
                        <a:rPr lang="fr-FR" sz="1100" dirty="0" err="1">
                          <a:effectLst/>
                        </a:rPr>
                        <a:t>players</a:t>
                      </a:r>
                      <a:r>
                        <a:rPr lang="fr-FR" sz="1100" dirty="0">
                          <a:effectLst/>
                        </a:rPr>
                        <a:t> + 1 crocodile)</a:t>
                      </a:r>
                    </a:p>
                    <a:p>
                      <a:pPr>
                        <a:lnSpc>
                          <a:spcPct val="107000"/>
                        </a:lnSpc>
                        <a:spcAft>
                          <a:spcPts val="0"/>
                        </a:spcAft>
                      </a:pPr>
                      <a:r>
                        <a:rPr lang="fr-FR" sz="1100" dirty="0">
                          <a:effectLst/>
                        </a:rPr>
                        <a:t>Un terrain d’au moins 20 m de large (en fonction du nombre de joueurs.)</a:t>
                      </a:r>
                    </a:p>
                    <a:p>
                      <a:pPr>
                        <a:lnSpc>
                          <a:spcPct val="107000"/>
                        </a:lnSpc>
                        <a:spcAft>
                          <a:spcPts val="0"/>
                        </a:spcAft>
                      </a:pPr>
                      <a:r>
                        <a:rPr lang="fr-FR" sz="1100" dirty="0">
                          <a:effectLst/>
                        </a:rPr>
                        <a:t>Les joueurs se placent derrière les lignes.</a:t>
                      </a:r>
                    </a:p>
                    <a:p>
                      <a:pPr>
                        <a:lnSpc>
                          <a:spcPct val="107000"/>
                        </a:lnSpc>
                        <a:spcAft>
                          <a:spcPts val="0"/>
                        </a:spcAft>
                      </a:pPr>
                      <a:r>
                        <a:rPr lang="fr-FR" sz="1100" dirty="0">
                          <a:effectLst/>
                        </a:rPr>
                        <a:t>Lexique possible : les couleurs, les vêtements, les animaux, les nombres</a:t>
                      </a:r>
                    </a:p>
                    <a:p>
                      <a:pPr>
                        <a:lnSpc>
                          <a:spcPct val="107000"/>
                        </a:lnSpc>
                        <a:spcAft>
                          <a:spcPts val="0"/>
                        </a:spcAft>
                      </a:pPr>
                      <a:r>
                        <a:rPr lang="fr-FR" sz="1100" dirty="0">
                          <a:effectLst/>
                        </a:rPr>
                        <a:t> </a:t>
                      </a:r>
                      <a:endParaRPr lang="fr-FR"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42029" marR="42029" marT="0" marB="0">
                    <a:gradFill>
                      <a:gsLst>
                        <a:gs pos="0">
                          <a:schemeClr val="accent5">
                            <a:lumMod val="5000"/>
                            <a:lumOff val="95000"/>
                          </a:schemeClr>
                        </a:gs>
                        <a:gs pos="74000">
                          <a:schemeClr val="accent5">
                            <a:lumMod val="45000"/>
                            <a:lumOff val="55000"/>
                          </a:schemeClr>
                        </a:gs>
                        <a:gs pos="83000">
                          <a:schemeClr val="accent5">
                            <a:lumMod val="45000"/>
                            <a:lumOff val="55000"/>
                          </a:schemeClr>
                        </a:gs>
                        <a:gs pos="100000">
                          <a:schemeClr val="accent5">
                            <a:lumMod val="30000"/>
                            <a:lumOff val="70000"/>
                          </a:schemeClr>
                        </a:gs>
                      </a:gsLst>
                      <a:lin ang="5400000" scaled="1"/>
                    </a:gradFill>
                  </a:tcPr>
                </a:tc>
                <a:extLst>
                  <a:ext uri="{0D108BD9-81ED-4DB2-BD59-A6C34878D82A}">
                    <a16:rowId xmlns:a16="http://schemas.microsoft.com/office/drawing/2014/main" val="4283974073"/>
                  </a:ext>
                </a:extLst>
              </a:tr>
              <a:tr h="1356991">
                <a:tc>
                  <a:txBody>
                    <a:bodyPr/>
                    <a:lstStyle/>
                    <a:p>
                      <a:pPr>
                        <a:lnSpc>
                          <a:spcPct val="107000"/>
                        </a:lnSpc>
                        <a:spcAft>
                          <a:spcPts val="0"/>
                        </a:spcAft>
                      </a:pPr>
                      <a:r>
                        <a:rPr lang="fr-FR" sz="1100" b="1" dirty="0">
                          <a:effectLst/>
                        </a:rPr>
                        <a:t>Jour 4</a:t>
                      </a:r>
                      <a:endParaRPr lang="fr-FR" sz="1100" b="1" dirty="0">
                        <a:effectLst/>
                        <a:latin typeface="Calibri" panose="020F0502020204030204" pitchFamily="34" charset="0"/>
                        <a:ea typeface="Calibri" panose="020F0502020204030204" pitchFamily="34" charset="0"/>
                        <a:cs typeface="Times New Roman" panose="02020603050405020304" pitchFamily="18" charset="0"/>
                      </a:endParaRPr>
                    </a:p>
                  </a:txBody>
                  <a:tcPr marL="42029" marR="42029" marT="0" marB="0">
                    <a:gradFill>
                      <a:gsLst>
                        <a:gs pos="0">
                          <a:schemeClr val="accent5">
                            <a:lumMod val="5000"/>
                            <a:lumOff val="95000"/>
                          </a:schemeClr>
                        </a:gs>
                        <a:gs pos="74000">
                          <a:schemeClr val="accent5">
                            <a:lumMod val="45000"/>
                            <a:lumOff val="55000"/>
                          </a:schemeClr>
                        </a:gs>
                        <a:gs pos="83000">
                          <a:schemeClr val="accent5">
                            <a:lumMod val="45000"/>
                            <a:lumOff val="55000"/>
                          </a:schemeClr>
                        </a:gs>
                        <a:gs pos="100000">
                          <a:schemeClr val="accent5">
                            <a:lumMod val="30000"/>
                            <a:lumOff val="70000"/>
                          </a:schemeClr>
                        </a:gs>
                      </a:gsLst>
                      <a:lin ang="5400000" scaled="1"/>
                    </a:gradFill>
                  </a:tcPr>
                </a:tc>
                <a:tc>
                  <a:txBody>
                    <a:bodyPr/>
                    <a:lstStyle/>
                    <a:p>
                      <a:pPr>
                        <a:lnSpc>
                          <a:spcPct val="107000"/>
                        </a:lnSpc>
                        <a:spcAft>
                          <a:spcPts val="0"/>
                        </a:spcAft>
                      </a:pPr>
                      <a:r>
                        <a:rPr lang="fr-FR" sz="1100" b="1" dirty="0">
                          <a:effectLst/>
                        </a:rPr>
                        <a:t>Echauffement </a:t>
                      </a:r>
                    </a:p>
                    <a:p>
                      <a:pPr>
                        <a:lnSpc>
                          <a:spcPct val="107000"/>
                        </a:lnSpc>
                        <a:spcAft>
                          <a:spcPts val="0"/>
                        </a:spcAft>
                      </a:pPr>
                      <a:r>
                        <a:rPr lang="fr-FR" sz="1100" dirty="0">
                          <a:effectLst/>
                        </a:rPr>
                        <a:t> </a:t>
                      </a:r>
                    </a:p>
                    <a:p>
                      <a:pPr>
                        <a:lnSpc>
                          <a:spcPct val="107000"/>
                        </a:lnSpc>
                        <a:spcAft>
                          <a:spcPts val="0"/>
                        </a:spcAft>
                      </a:pPr>
                      <a:r>
                        <a:rPr lang="fr-FR" sz="1100" dirty="0">
                          <a:effectLst/>
                        </a:rPr>
                        <a:t> </a:t>
                      </a:r>
                    </a:p>
                    <a:p>
                      <a:pPr>
                        <a:lnSpc>
                          <a:spcPct val="107000"/>
                        </a:lnSpc>
                        <a:spcAft>
                          <a:spcPts val="0"/>
                        </a:spcAft>
                      </a:pPr>
                      <a:r>
                        <a:rPr lang="fr-FR" sz="1100" dirty="0">
                          <a:effectLst/>
                        </a:rPr>
                        <a:t>Jeu : Look out !</a:t>
                      </a:r>
                    </a:p>
                    <a:p>
                      <a:pPr>
                        <a:lnSpc>
                          <a:spcPct val="107000"/>
                        </a:lnSpc>
                        <a:spcAft>
                          <a:spcPts val="0"/>
                        </a:spcAft>
                      </a:pPr>
                      <a:r>
                        <a:rPr lang="fr-FR" sz="1100" dirty="0">
                          <a:effectLst/>
                        </a:rPr>
                        <a:t>Lexique possible :</a:t>
                      </a:r>
                    </a:p>
                    <a:p>
                      <a:pPr>
                        <a:lnSpc>
                          <a:spcPct val="107000"/>
                        </a:lnSpc>
                        <a:spcAft>
                          <a:spcPts val="0"/>
                        </a:spcAft>
                      </a:pPr>
                      <a:r>
                        <a:rPr lang="fr-FR" sz="1100" dirty="0">
                          <a:effectLst/>
                        </a:rPr>
                        <a:t>CE2 : les nombres de 1 jusqu’au nombre total d’élèves de la classe)</a:t>
                      </a:r>
                    </a:p>
                    <a:p>
                      <a:pPr>
                        <a:lnSpc>
                          <a:spcPct val="107000"/>
                        </a:lnSpc>
                        <a:spcAft>
                          <a:spcPts val="0"/>
                        </a:spcAft>
                      </a:pPr>
                      <a:r>
                        <a:rPr lang="fr-FR" sz="1100" dirty="0">
                          <a:effectLst/>
                        </a:rPr>
                        <a:t>CM1 : des dizaines rondes par exemple</a:t>
                      </a:r>
                    </a:p>
                    <a:p>
                      <a:pPr>
                        <a:lnSpc>
                          <a:spcPct val="107000"/>
                        </a:lnSpc>
                        <a:spcAft>
                          <a:spcPts val="0"/>
                        </a:spcAft>
                      </a:pPr>
                      <a:r>
                        <a:rPr lang="fr-FR" sz="1100" dirty="0">
                          <a:effectLst/>
                        </a:rPr>
                        <a:t>CM2 : des séries comme 5 – 15 – 25 – etc…</a:t>
                      </a:r>
                      <a:endParaRPr lang="fr-FR"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42029" marR="42029" marT="0" marB="0">
                    <a:gradFill>
                      <a:gsLst>
                        <a:gs pos="0">
                          <a:schemeClr val="accent5">
                            <a:lumMod val="5000"/>
                            <a:lumOff val="95000"/>
                          </a:schemeClr>
                        </a:gs>
                        <a:gs pos="74000">
                          <a:schemeClr val="accent5">
                            <a:lumMod val="45000"/>
                            <a:lumOff val="55000"/>
                          </a:schemeClr>
                        </a:gs>
                        <a:gs pos="83000">
                          <a:schemeClr val="accent5">
                            <a:lumMod val="45000"/>
                            <a:lumOff val="55000"/>
                          </a:schemeClr>
                        </a:gs>
                        <a:gs pos="100000">
                          <a:schemeClr val="accent5">
                            <a:lumMod val="30000"/>
                            <a:lumOff val="70000"/>
                          </a:schemeClr>
                        </a:gs>
                      </a:gsLst>
                      <a:lin ang="5400000" scaled="1"/>
                    </a:gradFill>
                  </a:tcPr>
                </a:tc>
                <a:tc>
                  <a:txBody>
                    <a:bodyPr/>
                    <a:lstStyle/>
                    <a:p>
                      <a:pPr>
                        <a:lnSpc>
                          <a:spcPct val="107000"/>
                        </a:lnSpc>
                        <a:spcAft>
                          <a:spcPts val="0"/>
                        </a:spcAft>
                      </a:pPr>
                      <a:r>
                        <a:rPr lang="en-US" sz="1100" dirty="0">
                          <a:effectLst/>
                        </a:rPr>
                        <a:t>Circle your right/left foot;  </a:t>
                      </a:r>
                      <a:endParaRPr lang="fr-FR" sz="1100" dirty="0">
                        <a:effectLst/>
                      </a:endParaRPr>
                    </a:p>
                    <a:p>
                      <a:pPr>
                        <a:lnSpc>
                          <a:spcPct val="107000"/>
                        </a:lnSpc>
                        <a:spcAft>
                          <a:spcPts val="0"/>
                        </a:spcAft>
                      </a:pPr>
                      <a:r>
                        <a:rPr lang="en-US" sz="1100" dirty="0">
                          <a:effectLst/>
                        </a:rPr>
                        <a:t>Circle your head; Circle your right/left shoulder</a:t>
                      </a:r>
                      <a:endParaRPr lang="fr-FR" sz="1100" dirty="0">
                        <a:effectLst/>
                      </a:endParaRPr>
                    </a:p>
                    <a:p>
                      <a:pPr>
                        <a:lnSpc>
                          <a:spcPct val="107000"/>
                        </a:lnSpc>
                        <a:spcAft>
                          <a:spcPts val="0"/>
                        </a:spcAft>
                      </a:pPr>
                      <a:r>
                        <a:rPr lang="en-US" sz="1100" dirty="0">
                          <a:effectLst/>
                        </a:rPr>
                        <a:t> </a:t>
                      </a:r>
                      <a:endParaRPr lang="fr-FR" sz="1100" dirty="0">
                        <a:effectLst/>
                      </a:endParaRPr>
                    </a:p>
                    <a:p>
                      <a:pPr>
                        <a:lnSpc>
                          <a:spcPct val="107000"/>
                        </a:lnSpc>
                        <a:spcAft>
                          <a:spcPts val="0"/>
                        </a:spcAft>
                      </a:pPr>
                      <a:r>
                        <a:rPr lang="en-US" sz="1100" dirty="0">
                          <a:effectLst/>
                        </a:rPr>
                        <a:t> </a:t>
                      </a:r>
                      <a:endParaRPr lang="fr-FR" sz="1100" dirty="0">
                        <a:effectLst/>
                      </a:endParaRPr>
                    </a:p>
                    <a:p>
                      <a:pPr>
                        <a:lnSpc>
                          <a:spcPct val="107000"/>
                        </a:lnSpc>
                        <a:spcAft>
                          <a:spcPts val="0"/>
                        </a:spcAft>
                      </a:pPr>
                      <a:r>
                        <a:rPr lang="fr-FR" sz="1100" dirty="0">
                          <a:effectLst/>
                        </a:rPr>
                        <a:t>Déroulement :</a:t>
                      </a:r>
                    </a:p>
                    <a:p>
                      <a:pPr>
                        <a:lnSpc>
                          <a:spcPct val="107000"/>
                        </a:lnSpc>
                        <a:spcAft>
                          <a:spcPts val="0"/>
                        </a:spcAft>
                      </a:pPr>
                      <a:r>
                        <a:rPr lang="fr-FR" sz="1100" dirty="0">
                          <a:effectLst/>
                        </a:rPr>
                        <a:t>Chaque élève du groupe se voit attribuer un nombre. Ils se placent ensuite en cercle. Un élève est tiré au sort et se place au centre. Il doit dire deux nombres. Les élèves concernés doivent échanger leur place avant que le joueur du centre ne prenne la place de l’un d’entre eux. Celui qui n’a plus de place se met au centre et appelle deux nombres et ainsi de suite.</a:t>
                      </a:r>
                    </a:p>
                    <a:p>
                      <a:pPr>
                        <a:lnSpc>
                          <a:spcPct val="107000"/>
                        </a:lnSpc>
                        <a:spcAft>
                          <a:spcPts val="0"/>
                        </a:spcAft>
                      </a:pPr>
                      <a:r>
                        <a:rPr lang="fr-FR" sz="1100" dirty="0">
                          <a:effectLst/>
                        </a:rPr>
                        <a:t> </a:t>
                      </a:r>
                      <a:endParaRPr lang="fr-FR"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42029" marR="42029" marT="0" marB="0">
                    <a:gradFill>
                      <a:gsLst>
                        <a:gs pos="0">
                          <a:schemeClr val="accent5">
                            <a:lumMod val="5000"/>
                            <a:lumOff val="95000"/>
                          </a:schemeClr>
                        </a:gs>
                        <a:gs pos="74000">
                          <a:schemeClr val="accent5">
                            <a:lumMod val="45000"/>
                            <a:lumOff val="55000"/>
                          </a:schemeClr>
                        </a:gs>
                        <a:gs pos="83000">
                          <a:schemeClr val="accent5">
                            <a:lumMod val="45000"/>
                            <a:lumOff val="55000"/>
                          </a:schemeClr>
                        </a:gs>
                        <a:gs pos="100000">
                          <a:schemeClr val="accent5">
                            <a:lumMod val="30000"/>
                            <a:lumOff val="70000"/>
                          </a:schemeClr>
                        </a:gs>
                      </a:gsLst>
                      <a:lin ang="5400000" scaled="1"/>
                    </a:gradFill>
                  </a:tcPr>
                </a:tc>
                <a:extLst>
                  <a:ext uri="{0D108BD9-81ED-4DB2-BD59-A6C34878D82A}">
                    <a16:rowId xmlns:a16="http://schemas.microsoft.com/office/drawing/2014/main" val="4228240240"/>
                  </a:ext>
                </a:extLst>
              </a:tr>
            </a:tbl>
          </a:graphicData>
        </a:graphic>
      </p:graphicFrame>
    </p:spTree>
    <p:extLst>
      <p:ext uri="{BB962C8B-B14F-4D97-AF65-F5344CB8AC3E}">
        <p14:creationId xmlns:p14="http://schemas.microsoft.com/office/powerpoint/2010/main" val="2380228726"/>
      </p:ext>
    </p:extLst>
  </p:cSld>
  <p:clrMapOvr>
    <a:masterClrMapping/>
  </p:clrMapOvr>
</p:sld>
</file>

<file path=ppt/theme/theme1.xml><?xml version="1.0" encoding="utf-8"?>
<a:theme xmlns:a="http://schemas.openxmlformats.org/drawingml/2006/main" name="Thème Office">
  <a:themeElements>
    <a:clrScheme name="Thème 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Thème 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Thème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367</TotalTime>
  <Words>761</Words>
  <Application>Microsoft Office PowerPoint</Application>
  <PresentationFormat>Affichage à l'écran (4:3)</PresentationFormat>
  <Paragraphs>91</Paragraphs>
  <Slides>2</Slides>
  <Notes>0</Notes>
  <HiddenSlides>0</HiddenSlides>
  <MMClips>0</MMClips>
  <ScaleCrop>false</ScaleCrop>
  <HeadingPairs>
    <vt:vector size="6" baseType="variant">
      <vt:variant>
        <vt:lpstr>Polices utilisées</vt:lpstr>
      </vt:variant>
      <vt:variant>
        <vt:i4>6</vt:i4>
      </vt:variant>
      <vt:variant>
        <vt:lpstr>Thème</vt:lpstr>
      </vt:variant>
      <vt:variant>
        <vt:i4>1</vt:i4>
      </vt:variant>
      <vt:variant>
        <vt:lpstr>Titres des diapositives</vt:lpstr>
      </vt:variant>
      <vt:variant>
        <vt:i4>2</vt:i4>
      </vt:variant>
    </vt:vector>
  </HeadingPairs>
  <TitlesOfParts>
    <vt:vector size="9" baseType="lpstr">
      <vt:lpstr>Arial</vt:lpstr>
      <vt:lpstr>Calibri</vt:lpstr>
      <vt:lpstr>Calibri Light</vt:lpstr>
      <vt:lpstr>Lucida Handwriting</vt:lpstr>
      <vt:lpstr>Tahoma</vt:lpstr>
      <vt:lpstr>Times New Roman</vt:lpstr>
      <vt:lpstr>Thème Office</vt:lpstr>
      <vt:lpstr>Présentation PowerPoint</vt:lpstr>
      <vt:lpstr>Présentation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cmarie-sainte</dc:creator>
  <cp:lastModifiedBy>Lucile MARIE-SAINTE</cp:lastModifiedBy>
  <cp:revision>17</cp:revision>
  <dcterms:created xsi:type="dcterms:W3CDTF">2021-11-08T20:47:48Z</dcterms:created>
  <dcterms:modified xsi:type="dcterms:W3CDTF">2022-01-22T08:01:22Z</dcterms:modified>
</cp:coreProperties>
</file>