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80" d="100"/>
          <a:sy n="80" d="100"/>
        </p:scale>
        <p:origin x="16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574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93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60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667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45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83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6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17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432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69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85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4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7A0DBD5-0AC4-4895-98CE-9BCE21E4E0BE}"/>
              </a:ext>
            </a:extLst>
          </p:cNvPr>
          <p:cNvGrpSpPr/>
          <p:nvPr/>
        </p:nvGrpSpPr>
        <p:grpSpPr>
          <a:xfrm>
            <a:off x="188417" y="201993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34FD9071-378B-4B64-B9A3-30D3145B3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D1D6A61C-6830-4C89-B9B0-DD3C7D06F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ECEB55-47E2-4943-B927-0C2D1A26E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948E3796-BF07-41BB-96B6-66B81BD3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9" y="201993"/>
            <a:ext cx="4720862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6AFA82-0CF2-4984-B728-4F4198702C6C}"/>
              </a:ext>
            </a:extLst>
          </p:cNvPr>
          <p:cNvSpPr/>
          <p:nvPr/>
        </p:nvSpPr>
        <p:spPr>
          <a:xfrm>
            <a:off x="552450" y="1067708"/>
            <a:ext cx="5937017" cy="14465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r>
              <a:rPr lang="fr-FR" sz="11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English Week – niveau 2 – 1</a:t>
            </a:r>
            <a:r>
              <a:rPr lang="fr-FR" sz="11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période</a:t>
            </a:r>
            <a:endParaRPr lang="fr-FR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Durée:  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min par jour</a:t>
            </a: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culturels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Les différentes façons de se saluer (interlocuteurs et moments de la journée), quelques personnages connus</a:t>
            </a:r>
          </a:p>
          <a:p>
            <a:r>
              <a:rPr lang="fr-FR" sz="11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lexique</a:t>
            </a:r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les animaux de l’album /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firstname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Grammaire :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interrogations (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? /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?) ; le verbe to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(1ère personne du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sing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et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(3</a:t>
            </a:r>
            <a:r>
              <a:rPr lang="fr-FR" sz="1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personne du singulier)      </a:t>
            </a: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Phonologie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[u :]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 ; </a:t>
            </a:r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[i :]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B253CA9-2257-484D-9EBB-8AC448400B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294753"/>
              </p:ext>
            </p:extLst>
          </p:nvPr>
        </p:nvGraphicFramePr>
        <p:xfrm>
          <a:off x="166688" y="2826436"/>
          <a:ext cx="6443663" cy="6124956"/>
        </p:xfrm>
        <a:graphic>
          <a:graphicData uri="http://schemas.openxmlformats.org/drawingml/2006/table">
            <a:tbl>
              <a:tblPr firstRow="1" firstCol="1" bandRow="1"/>
              <a:tblGrid>
                <a:gridCol w="650629">
                  <a:extLst>
                    <a:ext uri="{9D8B030D-6E8A-4147-A177-3AD203B41FA5}">
                      <a16:colId xmlns:a16="http://schemas.microsoft.com/office/drawing/2014/main" val="272450963"/>
                    </a:ext>
                  </a:extLst>
                </a:gridCol>
                <a:gridCol w="2676187">
                  <a:extLst>
                    <a:ext uri="{9D8B030D-6E8A-4147-A177-3AD203B41FA5}">
                      <a16:colId xmlns:a16="http://schemas.microsoft.com/office/drawing/2014/main" val="2547673400"/>
                    </a:ext>
                  </a:extLst>
                </a:gridCol>
                <a:gridCol w="3116847">
                  <a:extLst>
                    <a:ext uri="{9D8B030D-6E8A-4147-A177-3AD203B41FA5}">
                      <a16:colId xmlns:a16="http://schemas.microsoft.com/office/drawing/2014/main" val="4175816902"/>
                    </a:ext>
                  </a:extLst>
                </a:gridCol>
              </a:tblGrid>
              <a:tr h="114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Progression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Exemples d’activités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173876"/>
                  </a:ext>
                </a:extLst>
              </a:tr>
              <a:tr h="11887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b="1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Rituels </a:t>
                      </a:r>
                      <a:r>
                        <a:rPr lang="fr-FR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l’appel/date /météo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Saluer :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afternoon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night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différents moments de la journée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b="1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Lexique </a:t>
                      </a:r>
                      <a:r>
                        <a:rPr lang="fr-FR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animaux de l’album (pas besoin de faire les 8 animaux si les élèves ne sont pas en mesure de les mémoriser facilement)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 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 The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quiet cricket » by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Eric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Carle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Première écoute : Ecouter l’histoire sans montrer les images et demander aux élèves de dire les mots qu’ils ont reconnus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fr-FR" sz="105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ème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écoute : relever toutes les salutations utilisées dans l’histoire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fr-FR" sz="105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ème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écoute : montrer la vidéo ou les images de l’album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Faire ressortir les structures répétitives : «The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little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cricket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wanted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answer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 So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rubbed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wings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together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But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nothing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happened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Not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sound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Dernière écoute : laisser les élèves dire les structures répétitives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574528"/>
                  </a:ext>
                </a:extLst>
              </a:tr>
              <a:tr h="1905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b="1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Rituels</a:t>
                      </a:r>
                      <a:r>
                        <a:rPr lang="fr-FR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l’appel /date/ météo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b="1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Rebrassage: </a:t>
                      </a:r>
                      <a:r>
                        <a:rPr lang="fr-FR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présentation en continu à partir de cartes :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name’s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….. /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girl/a boy. / I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……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I ‘m happy/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tired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Introduction des animaux de l’album à l’aide de flashcards :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locust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,(good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!)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praying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mantis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(Hello !)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worm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!)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spittlebug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Hi !),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cicada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(good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afternoon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!)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bumblebee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(how are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?) a mosquito (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mosquitoes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(Good night !),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dragonfly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!)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PE prend soin de reprendre les salutations utilisées par les animaux quand ils rencontrent le petit criquet (ex :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says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locust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et le PE affiche la flashcard du « 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locust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»)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etc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Jeux de compréhension orale à partir des flashcards animaux :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touch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 de l’histoire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343037"/>
                  </a:ext>
                </a:extLst>
              </a:tr>
              <a:tr h="71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3 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Découvrir l’écrit: 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Introduction des salutations à l’écrit avec des étiquettes mots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Spelling</a:t>
                      </a:r>
                      <a:r>
                        <a:rPr lang="fr-FR" sz="105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les mots : good,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afternoon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hello,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night,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Dictation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 de l’histoire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069443"/>
                  </a:ext>
                </a:extLst>
              </a:tr>
              <a:tr h="352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Association image animaux et salutations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Trace écrite 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(à coller dans le cahier)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Relier le texte à l’animal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Remplir les bulles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 de l’histoire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945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016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</TotalTime>
  <Words>508</Words>
  <Application>Microsoft Office PowerPoint</Application>
  <PresentationFormat>Affichage à l'écran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Lucida Handwriting</vt:lpstr>
      <vt:lpstr>Tahoma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Lucile MARIE-SAINTE</cp:lastModifiedBy>
  <cp:revision>11</cp:revision>
  <dcterms:created xsi:type="dcterms:W3CDTF">2021-11-08T20:47:48Z</dcterms:created>
  <dcterms:modified xsi:type="dcterms:W3CDTF">2022-01-21T00:16:03Z</dcterms:modified>
</cp:coreProperties>
</file>