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125BA-C037-4CA4-B43E-8AEAAB7864E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169D939-4E67-41AF-B161-1E4E084FEB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69D4097-334D-4148-BED6-C7609615652E}"/>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FD955B9A-FBD7-49C2-8DCB-9600AF22C1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1F5315-7007-442E-A888-94EC5146DCA0}"/>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00273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5654B9-0F37-4302-AE1E-23FF4089B5B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3F64A9C-B09F-4C89-9A34-AF3322E11BA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080008-C3BA-454F-BBFC-0B0E62D583C1}"/>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F608534D-9AE1-4939-8FC5-254C9D00A3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12CD9F-4C87-4059-9553-6033D1E2EA6D}"/>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82998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52F25-F5EC-447F-81A5-8D46B885D8A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ED6B883-08E8-4298-8B36-D0F36CAC4C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9DDC37E-4FFD-428A-A7CF-2BF0C85F2E69}"/>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7F1AAA75-51A0-4A5A-B559-C65D755F6E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602B09-2980-4099-B91E-38555839D9CF}"/>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479400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5A487-E727-484B-A1CE-A36F4F9BA4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B72DFD-EC86-49AD-99A2-57B02A29BFC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2922AE8-7EBD-48A0-BFFA-22339AC18F8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94EEA2A-5F74-4742-A5D8-351AD6F664C7}"/>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6" name="Espace réservé du pied de page 5">
            <a:extLst>
              <a:ext uri="{FF2B5EF4-FFF2-40B4-BE49-F238E27FC236}">
                <a16:creationId xmlns:a16="http://schemas.microsoft.com/office/drawing/2014/main" id="{50697A16-8743-493C-8B36-23542C3BDE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902ADF0-4B69-4592-9B4D-ABE632AB6602}"/>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1349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5A158B-97E5-4059-9EC0-34A1A12883B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27C1206-9EC1-4F86-853B-9B583014DE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9E163AC-92B8-4BD3-B1B1-B17D22DDE4D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BBDD7A9-ECFD-4B6C-B2A3-E4C52358F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046F037-B098-45F1-AAA8-505D732602E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197EEA-550E-4558-8929-FA4F431EC9A6}"/>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8" name="Espace réservé du pied de page 7">
            <a:extLst>
              <a:ext uri="{FF2B5EF4-FFF2-40B4-BE49-F238E27FC236}">
                <a16:creationId xmlns:a16="http://schemas.microsoft.com/office/drawing/2014/main" id="{01609F1F-7B67-4F78-B7C4-8F162BB48FB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A7B6C1B-3C4A-4CC0-A9E9-97B4EFD029AE}"/>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797434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5E54FA-C466-4F41-8C8E-D7E7CFFAFE6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792247B-36DB-47EB-9E4D-B1629AD90F7B}"/>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4" name="Espace réservé du pied de page 3">
            <a:extLst>
              <a:ext uri="{FF2B5EF4-FFF2-40B4-BE49-F238E27FC236}">
                <a16:creationId xmlns:a16="http://schemas.microsoft.com/office/drawing/2014/main" id="{A1A57CC3-628B-4033-B3EB-7B8D8CD75BB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2BAA0D5-C81D-421F-81E8-4B3D4642A5AD}"/>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05635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BFFE3B6-260F-43C2-8C8B-4D46C77AD4B5}"/>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3" name="Espace réservé du pied de page 2">
            <a:extLst>
              <a:ext uri="{FF2B5EF4-FFF2-40B4-BE49-F238E27FC236}">
                <a16:creationId xmlns:a16="http://schemas.microsoft.com/office/drawing/2014/main" id="{333AC147-336D-4C63-BF58-35B289873B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8BC387D-24E5-405B-AAA6-D9DD9C0F702F}"/>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28156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6D502-92DA-4902-B54C-4B370E88A65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247A032-E8FB-4072-B356-C9AA28A56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A43EA28-F948-4994-9A8D-452C7AF5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B452850-1CD3-4CBA-B128-A6600B58C346}"/>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6" name="Espace réservé du pied de page 5">
            <a:extLst>
              <a:ext uri="{FF2B5EF4-FFF2-40B4-BE49-F238E27FC236}">
                <a16:creationId xmlns:a16="http://schemas.microsoft.com/office/drawing/2014/main" id="{D7281068-4090-49CD-963D-B6C390FAE1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0C62DED-F401-442C-8586-BB837D080353}"/>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15279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20EED6-68E3-4C0C-A74D-1C389AC971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E5BBECB-2EEC-4CC4-8E92-EDE36A1347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96DEABB-D283-4E93-BE0B-8B78AAC59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72A2E7-F2B3-4346-BD69-70575D93DC9F}"/>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6" name="Espace réservé du pied de page 5">
            <a:extLst>
              <a:ext uri="{FF2B5EF4-FFF2-40B4-BE49-F238E27FC236}">
                <a16:creationId xmlns:a16="http://schemas.microsoft.com/office/drawing/2014/main" id="{99D6E580-F67B-45A1-93F5-DAD97C3BA9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EE12051-9FD1-4A92-8F14-AEA5A4B145A1}"/>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46013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BC23B-C38A-4580-9E5C-D58948FFCA2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04994ED-5E29-4F67-A931-2BA947046CF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1F2163-E926-4AE5-9D61-1C6BCABE49A2}"/>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8A38DC43-4236-403F-A36F-D69EECB891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3FB166-F8D2-45D6-BFDE-040C22AADABA}"/>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2547346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AF39C4F-C294-4631-91DC-A6C3D65C51D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75D3419-86F5-408D-8C76-332C4FBFB84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DD6E481-91CC-4377-AC56-71363E4D498A}"/>
              </a:ext>
            </a:extLst>
          </p:cNvPr>
          <p:cNvSpPr>
            <a:spLocks noGrp="1"/>
          </p:cNvSpPr>
          <p:nvPr>
            <p:ph type="dt" sz="half" idx="10"/>
          </p:nvPr>
        </p:nvSpPr>
        <p:spPr/>
        <p:txBody>
          <a:body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95372B25-18F9-4A60-B6E2-E094D19714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2D44BD-F17F-4687-8207-92590FD036D7}"/>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151643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23678BA-8226-43CB-A231-47B3FDB08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0D7924E-7EF9-48F5-8D4D-1591905A7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7F5AB9-4546-4AFF-9C24-58A181B18A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5FFDDF-0B32-4A3D-9B5A-AF2350B7B6A7}" type="datetimeFigureOut">
              <a:rPr lang="fr-FR" smtClean="0"/>
              <a:t>14/03/2022</a:t>
            </a:fld>
            <a:endParaRPr lang="fr-FR"/>
          </a:p>
        </p:txBody>
      </p:sp>
      <p:sp>
        <p:nvSpPr>
          <p:cNvPr id="5" name="Espace réservé du pied de page 4">
            <a:extLst>
              <a:ext uri="{FF2B5EF4-FFF2-40B4-BE49-F238E27FC236}">
                <a16:creationId xmlns:a16="http://schemas.microsoft.com/office/drawing/2014/main" id="{4BCAE52A-67FA-434E-93E7-CED88BED4C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759F368-573D-40D3-B7D8-E770781500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1A402-991C-46BC-ADA5-801F1D6CA617}" type="slidenum">
              <a:rPr lang="fr-FR" smtClean="0"/>
              <a:t>‹N°›</a:t>
            </a:fld>
            <a:endParaRPr lang="fr-FR"/>
          </a:p>
        </p:txBody>
      </p:sp>
    </p:spTree>
    <p:extLst>
      <p:ext uri="{BB962C8B-B14F-4D97-AF65-F5344CB8AC3E}">
        <p14:creationId xmlns:p14="http://schemas.microsoft.com/office/powerpoint/2010/main" val="3918703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976F7F-5825-4CD3-8B02-C635EAF32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A18D471-708A-40E6-B998-65CD717785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6" cy="6858000"/>
            <a:chOff x="1" y="0"/>
            <a:chExt cx="12191996" cy="6858000"/>
          </a:xfrm>
        </p:grpSpPr>
        <p:sp useBgFill="1">
          <p:nvSpPr>
            <p:cNvPr id="13" name="Rectangle 12">
              <a:extLst>
                <a:ext uri="{FF2B5EF4-FFF2-40B4-BE49-F238E27FC236}">
                  <a16:creationId xmlns:a16="http://schemas.microsoft.com/office/drawing/2014/main" id="{2BA89D80-A205-4952-A46F-A135B693B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sp>
          <p:nvSpPr>
            <p:cNvPr id="14" name="Rectangle 13">
              <a:extLst>
                <a:ext uri="{FF2B5EF4-FFF2-40B4-BE49-F238E27FC236}">
                  <a16:creationId xmlns:a16="http://schemas.microsoft.com/office/drawing/2014/main" id="{FFF73490-1CDC-4DA0-A5DC-3F4139460B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grpSp>
      <p:sp>
        <p:nvSpPr>
          <p:cNvPr id="2" name="Titre 1">
            <a:extLst>
              <a:ext uri="{FF2B5EF4-FFF2-40B4-BE49-F238E27FC236}">
                <a16:creationId xmlns:a16="http://schemas.microsoft.com/office/drawing/2014/main" id="{943E24F1-0BCE-425A-8957-6DE020C46356}"/>
              </a:ext>
            </a:extLst>
          </p:cNvPr>
          <p:cNvSpPr>
            <a:spLocks noGrp="1"/>
          </p:cNvSpPr>
          <p:nvPr>
            <p:ph type="ctrTitle"/>
          </p:nvPr>
        </p:nvSpPr>
        <p:spPr>
          <a:xfrm>
            <a:off x="761261" y="776436"/>
            <a:ext cx="5282519" cy="4504620"/>
          </a:xfrm>
        </p:spPr>
        <p:txBody>
          <a:bodyPr anchor="ctr">
            <a:normAutofit/>
          </a:bodyPr>
          <a:lstStyle/>
          <a:p>
            <a:r>
              <a:rPr lang="fr-FR" sz="7500"/>
              <a:t>Easter in St. Vincent and the Grenadines</a:t>
            </a:r>
          </a:p>
        </p:txBody>
      </p:sp>
      <p:sp>
        <p:nvSpPr>
          <p:cNvPr id="3" name="Sous-titre 2">
            <a:extLst>
              <a:ext uri="{FF2B5EF4-FFF2-40B4-BE49-F238E27FC236}">
                <a16:creationId xmlns:a16="http://schemas.microsoft.com/office/drawing/2014/main" id="{2CF7D5B8-D885-40BB-B084-664B550C3EE4}"/>
              </a:ext>
            </a:extLst>
          </p:cNvPr>
          <p:cNvSpPr>
            <a:spLocks noGrp="1"/>
          </p:cNvSpPr>
          <p:nvPr>
            <p:ph type="subTitle" idx="1"/>
          </p:nvPr>
        </p:nvSpPr>
        <p:spPr>
          <a:xfrm>
            <a:off x="759604" y="5394178"/>
            <a:ext cx="5284040" cy="783686"/>
          </a:xfrm>
        </p:spPr>
        <p:txBody>
          <a:bodyPr>
            <a:normAutofit/>
          </a:bodyPr>
          <a:lstStyle/>
          <a:p>
            <a:r>
              <a:rPr lang="fr-FR" sz="2000">
                <a:solidFill>
                  <a:schemeClr val="tx1">
                    <a:alpha val="60000"/>
                  </a:schemeClr>
                </a:solidFill>
              </a:rPr>
              <a:t>By Jonel Cadougan</a:t>
            </a:r>
          </a:p>
        </p:txBody>
      </p:sp>
      <p:sp>
        <p:nvSpPr>
          <p:cNvPr id="16" name="Freeform: Shape 15">
            <a:extLst>
              <a:ext uri="{FF2B5EF4-FFF2-40B4-BE49-F238E27FC236}">
                <a16:creationId xmlns:a16="http://schemas.microsoft.com/office/drawing/2014/main" id="{79D730AC-06E5-4840-86DF-F67855B1D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174" y="0"/>
            <a:ext cx="5282519" cy="6858000"/>
          </a:xfrm>
          <a:custGeom>
            <a:avLst/>
            <a:gdLst>
              <a:gd name="connsiteX0" fmla="*/ 189795 w 5282519"/>
              <a:gd name="connsiteY0" fmla="*/ 0 h 6858000"/>
              <a:gd name="connsiteX1" fmla="*/ 5282519 w 5282519"/>
              <a:gd name="connsiteY1" fmla="*/ 0 h 6858000"/>
              <a:gd name="connsiteX2" fmla="*/ 5282519 w 5282519"/>
              <a:gd name="connsiteY2" fmla="*/ 6858000 h 6858000"/>
              <a:gd name="connsiteX3" fmla="*/ 189795 w 5282519"/>
              <a:gd name="connsiteY3" fmla="*/ 6858000 h 6858000"/>
              <a:gd name="connsiteX4" fmla="*/ 184756 w 5282519"/>
              <a:gd name="connsiteY4" fmla="*/ 6791325 h 6858000"/>
              <a:gd name="connsiteX5" fmla="*/ 176358 w 5282519"/>
              <a:gd name="connsiteY5" fmla="*/ 6735762 h 6858000"/>
              <a:gd name="connsiteX6" fmla="*/ 166281 w 5282519"/>
              <a:gd name="connsiteY6" fmla="*/ 6683375 h 6858000"/>
              <a:gd name="connsiteX7" fmla="*/ 149485 w 5282519"/>
              <a:gd name="connsiteY7" fmla="*/ 6640512 h 6858000"/>
              <a:gd name="connsiteX8" fmla="*/ 132689 w 5282519"/>
              <a:gd name="connsiteY8" fmla="*/ 6597650 h 6858000"/>
              <a:gd name="connsiteX9" fmla="*/ 112534 w 5282519"/>
              <a:gd name="connsiteY9" fmla="*/ 6561137 h 6858000"/>
              <a:gd name="connsiteX10" fmla="*/ 92379 w 5282519"/>
              <a:gd name="connsiteY10" fmla="*/ 6523037 h 6858000"/>
              <a:gd name="connsiteX11" fmla="*/ 73903 w 5282519"/>
              <a:gd name="connsiteY11" fmla="*/ 6488112 h 6858000"/>
              <a:gd name="connsiteX12" fmla="*/ 55427 w 5282519"/>
              <a:gd name="connsiteY12" fmla="*/ 6448425 h 6858000"/>
              <a:gd name="connsiteX13" fmla="*/ 38632 w 5282519"/>
              <a:gd name="connsiteY13" fmla="*/ 6407150 h 6858000"/>
              <a:gd name="connsiteX14" fmla="*/ 23515 w 5282519"/>
              <a:gd name="connsiteY14" fmla="*/ 6361112 h 6858000"/>
              <a:gd name="connsiteX15" fmla="*/ 11758 w 5282519"/>
              <a:gd name="connsiteY15" fmla="*/ 6311900 h 6858000"/>
              <a:gd name="connsiteX16" fmla="*/ 3359 w 5282519"/>
              <a:gd name="connsiteY16" fmla="*/ 6251575 h 6858000"/>
              <a:gd name="connsiteX17" fmla="*/ 0 w 5282519"/>
              <a:gd name="connsiteY17" fmla="*/ 6183312 h 6858000"/>
              <a:gd name="connsiteX18" fmla="*/ 3359 w 5282519"/>
              <a:gd name="connsiteY18" fmla="*/ 6113462 h 6858000"/>
              <a:gd name="connsiteX19" fmla="*/ 11758 w 5282519"/>
              <a:gd name="connsiteY19" fmla="*/ 6056312 h 6858000"/>
              <a:gd name="connsiteX20" fmla="*/ 23515 w 5282519"/>
              <a:gd name="connsiteY20" fmla="*/ 6003925 h 6858000"/>
              <a:gd name="connsiteX21" fmla="*/ 38632 w 5282519"/>
              <a:gd name="connsiteY21" fmla="*/ 5956300 h 6858000"/>
              <a:gd name="connsiteX22" fmla="*/ 55427 w 5282519"/>
              <a:gd name="connsiteY22" fmla="*/ 5915025 h 6858000"/>
              <a:gd name="connsiteX23" fmla="*/ 75583 w 5282519"/>
              <a:gd name="connsiteY23" fmla="*/ 5876925 h 6858000"/>
              <a:gd name="connsiteX24" fmla="*/ 95738 w 5282519"/>
              <a:gd name="connsiteY24" fmla="*/ 5840412 h 6858000"/>
              <a:gd name="connsiteX25" fmla="*/ 115893 w 5282519"/>
              <a:gd name="connsiteY25" fmla="*/ 5802312 h 6858000"/>
              <a:gd name="connsiteX26" fmla="*/ 134368 w 5282519"/>
              <a:gd name="connsiteY26" fmla="*/ 5762625 h 6858000"/>
              <a:gd name="connsiteX27" fmla="*/ 152844 w 5282519"/>
              <a:gd name="connsiteY27" fmla="*/ 5721350 h 6858000"/>
              <a:gd name="connsiteX28" fmla="*/ 167960 w 5282519"/>
              <a:gd name="connsiteY28" fmla="*/ 5675312 h 6858000"/>
              <a:gd name="connsiteX29" fmla="*/ 178038 w 5282519"/>
              <a:gd name="connsiteY29" fmla="*/ 5622925 h 6858000"/>
              <a:gd name="connsiteX30" fmla="*/ 188115 w 5282519"/>
              <a:gd name="connsiteY30" fmla="*/ 5562600 h 6858000"/>
              <a:gd name="connsiteX31" fmla="*/ 189795 w 5282519"/>
              <a:gd name="connsiteY31" fmla="*/ 5494337 h 6858000"/>
              <a:gd name="connsiteX32" fmla="*/ 188115 w 5282519"/>
              <a:gd name="connsiteY32" fmla="*/ 5426075 h 6858000"/>
              <a:gd name="connsiteX33" fmla="*/ 178038 w 5282519"/>
              <a:gd name="connsiteY33" fmla="*/ 5365750 h 6858000"/>
              <a:gd name="connsiteX34" fmla="*/ 167960 w 5282519"/>
              <a:gd name="connsiteY34" fmla="*/ 5313362 h 6858000"/>
              <a:gd name="connsiteX35" fmla="*/ 152844 w 5282519"/>
              <a:gd name="connsiteY35" fmla="*/ 5268912 h 6858000"/>
              <a:gd name="connsiteX36" fmla="*/ 134368 w 5282519"/>
              <a:gd name="connsiteY36" fmla="*/ 5226050 h 6858000"/>
              <a:gd name="connsiteX37" fmla="*/ 115893 w 5282519"/>
              <a:gd name="connsiteY37" fmla="*/ 5186362 h 6858000"/>
              <a:gd name="connsiteX38" fmla="*/ 95738 w 5282519"/>
              <a:gd name="connsiteY38" fmla="*/ 5149850 h 6858000"/>
              <a:gd name="connsiteX39" fmla="*/ 75583 w 5282519"/>
              <a:gd name="connsiteY39" fmla="*/ 5114925 h 6858000"/>
              <a:gd name="connsiteX40" fmla="*/ 55427 w 5282519"/>
              <a:gd name="connsiteY40" fmla="*/ 5075237 h 6858000"/>
              <a:gd name="connsiteX41" fmla="*/ 38632 w 5282519"/>
              <a:gd name="connsiteY41" fmla="*/ 5033962 h 6858000"/>
              <a:gd name="connsiteX42" fmla="*/ 23515 w 5282519"/>
              <a:gd name="connsiteY42" fmla="*/ 4987925 h 6858000"/>
              <a:gd name="connsiteX43" fmla="*/ 11758 w 5282519"/>
              <a:gd name="connsiteY43" fmla="*/ 4935537 h 6858000"/>
              <a:gd name="connsiteX44" fmla="*/ 3359 w 5282519"/>
              <a:gd name="connsiteY44" fmla="*/ 4875212 h 6858000"/>
              <a:gd name="connsiteX45" fmla="*/ 0 w 5282519"/>
              <a:gd name="connsiteY45" fmla="*/ 4806950 h 6858000"/>
              <a:gd name="connsiteX46" fmla="*/ 3359 w 5282519"/>
              <a:gd name="connsiteY46" fmla="*/ 4738687 h 6858000"/>
              <a:gd name="connsiteX47" fmla="*/ 11758 w 5282519"/>
              <a:gd name="connsiteY47" fmla="*/ 4678362 h 6858000"/>
              <a:gd name="connsiteX48" fmla="*/ 23515 w 5282519"/>
              <a:gd name="connsiteY48" fmla="*/ 4625975 h 6858000"/>
              <a:gd name="connsiteX49" fmla="*/ 38632 w 5282519"/>
              <a:gd name="connsiteY49" fmla="*/ 4579937 h 6858000"/>
              <a:gd name="connsiteX50" fmla="*/ 55427 w 5282519"/>
              <a:gd name="connsiteY50" fmla="*/ 4537075 h 6858000"/>
              <a:gd name="connsiteX51" fmla="*/ 75583 w 5282519"/>
              <a:gd name="connsiteY51" fmla="*/ 4498975 h 6858000"/>
              <a:gd name="connsiteX52" fmla="*/ 115893 w 5282519"/>
              <a:gd name="connsiteY52" fmla="*/ 4424362 h 6858000"/>
              <a:gd name="connsiteX53" fmla="*/ 134368 w 5282519"/>
              <a:gd name="connsiteY53" fmla="*/ 4386262 h 6858000"/>
              <a:gd name="connsiteX54" fmla="*/ 152844 w 5282519"/>
              <a:gd name="connsiteY54" fmla="*/ 4343400 h 6858000"/>
              <a:gd name="connsiteX55" fmla="*/ 167960 w 5282519"/>
              <a:gd name="connsiteY55" fmla="*/ 4297362 h 6858000"/>
              <a:gd name="connsiteX56" fmla="*/ 178038 w 5282519"/>
              <a:gd name="connsiteY56" fmla="*/ 4244975 h 6858000"/>
              <a:gd name="connsiteX57" fmla="*/ 188115 w 5282519"/>
              <a:gd name="connsiteY57" fmla="*/ 4186237 h 6858000"/>
              <a:gd name="connsiteX58" fmla="*/ 189795 w 5282519"/>
              <a:gd name="connsiteY58" fmla="*/ 4116387 h 6858000"/>
              <a:gd name="connsiteX59" fmla="*/ 188115 w 5282519"/>
              <a:gd name="connsiteY59" fmla="*/ 4048125 h 6858000"/>
              <a:gd name="connsiteX60" fmla="*/ 178038 w 5282519"/>
              <a:gd name="connsiteY60" fmla="*/ 3987800 h 6858000"/>
              <a:gd name="connsiteX61" fmla="*/ 167960 w 5282519"/>
              <a:gd name="connsiteY61" fmla="*/ 3935412 h 6858000"/>
              <a:gd name="connsiteX62" fmla="*/ 152844 w 5282519"/>
              <a:gd name="connsiteY62" fmla="*/ 3890962 h 6858000"/>
              <a:gd name="connsiteX63" fmla="*/ 134368 w 5282519"/>
              <a:gd name="connsiteY63" fmla="*/ 3848100 h 6858000"/>
              <a:gd name="connsiteX64" fmla="*/ 115893 w 5282519"/>
              <a:gd name="connsiteY64" fmla="*/ 3811587 h 6858000"/>
              <a:gd name="connsiteX65" fmla="*/ 75583 w 5282519"/>
              <a:gd name="connsiteY65" fmla="*/ 3736975 h 6858000"/>
              <a:gd name="connsiteX66" fmla="*/ 55427 w 5282519"/>
              <a:gd name="connsiteY66" fmla="*/ 3697287 h 6858000"/>
              <a:gd name="connsiteX67" fmla="*/ 38632 w 5282519"/>
              <a:gd name="connsiteY67" fmla="*/ 3656012 h 6858000"/>
              <a:gd name="connsiteX68" fmla="*/ 23515 w 5282519"/>
              <a:gd name="connsiteY68" fmla="*/ 3609975 h 6858000"/>
              <a:gd name="connsiteX69" fmla="*/ 11758 w 5282519"/>
              <a:gd name="connsiteY69" fmla="*/ 3557587 h 6858000"/>
              <a:gd name="connsiteX70" fmla="*/ 3359 w 5282519"/>
              <a:gd name="connsiteY70" fmla="*/ 3497262 h 6858000"/>
              <a:gd name="connsiteX71" fmla="*/ 0 w 5282519"/>
              <a:gd name="connsiteY71" fmla="*/ 3427412 h 6858000"/>
              <a:gd name="connsiteX72" fmla="*/ 3359 w 5282519"/>
              <a:gd name="connsiteY72" fmla="*/ 3360737 h 6858000"/>
              <a:gd name="connsiteX73" fmla="*/ 11758 w 5282519"/>
              <a:gd name="connsiteY73" fmla="*/ 3300412 h 6858000"/>
              <a:gd name="connsiteX74" fmla="*/ 23515 w 5282519"/>
              <a:gd name="connsiteY74" fmla="*/ 3248025 h 6858000"/>
              <a:gd name="connsiteX75" fmla="*/ 38632 w 5282519"/>
              <a:gd name="connsiteY75" fmla="*/ 3201987 h 6858000"/>
              <a:gd name="connsiteX76" fmla="*/ 55427 w 5282519"/>
              <a:gd name="connsiteY76" fmla="*/ 3160712 h 6858000"/>
              <a:gd name="connsiteX77" fmla="*/ 75583 w 5282519"/>
              <a:gd name="connsiteY77" fmla="*/ 3121025 h 6858000"/>
              <a:gd name="connsiteX78" fmla="*/ 95738 w 5282519"/>
              <a:gd name="connsiteY78" fmla="*/ 3084512 h 6858000"/>
              <a:gd name="connsiteX79" fmla="*/ 115893 w 5282519"/>
              <a:gd name="connsiteY79" fmla="*/ 3046412 h 6858000"/>
              <a:gd name="connsiteX80" fmla="*/ 134368 w 5282519"/>
              <a:gd name="connsiteY80" fmla="*/ 3009900 h 6858000"/>
              <a:gd name="connsiteX81" fmla="*/ 152844 w 5282519"/>
              <a:gd name="connsiteY81" fmla="*/ 2967037 h 6858000"/>
              <a:gd name="connsiteX82" fmla="*/ 167960 w 5282519"/>
              <a:gd name="connsiteY82" fmla="*/ 2922587 h 6858000"/>
              <a:gd name="connsiteX83" fmla="*/ 178038 w 5282519"/>
              <a:gd name="connsiteY83" fmla="*/ 2868612 h 6858000"/>
              <a:gd name="connsiteX84" fmla="*/ 188115 w 5282519"/>
              <a:gd name="connsiteY84" fmla="*/ 2809875 h 6858000"/>
              <a:gd name="connsiteX85" fmla="*/ 189795 w 5282519"/>
              <a:gd name="connsiteY85" fmla="*/ 2741612 h 6858000"/>
              <a:gd name="connsiteX86" fmla="*/ 188115 w 5282519"/>
              <a:gd name="connsiteY86" fmla="*/ 2671762 h 6858000"/>
              <a:gd name="connsiteX87" fmla="*/ 178038 w 5282519"/>
              <a:gd name="connsiteY87" fmla="*/ 2613025 h 6858000"/>
              <a:gd name="connsiteX88" fmla="*/ 167960 w 5282519"/>
              <a:gd name="connsiteY88" fmla="*/ 2560637 h 6858000"/>
              <a:gd name="connsiteX89" fmla="*/ 152844 w 5282519"/>
              <a:gd name="connsiteY89" fmla="*/ 2513012 h 6858000"/>
              <a:gd name="connsiteX90" fmla="*/ 134368 w 5282519"/>
              <a:gd name="connsiteY90" fmla="*/ 2471737 h 6858000"/>
              <a:gd name="connsiteX91" fmla="*/ 115893 w 5282519"/>
              <a:gd name="connsiteY91" fmla="*/ 2433637 h 6858000"/>
              <a:gd name="connsiteX92" fmla="*/ 95738 w 5282519"/>
              <a:gd name="connsiteY92" fmla="*/ 2395537 h 6858000"/>
              <a:gd name="connsiteX93" fmla="*/ 75583 w 5282519"/>
              <a:gd name="connsiteY93" fmla="*/ 2359025 h 6858000"/>
              <a:gd name="connsiteX94" fmla="*/ 55427 w 5282519"/>
              <a:gd name="connsiteY94" fmla="*/ 2319337 h 6858000"/>
              <a:gd name="connsiteX95" fmla="*/ 38632 w 5282519"/>
              <a:gd name="connsiteY95" fmla="*/ 2278062 h 6858000"/>
              <a:gd name="connsiteX96" fmla="*/ 23515 w 5282519"/>
              <a:gd name="connsiteY96" fmla="*/ 2232025 h 6858000"/>
              <a:gd name="connsiteX97" fmla="*/ 11758 w 5282519"/>
              <a:gd name="connsiteY97" fmla="*/ 2179637 h 6858000"/>
              <a:gd name="connsiteX98" fmla="*/ 3359 w 5282519"/>
              <a:gd name="connsiteY98" fmla="*/ 2119312 h 6858000"/>
              <a:gd name="connsiteX99" fmla="*/ 0 w 5282519"/>
              <a:gd name="connsiteY99" fmla="*/ 2051050 h 6858000"/>
              <a:gd name="connsiteX100" fmla="*/ 3359 w 5282519"/>
              <a:gd name="connsiteY100" fmla="*/ 1982787 h 6858000"/>
              <a:gd name="connsiteX101" fmla="*/ 11758 w 5282519"/>
              <a:gd name="connsiteY101" fmla="*/ 1922462 h 6858000"/>
              <a:gd name="connsiteX102" fmla="*/ 23515 w 5282519"/>
              <a:gd name="connsiteY102" fmla="*/ 1870075 h 6858000"/>
              <a:gd name="connsiteX103" fmla="*/ 38632 w 5282519"/>
              <a:gd name="connsiteY103" fmla="*/ 1824037 h 6858000"/>
              <a:gd name="connsiteX104" fmla="*/ 55427 w 5282519"/>
              <a:gd name="connsiteY104" fmla="*/ 1782762 h 6858000"/>
              <a:gd name="connsiteX105" fmla="*/ 75583 w 5282519"/>
              <a:gd name="connsiteY105" fmla="*/ 1743075 h 6858000"/>
              <a:gd name="connsiteX106" fmla="*/ 95738 w 5282519"/>
              <a:gd name="connsiteY106" fmla="*/ 1708150 h 6858000"/>
              <a:gd name="connsiteX107" fmla="*/ 115893 w 5282519"/>
              <a:gd name="connsiteY107" fmla="*/ 1671637 h 6858000"/>
              <a:gd name="connsiteX108" fmla="*/ 134368 w 5282519"/>
              <a:gd name="connsiteY108" fmla="*/ 1631950 h 6858000"/>
              <a:gd name="connsiteX109" fmla="*/ 152844 w 5282519"/>
              <a:gd name="connsiteY109" fmla="*/ 1589087 h 6858000"/>
              <a:gd name="connsiteX110" fmla="*/ 167960 w 5282519"/>
              <a:gd name="connsiteY110" fmla="*/ 1544637 h 6858000"/>
              <a:gd name="connsiteX111" fmla="*/ 178038 w 5282519"/>
              <a:gd name="connsiteY111" fmla="*/ 1492250 h 6858000"/>
              <a:gd name="connsiteX112" fmla="*/ 188115 w 5282519"/>
              <a:gd name="connsiteY112" fmla="*/ 1431925 h 6858000"/>
              <a:gd name="connsiteX113" fmla="*/ 189795 w 5282519"/>
              <a:gd name="connsiteY113" fmla="*/ 1363662 h 6858000"/>
              <a:gd name="connsiteX114" fmla="*/ 188115 w 5282519"/>
              <a:gd name="connsiteY114" fmla="*/ 1295400 h 6858000"/>
              <a:gd name="connsiteX115" fmla="*/ 178038 w 5282519"/>
              <a:gd name="connsiteY115" fmla="*/ 1235075 h 6858000"/>
              <a:gd name="connsiteX116" fmla="*/ 167960 w 5282519"/>
              <a:gd name="connsiteY116" fmla="*/ 1182687 h 6858000"/>
              <a:gd name="connsiteX117" fmla="*/ 152844 w 5282519"/>
              <a:gd name="connsiteY117" fmla="*/ 1136650 h 6858000"/>
              <a:gd name="connsiteX118" fmla="*/ 134368 w 5282519"/>
              <a:gd name="connsiteY118" fmla="*/ 1095375 h 6858000"/>
              <a:gd name="connsiteX119" fmla="*/ 115893 w 5282519"/>
              <a:gd name="connsiteY119" fmla="*/ 1055687 h 6858000"/>
              <a:gd name="connsiteX120" fmla="*/ 95738 w 5282519"/>
              <a:gd name="connsiteY120" fmla="*/ 1017587 h 6858000"/>
              <a:gd name="connsiteX121" fmla="*/ 75583 w 5282519"/>
              <a:gd name="connsiteY121" fmla="*/ 981075 h 6858000"/>
              <a:gd name="connsiteX122" fmla="*/ 55427 w 5282519"/>
              <a:gd name="connsiteY122" fmla="*/ 942975 h 6858000"/>
              <a:gd name="connsiteX123" fmla="*/ 38632 w 5282519"/>
              <a:gd name="connsiteY123" fmla="*/ 901700 h 6858000"/>
              <a:gd name="connsiteX124" fmla="*/ 23515 w 5282519"/>
              <a:gd name="connsiteY124" fmla="*/ 854075 h 6858000"/>
              <a:gd name="connsiteX125" fmla="*/ 11758 w 5282519"/>
              <a:gd name="connsiteY125" fmla="*/ 801687 h 6858000"/>
              <a:gd name="connsiteX126" fmla="*/ 3359 w 5282519"/>
              <a:gd name="connsiteY126" fmla="*/ 744537 h 6858000"/>
              <a:gd name="connsiteX127" fmla="*/ 0 w 5282519"/>
              <a:gd name="connsiteY127" fmla="*/ 673100 h 6858000"/>
              <a:gd name="connsiteX128" fmla="*/ 3359 w 5282519"/>
              <a:gd name="connsiteY128" fmla="*/ 606425 h 6858000"/>
              <a:gd name="connsiteX129" fmla="*/ 11758 w 5282519"/>
              <a:gd name="connsiteY129" fmla="*/ 546100 h 6858000"/>
              <a:gd name="connsiteX130" fmla="*/ 23515 w 5282519"/>
              <a:gd name="connsiteY130" fmla="*/ 496887 h 6858000"/>
              <a:gd name="connsiteX131" fmla="*/ 38632 w 5282519"/>
              <a:gd name="connsiteY131" fmla="*/ 450850 h 6858000"/>
              <a:gd name="connsiteX132" fmla="*/ 55427 w 5282519"/>
              <a:gd name="connsiteY132" fmla="*/ 409575 h 6858000"/>
              <a:gd name="connsiteX133" fmla="*/ 73903 w 5282519"/>
              <a:gd name="connsiteY133" fmla="*/ 369887 h 6858000"/>
              <a:gd name="connsiteX134" fmla="*/ 92379 w 5282519"/>
              <a:gd name="connsiteY134" fmla="*/ 334962 h 6858000"/>
              <a:gd name="connsiteX135" fmla="*/ 112534 w 5282519"/>
              <a:gd name="connsiteY135" fmla="*/ 296862 h 6858000"/>
              <a:gd name="connsiteX136" fmla="*/ 132689 w 5282519"/>
              <a:gd name="connsiteY136" fmla="*/ 260350 h 6858000"/>
              <a:gd name="connsiteX137" fmla="*/ 149485 w 5282519"/>
              <a:gd name="connsiteY137" fmla="*/ 217487 h 6858000"/>
              <a:gd name="connsiteX138" fmla="*/ 166281 w 5282519"/>
              <a:gd name="connsiteY138" fmla="*/ 174625 h 6858000"/>
              <a:gd name="connsiteX139" fmla="*/ 176358 w 5282519"/>
              <a:gd name="connsiteY139" fmla="*/ 122237 h 6858000"/>
              <a:gd name="connsiteX140" fmla="*/ 184756 w 5282519"/>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282519" h="6858000">
                <a:moveTo>
                  <a:pt x="189795" y="0"/>
                </a:moveTo>
                <a:lnTo>
                  <a:pt x="5282519" y="0"/>
                </a:lnTo>
                <a:lnTo>
                  <a:pt x="5282519" y="6858000"/>
                </a:lnTo>
                <a:lnTo>
                  <a:pt x="189795" y="6858000"/>
                </a:lnTo>
                <a:lnTo>
                  <a:pt x="184756" y="6791325"/>
                </a:lnTo>
                <a:lnTo>
                  <a:pt x="176358" y="6735762"/>
                </a:lnTo>
                <a:lnTo>
                  <a:pt x="166281" y="6683375"/>
                </a:lnTo>
                <a:lnTo>
                  <a:pt x="149485" y="6640512"/>
                </a:lnTo>
                <a:lnTo>
                  <a:pt x="132689" y="6597650"/>
                </a:lnTo>
                <a:lnTo>
                  <a:pt x="112534" y="6561137"/>
                </a:lnTo>
                <a:lnTo>
                  <a:pt x="92379" y="6523037"/>
                </a:lnTo>
                <a:lnTo>
                  <a:pt x="73903" y="6488112"/>
                </a:lnTo>
                <a:lnTo>
                  <a:pt x="55427" y="6448425"/>
                </a:lnTo>
                <a:lnTo>
                  <a:pt x="38632" y="6407150"/>
                </a:lnTo>
                <a:lnTo>
                  <a:pt x="23515" y="6361112"/>
                </a:lnTo>
                <a:lnTo>
                  <a:pt x="11758" y="6311900"/>
                </a:lnTo>
                <a:lnTo>
                  <a:pt x="3359" y="6251575"/>
                </a:lnTo>
                <a:lnTo>
                  <a:pt x="0" y="6183312"/>
                </a:lnTo>
                <a:lnTo>
                  <a:pt x="3359" y="6113462"/>
                </a:lnTo>
                <a:lnTo>
                  <a:pt x="11758" y="6056312"/>
                </a:lnTo>
                <a:lnTo>
                  <a:pt x="23515" y="6003925"/>
                </a:lnTo>
                <a:lnTo>
                  <a:pt x="38632" y="5956300"/>
                </a:lnTo>
                <a:lnTo>
                  <a:pt x="55427" y="5915025"/>
                </a:lnTo>
                <a:lnTo>
                  <a:pt x="75583" y="5876925"/>
                </a:lnTo>
                <a:lnTo>
                  <a:pt x="95738" y="5840412"/>
                </a:lnTo>
                <a:lnTo>
                  <a:pt x="115893" y="5802312"/>
                </a:lnTo>
                <a:lnTo>
                  <a:pt x="134368" y="5762625"/>
                </a:lnTo>
                <a:lnTo>
                  <a:pt x="152844" y="5721350"/>
                </a:lnTo>
                <a:lnTo>
                  <a:pt x="167960" y="5675312"/>
                </a:lnTo>
                <a:lnTo>
                  <a:pt x="178038" y="5622925"/>
                </a:lnTo>
                <a:lnTo>
                  <a:pt x="188115" y="5562600"/>
                </a:lnTo>
                <a:lnTo>
                  <a:pt x="189795" y="5494337"/>
                </a:lnTo>
                <a:lnTo>
                  <a:pt x="188115" y="5426075"/>
                </a:lnTo>
                <a:lnTo>
                  <a:pt x="178038" y="5365750"/>
                </a:lnTo>
                <a:lnTo>
                  <a:pt x="167960" y="5313362"/>
                </a:lnTo>
                <a:lnTo>
                  <a:pt x="152844" y="5268912"/>
                </a:lnTo>
                <a:lnTo>
                  <a:pt x="134368" y="5226050"/>
                </a:lnTo>
                <a:lnTo>
                  <a:pt x="115893" y="5186362"/>
                </a:lnTo>
                <a:lnTo>
                  <a:pt x="95738" y="5149850"/>
                </a:lnTo>
                <a:lnTo>
                  <a:pt x="75583" y="5114925"/>
                </a:lnTo>
                <a:lnTo>
                  <a:pt x="55427" y="5075237"/>
                </a:lnTo>
                <a:lnTo>
                  <a:pt x="38632" y="5033962"/>
                </a:lnTo>
                <a:lnTo>
                  <a:pt x="23515" y="4987925"/>
                </a:lnTo>
                <a:lnTo>
                  <a:pt x="11758" y="4935537"/>
                </a:lnTo>
                <a:lnTo>
                  <a:pt x="3359" y="4875212"/>
                </a:lnTo>
                <a:lnTo>
                  <a:pt x="0" y="4806950"/>
                </a:lnTo>
                <a:lnTo>
                  <a:pt x="3359" y="4738687"/>
                </a:lnTo>
                <a:lnTo>
                  <a:pt x="11758" y="4678362"/>
                </a:lnTo>
                <a:lnTo>
                  <a:pt x="23515" y="4625975"/>
                </a:lnTo>
                <a:lnTo>
                  <a:pt x="38632" y="4579937"/>
                </a:lnTo>
                <a:lnTo>
                  <a:pt x="55427" y="4537075"/>
                </a:lnTo>
                <a:lnTo>
                  <a:pt x="75583" y="4498975"/>
                </a:lnTo>
                <a:lnTo>
                  <a:pt x="115893" y="4424362"/>
                </a:lnTo>
                <a:lnTo>
                  <a:pt x="134368" y="4386262"/>
                </a:lnTo>
                <a:lnTo>
                  <a:pt x="152844" y="4343400"/>
                </a:lnTo>
                <a:lnTo>
                  <a:pt x="167960" y="4297362"/>
                </a:lnTo>
                <a:lnTo>
                  <a:pt x="178038" y="4244975"/>
                </a:lnTo>
                <a:lnTo>
                  <a:pt x="188115" y="4186237"/>
                </a:lnTo>
                <a:lnTo>
                  <a:pt x="189795" y="4116387"/>
                </a:lnTo>
                <a:lnTo>
                  <a:pt x="188115" y="4048125"/>
                </a:lnTo>
                <a:lnTo>
                  <a:pt x="178038" y="3987800"/>
                </a:lnTo>
                <a:lnTo>
                  <a:pt x="167960" y="3935412"/>
                </a:lnTo>
                <a:lnTo>
                  <a:pt x="152844" y="3890962"/>
                </a:lnTo>
                <a:lnTo>
                  <a:pt x="134368" y="3848100"/>
                </a:lnTo>
                <a:lnTo>
                  <a:pt x="115893" y="3811587"/>
                </a:lnTo>
                <a:lnTo>
                  <a:pt x="75583" y="3736975"/>
                </a:lnTo>
                <a:lnTo>
                  <a:pt x="55427" y="3697287"/>
                </a:lnTo>
                <a:lnTo>
                  <a:pt x="38632" y="3656012"/>
                </a:lnTo>
                <a:lnTo>
                  <a:pt x="23515" y="3609975"/>
                </a:lnTo>
                <a:lnTo>
                  <a:pt x="11758" y="3557587"/>
                </a:lnTo>
                <a:lnTo>
                  <a:pt x="3359" y="3497262"/>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 4">
            <a:extLst>
              <a:ext uri="{FF2B5EF4-FFF2-40B4-BE49-F238E27FC236}">
                <a16:creationId xmlns:a16="http://schemas.microsoft.com/office/drawing/2014/main" id="{C0750890-C8E2-444D-810C-0CD05C5726BB}"/>
              </a:ext>
            </a:extLst>
          </p:cNvPr>
          <p:cNvPicPr>
            <a:picLocks noChangeAspect="1"/>
          </p:cNvPicPr>
          <p:nvPr/>
        </p:nvPicPr>
        <p:blipFill rotWithShape="1">
          <a:blip r:embed="rId2"/>
          <a:srcRect r="35683" b="1"/>
          <a:stretch/>
        </p:blipFill>
        <p:spPr>
          <a:xfrm>
            <a:off x="6909481" y="10"/>
            <a:ext cx="5282519" cy="3428990"/>
          </a:xfrm>
          <a:custGeom>
            <a:avLst/>
            <a:gdLst/>
            <a:ahLst/>
            <a:cxnLst/>
            <a:rect l="l" t="t" r="r" b="b"/>
            <a:pathLst>
              <a:path w="5282519" h="3429000">
                <a:moveTo>
                  <a:pt x="189795" y="0"/>
                </a:moveTo>
                <a:lnTo>
                  <a:pt x="5282519" y="0"/>
                </a:lnTo>
                <a:lnTo>
                  <a:pt x="5282519" y="3429000"/>
                </a:lnTo>
                <a:lnTo>
                  <a:pt x="77" y="3429000"/>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lnTo>
                  <a:pt x="189795" y="0"/>
                </a:lnTo>
                <a:close/>
              </a:path>
            </a:pathLst>
          </a:custGeom>
        </p:spPr>
      </p:pic>
      <p:pic>
        <p:nvPicPr>
          <p:cNvPr id="4" name="Image 3">
            <a:extLst>
              <a:ext uri="{FF2B5EF4-FFF2-40B4-BE49-F238E27FC236}">
                <a16:creationId xmlns:a16="http://schemas.microsoft.com/office/drawing/2014/main" id="{EC91452B-7E6B-42CC-919A-60402C470A2C}"/>
              </a:ext>
            </a:extLst>
          </p:cNvPr>
          <p:cNvPicPr>
            <a:picLocks noChangeAspect="1"/>
          </p:cNvPicPr>
          <p:nvPr/>
        </p:nvPicPr>
        <p:blipFill rotWithShape="1">
          <a:blip r:embed="rId3"/>
          <a:srcRect l="12392" r="33689" b="1"/>
          <a:stretch/>
        </p:blipFill>
        <p:spPr>
          <a:xfrm>
            <a:off x="6909481" y="3429000"/>
            <a:ext cx="5282519" cy="3429000"/>
          </a:xfrm>
          <a:custGeom>
            <a:avLst/>
            <a:gdLst/>
            <a:ahLst/>
            <a:cxnLst/>
            <a:rect l="l" t="t" r="r" b="b"/>
            <a:pathLst>
              <a:path w="5282519" h="3429000">
                <a:moveTo>
                  <a:pt x="77" y="0"/>
                </a:moveTo>
                <a:lnTo>
                  <a:pt x="5282519" y="0"/>
                </a:lnTo>
                <a:lnTo>
                  <a:pt x="5282519" y="3429000"/>
                </a:lnTo>
                <a:lnTo>
                  <a:pt x="189795" y="3429000"/>
                </a:lnTo>
                <a:lnTo>
                  <a:pt x="184756" y="3362325"/>
                </a:lnTo>
                <a:lnTo>
                  <a:pt x="176358" y="3306762"/>
                </a:lnTo>
                <a:lnTo>
                  <a:pt x="166281" y="3254375"/>
                </a:lnTo>
                <a:lnTo>
                  <a:pt x="149485" y="3211512"/>
                </a:lnTo>
                <a:lnTo>
                  <a:pt x="132689" y="3168650"/>
                </a:lnTo>
                <a:lnTo>
                  <a:pt x="112534" y="3132137"/>
                </a:lnTo>
                <a:lnTo>
                  <a:pt x="92379" y="3094037"/>
                </a:lnTo>
                <a:lnTo>
                  <a:pt x="73903" y="3059112"/>
                </a:lnTo>
                <a:lnTo>
                  <a:pt x="55427" y="3019425"/>
                </a:lnTo>
                <a:lnTo>
                  <a:pt x="38632" y="2978150"/>
                </a:lnTo>
                <a:lnTo>
                  <a:pt x="23515" y="2932112"/>
                </a:lnTo>
                <a:lnTo>
                  <a:pt x="11758" y="2882900"/>
                </a:lnTo>
                <a:lnTo>
                  <a:pt x="3359" y="2822575"/>
                </a:lnTo>
                <a:lnTo>
                  <a:pt x="0" y="2754312"/>
                </a:lnTo>
                <a:lnTo>
                  <a:pt x="3359" y="2684462"/>
                </a:lnTo>
                <a:lnTo>
                  <a:pt x="11758" y="2627312"/>
                </a:lnTo>
                <a:lnTo>
                  <a:pt x="23515" y="2574925"/>
                </a:lnTo>
                <a:lnTo>
                  <a:pt x="38632" y="2527300"/>
                </a:lnTo>
                <a:lnTo>
                  <a:pt x="55427" y="2486025"/>
                </a:lnTo>
                <a:lnTo>
                  <a:pt x="75583" y="2447925"/>
                </a:lnTo>
                <a:lnTo>
                  <a:pt x="95738" y="2411412"/>
                </a:lnTo>
                <a:lnTo>
                  <a:pt x="115893" y="2373312"/>
                </a:lnTo>
                <a:lnTo>
                  <a:pt x="134368" y="2333625"/>
                </a:lnTo>
                <a:lnTo>
                  <a:pt x="152844" y="2292350"/>
                </a:lnTo>
                <a:lnTo>
                  <a:pt x="167960" y="2246312"/>
                </a:lnTo>
                <a:lnTo>
                  <a:pt x="178038" y="2193925"/>
                </a:lnTo>
                <a:lnTo>
                  <a:pt x="188115" y="2133600"/>
                </a:lnTo>
                <a:lnTo>
                  <a:pt x="189795" y="2065337"/>
                </a:lnTo>
                <a:lnTo>
                  <a:pt x="188115" y="1997075"/>
                </a:lnTo>
                <a:lnTo>
                  <a:pt x="178038" y="1936750"/>
                </a:lnTo>
                <a:lnTo>
                  <a:pt x="167960" y="1884362"/>
                </a:lnTo>
                <a:lnTo>
                  <a:pt x="152844" y="1839912"/>
                </a:lnTo>
                <a:lnTo>
                  <a:pt x="134368" y="1797050"/>
                </a:lnTo>
                <a:lnTo>
                  <a:pt x="115893" y="1757362"/>
                </a:lnTo>
                <a:lnTo>
                  <a:pt x="95738" y="1720850"/>
                </a:lnTo>
                <a:lnTo>
                  <a:pt x="75583" y="1685925"/>
                </a:lnTo>
                <a:lnTo>
                  <a:pt x="55427" y="1646237"/>
                </a:lnTo>
                <a:lnTo>
                  <a:pt x="38632" y="1604962"/>
                </a:lnTo>
                <a:lnTo>
                  <a:pt x="23515" y="1558925"/>
                </a:lnTo>
                <a:lnTo>
                  <a:pt x="11758" y="1506537"/>
                </a:lnTo>
                <a:lnTo>
                  <a:pt x="3359" y="1446212"/>
                </a:lnTo>
                <a:lnTo>
                  <a:pt x="0" y="1377950"/>
                </a:lnTo>
                <a:lnTo>
                  <a:pt x="3359" y="1309687"/>
                </a:lnTo>
                <a:lnTo>
                  <a:pt x="11758" y="1249362"/>
                </a:lnTo>
                <a:lnTo>
                  <a:pt x="23515" y="1196975"/>
                </a:lnTo>
                <a:lnTo>
                  <a:pt x="38632" y="1150937"/>
                </a:lnTo>
                <a:lnTo>
                  <a:pt x="55427" y="1108075"/>
                </a:lnTo>
                <a:lnTo>
                  <a:pt x="75583" y="1069975"/>
                </a:lnTo>
                <a:lnTo>
                  <a:pt x="115893" y="995362"/>
                </a:lnTo>
                <a:lnTo>
                  <a:pt x="134368" y="957262"/>
                </a:lnTo>
                <a:lnTo>
                  <a:pt x="152844" y="914400"/>
                </a:lnTo>
                <a:lnTo>
                  <a:pt x="167960" y="868362"/>
                </a:lnTo>
                <a:lnTo>
                  <a:pt x="178038" y="815975"/>
                </a:lnTo>
                <a:lnTo>
                  <a:pt x="188115" y="757237"/>
                </a:lnTo>
                <a:lnTo>
                  <a:pt x="189795" y="687387"/>
                </a:lnTo>
                <a:lnTo>
                  <a:pt x="188115" y="619125"/>
                </a:lnTo>
                <a:lnTo>
                  <a:pt x="178038" y="558800"/>
                </a:lnTo>
                <a:lnTo>
                  <a:pt x="167960" y="506412"/>
                </a:lnTo>
                <a:lnTo>
                  <a:pt x="152844" y="461962"/>
                </a:lnTo>
                <a:lnTo>
                  <a:pt x="134368" y="419100"/>
                </a:lnTo>
                <a:lnTo>
                  <a:pt x="115893" y="382587"/>
                </a:lnTo>
                <a:lnTo>
                  <a:pt x="75583" y="307975"/>
                </a:lnTo>
                <a:lnTo>
                  <a:pt x="55427" y="268287"/>
                </a:lnTo>
                <a:lnTo>
                  <a:pt x="38632" y="227012"/>
                </a:lnTo>
                <a:lnTo>
                  <a:pt x="23515" y="180975"/>
                </a:lnTo>
                <a:lnTo>
                  <a:pt x="11758" y="128587"/>
                </a:lnTo>
                <a:lnTo>
                  <a:pt x="3359" y="68262"/>
                </a:lnTo>
                <a:lnTo>
                  <a:pt x="77" y="0"/>
                </a:lnTo>
                <a:close/>
              </a:path>
            </a:pathLst>
          </a:custGeom>
        </p:spPr>
      </p:pic>
      <p:sp>
        <p:nvSpPr>
          <p:cNvPr id="11" name="ZoneTexte 10">
            <a:extLst>
              <a:ext uri="{FF2B5EF4-FFF2-40B4-BE49-F238E27FC236}">
                <a16:creationId xmlns:a16="http://schemas.microsoft.com/office/drawing/2014/main" id="{67DA81E0-7DBB-43D4-B5CA-3A119CB4D730}"/>
              </a:ext>
            </a:extLst>
          </p:cNvPr>
          <p:cNvSpPr txBox="1"/>
          <p:nvPr/>
        </p:nvSpPr>
        <p:spPr>
          <a:xfrm>
            <a:off x="291012" y="96300"/>
            <a:ext cx="1872208" cy="1015663"/>
          </a:xfrm>
          <a:prstGeom prst="rect">
            <a:avLst/>
          </a:prstGeom>
          <a:noFill/>
        </p:spPr>
        <p:txBody>
          <a:bodyPr wrap="square" rtlCol="0">
            <a:spAutoFit/>
          </a:bodyPr>
          <a:lstStyle/>
          <a:p>
            <a:pPr>
              <a:defRPr/>
            </a:pPr>
            <a:r>
              <a:rPr lang="fr-FR" sz="2000" dirty="0">
                <a:solidFill>
                  <a:prstClr val="black"/>
                </a:solidFill>
                <a:latin typeface="Brush Script MT" panose="03060802040406070304" pitchFamily="66" charset="0"/>
              </a:rPr>
              <a:t>Mission</a:t>
            </a:r>
          </a:p>
          <a:p>
            <a:pPr>
              <a:defRPr/>
            </a:pPr>
            <a:r>
              <a:rPr lang="fr-FR" sz="2000" dirty="0">
                <a:solidFill>
                  <a:prstClr val="black"/>
                </a:solidFill>
                <a:latin typeface="Brush Script MT" panose="03060802040406070304" pitchFamily="66" charset="0"/>
              </a:rPr>
              <a:t>Langues Vivantes Etrangères 1</a:t>
            </a:r>
            <a:r>
              <a:rPr lang="fr-FR" sz="2000" baseline="30000" dirty="0">
                <a:solidFill>
                  <a:prstClr val="black"/>
                </a:solidFill>
                <a:latin typeface="Brush Script MT" panose="03060802040406070304" pitchFamily="66" charset="0"/>
              </a:rPr>
              <a:t>er</a:t>
            </a:r>
            <a:r>
              <a:rPr lang="fr-FR" sz="2000" dirty="0">
                <a:solidFill>
                  <a:prstClr val="black"/>
                </a:solidFill>
                <a:latin typeface="Brush Script MT" panose="03060802040406070304" pitchFamily="66" charset="0"/>
              </a:rPr>
              <a:t> degré</a:t>
            </a:r>
          </a:p>
        </p:txBody>
      </p:sp>
    </p:spTree>
    <p:extLst>
      <p:ext uri="{BB962C8B-B14F-4D97-AF65-F5344CB8AC3E}">
        <p14:creationId xmlns:p14="http://schemas.microsoft.com/office/powerpoint/2010/main" val="23830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6">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5DBD1FE-D84C-4BBE-8A13-13FEF72F3306}"/>
              </a:ext>
            </a:extLst>
          </p:cNvPr>
          <p:cNvSpPr>
            <a:spLocks noGrp="1"/>
          </p:cNvSpPr>
          <p:nvPr>
            <p:ph type="title"/>
          </p:nvPr>
        </p:nvSpPr>
        <p:spPr>
          <a:xfrm>
            <a:off x="1000452" y="1610024"/>
            <a:ext cx="3058621" cy="1457002"/>
          </a:xfrm>
        </p:spPr>
        <p:txBody>
          <a:bodyPr anchor="b">
            <a:normAutofit/>
          </a:bodyPr>
          <a:lstStyle/>
          <a:p>
            <a:r>
              <a:rPr lang="fr-FR" sz="4000"/>
              <a:t>About Easter in SVG</a:t>
            </a:r>
          </a:p>
        </p:txBody>
      </p:sp>
      <p:grpSp>
        <p:nvGrpSpPr>
          <p:cNvPr id="40" name="Group 28">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518649"/>
            <a:ext cx="1128382" cy="847206"/>
            <a:chOff x="8183879" y="1000124"/>
            <a:chExt cx="1562267" cy="1172973"/>
          </a:xfrm>
        </p:grpSpPr>
        <p:sp>
          <p:nvSpPr>
            <p:cNvPr id="30"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41"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Espace réservé du contenu 2">
            <a:extLst>
              <a:ext uri="{FF2B5EF4-FFF2-40B4-BE49-F238E27FC236}">
                <a16:creationId xmlns:a16="http://schemas.microsoft.com/office/drawing/2014/main" id="{92B40F3C-67C9-4B0B-BEB7-C608D0174570}"/>
              </a:ext>
            </a:extLst>
          </p:cNvPr>
          <p:cNvSpPr>
            <a:spLocks noGrp="1"/>
          </p:cNvSpPr>
          <p:nvPr>
            <p:ph idx="1"/>
          </p:nvPr>
        </p:nvSpPr>
        <p:spPr>
          <a:xfrm>
            <a:off x="1000450" y="3067026"/>
            <a:ext cx="3058623" cy="3272324"/>
          </a:xfrm>
        </p:spPr>
        <p:txBody>
          <a:bodyPr anchor="t">
            <a:normAutofit/>
          </a:bodyPr>
          <a:lstStyle/>
          <a:p>
            <a:r>
              <a:rPr lang="fr-FR" sz="2000"/>
              <a:t>Easter is celebrated in St. Vincent and the Grenadines during the month of April. In St. Vincent it is mostly celebrated among the religious community however there are other non-religious activities that take place. One such activity is kite flying.</a:t>
            </a:r>
          </a:p>
        </p:txBody>
      </p:sp>
      <p:pic>
        <p:nvPicPr>
          <p:cNvPr id="5" name="Image 4" descr="Une image contenant ciel, herbe, extérieur, groupe&#10;&#10;Description générée automatiquement">
            <a:extLst>
              <a:ext uri="{FF2B5EF4-FFF2-40B4-BE49-F238E27FC236}">
                <a16:creationId xmlns:a16="http://schemas.microsoft.com/office/drawing/2014/main" id="{914B75F6-F4E2-40DD-8D27-D7E936082B4C}"/>
              </a:ext>
            </a:extLst>
          </p:cNvPr>
          <p:cNvPicPr>
            <a:picLocks noChangeAspect="1"/>
          </p:cNvPicPr>
          <p:nvPr/>
        </p:nvPicPr>
        <p:blipFill rotWithShape="1">
          <a:blip r:embed="rId2"/>
          <a:srcRect t="16997" r="2" b="15916"/>
          <a:stretch/>
        </p:blipFill>
        <p:spPr>
          <a:xfrm>
            <a:off x="4636963" y="10"/>
            <a:ext cx="7555037" cy="3383270"/>
          </a:xfrm>
          <a:prstGeom prst="rect">
            <a:avLst/>
          </a:prstGeom>
        </p:spPr>
      </p:pic>
      <p:pic>
        <p:nvPicPr>
          <p:cNvPr id="4" name="Image 3" descr="Une image contenant personne, assis&#10;&#10;Description générée automatiquement">
            <a:extLst>
              <a:ext uri="{FF2B5EF4-FFF2-40B4-BE49-F238E27FC236}">
                <a16:creationId xmlns:a16="http://schemas.microsoft.com/office/drawing/2014/main" id="{268D7B81-034D-4067-B3A6-CA5B5E5C5524}"/>
              </a:ext>
            </a:extLst>
          </p:cNvPr>
          <p:cNvPicPr>
            <a:picLocks noChangeAspect="1"/>
          </p:cNvPicPr>
          <p:nvPr/>
        </p:nvPicPr>
        <p:blipFill rotWithShape="1">
          <a:blip r:embed="rId3"/>
          <a:srcRect t="18963" r="-2" b="13929"/>
          <a:stretch/>
        </p:blipFill>
        <p:spPr>
          <a:xfrm>
            <a:off x="4639056" y="3474720"/>
            <a:ext cx="7552944" cy="3383280"/>
          </a:xfrm>
          <a:prstGeom prst="rect">
            <a:avLst/>
          </a:prstGeom>
        </p:spPr>
      </p:pic>
    </p:spTree>
    <p:extLst>
      <p:ext uri="{BB962C8B-B14F-4D97-AF65-F5344CB8AC3E}">
        <p14:creationId xmlns:p14="http://schemas.microsoft.com/office/powerpoint/2010/main" val="904488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arbre, extérieur, embarcation, transport&#10;&#10;Description générée automatiquement">
            <a:extLst>
              <a:ext uri="{FF2B5EF4-FFF2-40B4-BE49-F238E27FC236}">
                <a16:creationId xmlns:a16="http://schemas.microsoft.com/office/drawing/2014/main" id="{97FD7F55-0BB9-4B83-AA6F-2B180FD441A1}"/>
              </a:ext>
            </a:extLst>
          </p:cNvPr>
          <p:cNvPicPr>
            <a:picLocks noChangeAspect="1"/>
          </p:cNvPicPr>
          <p:nvPr/>
        </p:nvPicPr>
        <p:blipFill rotWithShape="1">
          <a:blip r:embed="rId2"/>
          <a:srcRect t="20409" r="-2" b="1035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Image 4" descr="Une image contenant texte, personne, posant&#10;&#10;Description générée automatiquement">
            <a:extLst>
              <a:ext uri="{FF2B5EF4-FFF2-40B4-BE49-F238E27FC236}">
                <a16:creationId xmlns:a16="http://schemas.microsoft.com/office/drawing/2014/main" id="{AFA3BC4C-D689-4355-A57D-D381FE0743D5}"/>
              </a:ext>
            </a:extLst>
          </p:cNvPr>
          <p:cNvPicPr>
            <a:picLocks noChangeAspect="1"/>
          </p:cNvPicPr>
          <p:nvPr/>
        </p:nvPicPr>
        <p:blipFill rotWithShape="1">
          <a:blip r:embed="rId3"/>
          <a:srcRect r="-2" b="1513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re 1">
            <a:extLst>
              <a:ext uri="{FF2B5EF4-FFF2-40B4-BE49-F238E27FC236}">
                <a16:creationId xmlns:a16="http://schemas.microsoft.com/office/drawing/2014/main" id="{F7C00046-9EB6-4CFE-87FE-7B8BE556A08D}"/>
              </a:ext>
            </a:extLst>
          </p:cNvPr>
          <p:cNvSpPr>
            <a:spLocks noGrp="1"/>
          </p:cNvSpPr>
          <p:nvPr>
            <p:ph type="title"/>
          </p:nvPr>
        </p:nvSpPr>
        <p:spPr>
          <a:xfrm>
            <a:off x="448056" y="859536"/>
            <a:ext cx="4832802" cy="1243584"/>
          </a:xfrm>
        </p:spPr>
        <p:txBody>
          <a:bodyPr>
            <a:normAutofit/>
          </a:bodyPr>
          <a:lstStyle/>
          <a:p>
            <a:r>
              <a:rPr lang="fr-FR" sz="3400"/>
              <a:t>Easter Regatta and Easterval</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64992AE9-4EAD-4508-9D23-30849991FFD4}"/>
              </a:ext>
            </a:extLst>
          </p:cNvPr>
          <p:cNvSpPr>
            <a:spLocks noGrp="1"/>
          </p:cNvSpPr>
          <p:nvPr>
            <p:ph idx="1"/>
          </p:nvPr>
        </p:nvSpPr>
        <p:spPr>
          <a:xfrm>
            <a:off x="448056" y="2512611"/>
            <a:ext cx="4832803" cy="3664351"/>
          </a:xfrm>
        </p:spPr>
        <p:txBody>
          <a:bodyPr>
            <a:normAutofit/>
          </a:bodyPr>
          <a:lstStyle/>
          <a:p>
            <a:r>
              <a:rPr lang="en-US" sz="2000" b="0" i="0">
                <a:effectLst/>
              </a:rPr>
              <a:t>The Bequia Regatta and the Easterval Regatta (Union Island), take place during Easter weekend every year. </a:t>
            </a:r>
          </a:p>
          <a:p>
            <a:r>
              <a:rPr lang="en-US" sz="2000"/>
              <a:t>The weekend activities include boat races, sports and games, calypso and many other competitions and activities. </a:t>
            </a:r>
            <a:endParaRPr lang="fr-FR" sz="2000"/>
          </a:p>
        </p:txBody>
      </p:sp>
    </p:spTree>
    <p:extLst>
      <p:ext uri="{BB962C8B-B14F-4D97-AF65-F5344CB8AC3E}">
        <p14:creationId xmlns:p14="http://schemas.microsoft.com/office/powerpoint/2010/main" val="266713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1E0F4C-5F3D-4F8C-94E2-F9C981853D52}"/>
              </a:ext>
            </a:extLst>
          </p:cNvPr>
          <p:cNvSpPr>
            <a:spLocks noGrp="1"/>
          </p:cNvSpPr>
          <p:nvPr>
            <p:ph type="title"/>
          </p:nvPr>
        </p:nvSpPr>
        <p:spPr>
          <a:xfrm>
            <a:off x="4965430" y="629268"/>
            <a:ext cx="6586491" cy="1286160"/>
          </a:xfrm>
        </p:spPr>
        <p:txBody>
          <a:bodyPr anchor="b">
            <a:normAutofit/>
          </a:bodyPr>
          <a:lstStyle/>
          <a:p>
            <a:r>
              <a:rPr lang="fr-FR"/>
              <a:t>Food eaten during Easter</a:t>
            </a:r>
            <a:endParaRPr lang="fr-FR" dirty="0"/>
          </a:p>
        </p:txBody>
      </p:sp>
      <p:sp>
        <p:nvSpPr>
          <p:cNvPr id="3" name="Espace réservé du contenu 2">
            <a:extLst>
              <a:ext uri="{FF2B5EF4-FFF2-40B4-BE49-F238E27FC236}">
                <a16:creationId xmlns:a16="http://schemas.microsoft.com/office/drawing/2014/main" id="{6AE22E37-FA65-4371-9978-F098BC8E86B5}"/>
              </a:ext>
            </a:extLst>
          </p:cNvPr>
          <p:cNvSpPr>
            <a:spLocks noGrp="1"/>
          </p:cNvSpPr>
          <p:nvPr>
            <p:ph idx="1"/>
          </p:nvPr>
        </p:nvSpPr>
        <p:spPr>
          <a:xfrm>
            <a:off x="4965431" y="2438400"/>
            <a:ext cx="6586489" cy="3785419"/>
          </a:xfrm>
        </p:spPr>
        <p:txBody>
          <a:bodyPr>
            <a:normAutofit/>
          </a:bodyPr>
          <a:lstStyle/>
          <a:p>
            <a:r>
              <a:rPr lang="fr-FR" sz="2000"/>
              <a:t>During Easter, Vincentians eat many locally prepared dishes. They eat saltfish (morue), Smoked herring (hareng fumé), fry fish (poisson frit) and tri tri cakes (les accras de titiris). These are eaten with ground provisions (légumes pays) and bakes (comme bokit), doughboy (un type de pain fait avec de la noix de coco) and dumpling (dombré). </a:t>
            </a:r>
          </a:p>
          <a:p>
            <a:r>
              <a:rPr lang="fr-FR" sz="2000"/>
              <a:t>There are also sweet treats such as ducana(à base de patate douce et enveloppée dans les feuilles de bananier), sweet potato pudding (le pudding aux patates douces), and hot cross buns (un petit pain au sucré avec une croix sur le dessus).</a:t>
            </a:r>
          </a:p>
        </p:txBody>
      </p:sp>
      <p:pic>
        <p:nvPicPr>
          <p:cNvPr id="7" name="Image 6" descr="Une image contenant alimentation, assiette, plat, viande&#10;&#10;Description générée automatiquement">
            <a:extLst>
              <a:ext uri="{FF2B5EF4-FFF2-40B4-BE49-F238E27FC236}">
                <a16:creationId xmlns:a16="http://schemas.microsoft.com/office/drawing/2014/main" id="{89A6DCF3-B926-4FB1-A7CE-EC3082037AD9}"/>
              </a:ext>
            </a:extLst>
          </p:cNvPr>
          <p:cNvPicPr>
            <a:picLocks noChangeAspect="1"/>
          </p:cNvPicPr>
          <p:nvPr/>
        </p:nvPicPr>
        <p:blipFill rotWithShape="1">
          <a:blip r:embed="rId2"/>
          <a:srcRect r="15508"/>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6E76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500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94978-B57A-4E58-AEDA-4DE7E6F43C51}"/>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6000" kern="1200">
                <a:solidFill>
                  <a:schemeClr val="tx1"/>
                </a:solidFill>
                <a:latin typeface="+mj-lt"/>
                <a:ea typeface="+mj-ea"/>
                <a:cs typeface="+mj-cs"/>
              </a:rPr>
              <a:t>Photos</a:t>
            </a:r>
          </a:p>
        </p:txBody>
      </p:sp>
      <p:pic>
        <p:nvPicPr>
          <p:cNvPr id="4" name="Espace réservé du contenu 3">
            <a:extLst>
              <a:ext uri="{FF2B5EF4-FFF2-40B4-BE49-F238E27FC236}">
                <a16:creationId xmlns:a16="http://schemas.microsoft.com/office/drawing/2014/main" id="{9635A5A3-14BD-47A3-9B48-C1B66E1469E2}"/>
              </a:ext>
            </a:extLst>
          </p:cNvPr>
          <p:cNvPicPr>
            <a:picLocks noGrp="1" noChangeAspect="1"/>
          </p:cNvPicPr>
          <p:nvPr>
            <p:ph idx="1"/>
          </p:nvPr>
        </p:nvPicPr>
        <p:blipFill rotWithShape="1">
          <a:blip r:embed="rId2"/>
          <a:srcRect t="13588" r="3" b="17268"/>
          <a:stretch/>
        </p:blipFill>
        <p:spPr>
          <a:xfrm>
            <a:off x="321628" y="320511"/>
            <a:ext cx="3794760" cy="3930978"/>
          </a:xfrm>
          <a:prstGeom prst="rect">
            <a:avLst/>
          </a:prstGeom>
        </p:spPr>
      </p:pic>
      <p:pic>
        <p:nvPicPr>
          <p:cNvPr id="7" name="Image 6">
            <a:extLst>
              <a:ext uri="{FF2B5EF4-FFF2-40B4-BE49-F238E27FC236}">
                <a16:creationId xmlns:a16="http://schemas.microsoft.com/office/drawing/2014/main" id="{C596F360-CD55-4785-88C9-4A106C077803}"/>
              </a:ext>
            </a:extLst>
          </p:cNvPr>
          <p:cNvPicPr>
            <a:picLocks noChangeAspect="1"/>
          </p:cNvPicPr>
          <p:nvPr/>
        </p:nvPicPr>
        <p:blipFill rotWithShape="1">
          <a:blip r:embed="rId3"/>
          <a:srcRect l="1806" r="1654" b="-5"/>
          <a:stretch/>
        </p:blipFill>
        <p:spPr>
          <a:xfrm>
            <a:off x="4198385" y="320511"/>
            <a:ext cx="3794760" cy="3930978"/>
          </a:xfrm>
          <a:prstGeom prst="rect">
            <a:avLst/>
          </a:prstGeom>
        </p:spPr>
      </p:pic>
      <p:pic>
        <p:nvPicPr>
          <p:cNvPr id="6" name="Image 5">
            <a:extLst>
              <a:ext uri="{FF2B5EF4-FFF2-40B4-BE49-F238E27FC236}">
                <a16:creationId xmlns:a16="http://schemas.microsoft.com/office/drawing/2014/main" id="{F398D32C-64A4-4B42-BB80-E3BA6883051D}"/>
              </a:ext>
            </a:extLst>
          </p:cNvPr>
          <p:cNvPicPr>
            <a:picLocks noChangeAspect="1"/>
          </p:cNvPicPr>
          <p:nvPr/>
        </p:nvPicPr>
        <p:blipFill rotWithShape="1">
          <a:blip r:embed="rId4"/>
          <a:srcRect l="27490" r="18209"/>
          <a:stretch/>
        </p:blipFill>
        <p:spPr>
          <a:xfrm>
            <a:off x="8075142" y="320511"/>
            <a:ext cx="3794760" cy="3930978"/>
          </a:xfrm>
          <a:prstGeom prst="rect">
            <a:avLst/>
          </a:prstGeom>
        </p:spPr>
      </p:pic>
      <p:cxnSp>
        <p:nvCxnSpPr>
          <p:cNvPr id="22" name="Straight Connector 21">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D803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129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236</Words>
  <Application>Microsoft Office PowerPoint</Application>
  <PresentationFormat>Grand écran</PresentationFormat>
  <Paragraphs>13</Paragraphs>
  <Slides>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Brush Script MT</vt:lpstr>
      <vt:lpstr>Calibri</vt:lpstr>
      <vt:lpstr>Calibri Light</vt:lpstr>
      <vt:lpstr>Thème Office</vt:lpstr>
      <vt:lpstr>Easter in St. Vincent and the Grenadines</vt:lpstr>
      <vt:lpstr>About Easter in SVG</vt:lpstr>
      <vt:lpstr>Easter Regatta and Easterval</vt:lpstr>
      <vt:lpstr>Food eaten during Easter</vt:lpstr>
      <vt:lpstr>Photos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Easter in St. Vincent and the Grenadines</dc:title>
  <dc:creator>jonel cadougan</dc:creator>
  <cp:lastModifiedBy>Lucile MARIE-SAINTE</cp:lastModifiedBy>
  <cp:revision>6</cp:revision>
  <cp:lastPrinted>2022-03-15T01:43:41Z</cp:lastPrinted>
  <dcterms:created xsi:type="dcterms:W3CDTF">2022-01-28T15:06:43Z</dcterms:created>
  <dcterms:modified xsi:type="dcterms:W3CDTF">2022-03-15T02:14:18Z</dcterms:modified>
</cp:coreProperties>
</file>