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72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8B79DD-858D-4E03-823A-937F31570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76792A3-5892-4E9B-A735-97FBEB1AC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92EB1E-0C49-4300-8CF2-CA2EB5E6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367AFF-80A6-4105-95CF-F9E91A574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F2576D-AF41-4A2B-9927-87D1A4468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51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8BB64-011C-4E0E-8C78-4011F4C8E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3F05D9-537E-4E87-B084-52312F7EE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EA8EAF-CA67-4BDB-9069-2D6EADE08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782182-DDC3-4315-A6A7-BF08604F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1A109C-3AFB-43B9-8929-7175D5E9C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38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7F2590-8C66-4260-86B1-B569DB7B1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778311-37CC-4D76-80F1-A036D5A2B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D41DA0-5C60-441C-ADEB-C577BC5A0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496C6F-3505-4D84-8692-25834AA11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DE306E-0AEE-4A5D-9825-2E0D1C438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62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02645F-3A22-4DF1-BEA5-6DCB6689F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971295-D2BE-441C-939F-D68473AE40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EEF627-A75C-4560-A25F-A4F2AF8F5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A41674-D7A4-48E2-BA7B-59F5EED02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DF1D35-CCE5-4303-B159-372FB7706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C90FB4-B196-4E68-88E1-4EB5BB637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396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E6A4AB-F16D-4F6F-A22A-72B3A2648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4BF707-933D-4CAF-A374-1DE6E88AE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5B9CE0-77A1-471E-A4B7-474A73F31E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CDC2148-139C-4DE3-B8B9-DDCBCC0653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8B60C01-09AB-4BF3-9805-3B78980243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A1789B1-1958-4390-AE7C-3D6CAFB22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BE022D4-6F46-42BF-8873-72647BAB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2474C3-77B2-4817-9801-44767F3FE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498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296C37-744E-449D-A958-A0E49E7CB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882AA5-B42C-48D8-A672-5847990CB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02226C-128C-4FE2-A4E4-97C93019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57CF48-9BD9-45EA-8028-F050B7849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71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17B4FCA-A092-4119-BB01-BFB3105BA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8919A8E-46A1-445E-A798-81689DD1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6A10FC-4F3D-4653-875D-85B31DA22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0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910F3A-4928-4502-BC07-CEFDF557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F23724-27FB-488A-8CEE-B93A2C69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8632DB-8CE4-4837-9B89-4B2EBE6CC0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52E23D-2FE9-4A30-96FF-8ADD0428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D43E5C-6878-41A0-91FD-185DF3FF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1637F5-EAB3-4C8C-BEA5-97EFDF01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50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6B265-E281-42AD-8332-9ED69C39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45C358E-896E-42FF-8CDC-9F67F34EBD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46764B-3D51-40C8-8FC7-573747065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107952-55B6-4847-A91B-6EACD4BC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62F9B1-7D9B-4EA9-B0A5-05C32C2BB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50F329-A799-4311-B346-8C751B988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2445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5778C5-B6B0-4004-8255-A8179D986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17577EE-41B9-4C2A-A470-F3D1AF92A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6A71E5-B5B9-4FEB-A6B9-214FFEFA0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155A87-8972-42EC-A5C9-E1C8AF26A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E5867B-FAEA-4F9C-9EF5-58692385C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97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7F05A9-4802-4736-9FFB-C9C129E8C1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6DEF29D-E593-49AD-B529-2236BE5EA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15B3D0-6405-4E1E-A618-36FB4ECAC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A96A3A-2945-4A32-9BDC-0C742073C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FC6404-9347-4F41-8DC4-83C5A9E1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4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F2CBF75-F519-400F-AFD2-A4AD1CFD2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11E6FD-5110-45D4-8F68-5D6834E0F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60FDA8-BBB7-4D30-8BCD-54C8DB7E0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62272-337D-46FD-89C6-39515E1BBD95}" type="datetimeFigureOut">
              <a:rPr lang="fr-FR" smtClean="0"/>
              <a:t>28/03/2023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8B925C-4B7F-4444-A336-4A8144DDBC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39D214-D5E7-40B2-A774-E075A67E26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D39A4-7087-4533-AF60-94B8C66CF6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648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3EFBB91A-965A-4939-8338-E97504272D22}"/>
              </a:ext>
            </a:extLst>
          </p:cNvPr>
          <p:cNvGrpSpPr/>
          <p:nvPr/>
        </p:nvGrpSpPr>
        <p:grpSpPr>
          <a:xfrm>
            <a:off x="3743741" y="280666"/>
            <a:ext cx="8161613" cy="1165830"/>
            <a:chOff x="3803376" y="160167"/>
            <a:chExt cx="8161613" cy="116583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6BEB693-8D7D-4368-A1E4-4D8D91DC9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8857" y="160167"/>
              <a:ext cx="1326132" cy="116583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6C1664C-A1E2-4CF7-98AF-21824D6BE09B}"/>
                </a:ext>
              </a:extLst>
            </p:cNvPr>
            <p:cNvSpPr txBox="1"/>
            <p:nvPr/>
          </p:nvSpPr>
          <p:spPr>
            <a:xfrm>
              <a:off x="3803376" y="525963"/>
              <a:ext cx="51153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baseline="300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8ème</a:t>
              </a:r>
              <a:r>
                <a:rPr lang="fr-FR" b="1" i="1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édition de la semaine des langues</a:t>
              </a:r>
            </a:p>
            <a:p>
              <a:r>
                <a:rPr lang="fr-FR" b="1" i="1" dirty="0">
                  <a:latin typeface="Arial" panose="020B0604020202020204" pitchFamily="34" charset="0"/>
                  <a:ea typeface="Calibri" panose="020F0502020204030204" pitchFamily="34" charset="0"/>
                </a:rPr>
                <a:t>«L'important, c'est de communiquer ».</a:t>
              </a:r>
              <a:endParaRPr lang="fr-FR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42A0285-F83C-4238-9B89-E1FF59672597}"/>
              </a:ext>
            </a:extLst>
          </p:cNvPr>
          <p:cNvSpPr/>
          <p:nvPr/>
        </p:nvSpPr>
        <p:spPr>
          <a:xfrm>
            <a:off x="914400" y="1781671"/>
            <a:ext cx="4545106" cy="4792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8</a:t>
            </a:r>
            <a:r>
              <a:rPr lang="fr-FR" sz="16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édition nationale de la « </a:t>
            </a: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Semaine des Langues » se déroulera du 27 mars au 01 avril 2022 </a:t>
            </a:r>
            <a:r>
              <a:rPr lang="fr-FR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l’ensemble du territoire.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cette huitième édition, la thématique retenue est :</a:t>
            </a:r>
            <a:r>
              <a:rPr lang="fr-FR" sz="1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fr-FR" b="1" dirty="0"/>
              <a:t>L'important, c'est de communiquer ».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/>
              <a:t>Cette  édition de la semaine des langues s’inscrit dans la perspective des Jeux olympiques et paralympiques de Paris 2024</a:t>
            </a:r>
            <a:r>
              <a:rPr lang="fr-FR" b="1" dirty="0"/>
              <a:t>. </a:t>
            </a:r>
            <a:endParaRPr lang="fr-FR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/>
              <a:t>De la maternelle au CM2, les activités sont   mises en place pour valoriser la dimension linguistique de nos écoles. 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/>
              <a:t>Prestations  orales,  mini olympiades sont des exemples d’actions que vous retrouverez dans les écoles de l’académie à travers les différents programmes des circonscriptions.</a:t>
            </a:r>
            <a:endParaRPr lang="fr-FR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EC854B7-FFB5-4740-93CF-070666533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03" y="1446496"/>
            <a:ext cx="4803085" cy="51271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C05286-F5E3-4B48-A852-937A12DCFA30}"/>
              </a:ext>
            </a:extLst>
          </p:cNvPr>
          <p:cNvPicPr/>
          <p:nvPr/>
        </p:nvPicPr>
        <p:blipFill rotWithShape="1">
          <a:blip r:embed="rId4"/>
          <a:srcRect l="44313" t="38522" r="19146" b="35895"/>
          <a:stretch/>
        </p:blipFill>
        <p:spPr bwMode="auto">
          <a:xfrm>
            <a:off x="608929" y="280666"/>
            <a:ext cx="2829341" cy="9594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58820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4571CED-AFD9-4F4D-A49C-193E5D6CB24B}"/>
              </a:ext>
            </a:extLst>
          </p:cNvPr>
          <p:cNvGrpSpPr/>
          <p:nvPr/>
        </p:nvGrpSpPr>
        <p:grpSpPr>
          <a:xfrm>
            <a:off x="3913874" y="160014"/>
            <a:ext cx="8051116" cy="985803"/>
            <a:chOff x="3803376" y="160167"/>
            <a:chExt cx="8161613" cy="116583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D026BDD-5018-456A-BC0C-26BA765B6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8857" y="160167"/>
              <a:ext cx="1326132" cy="116583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4C313AC-BA07-41B2-A577-3D0AC5C6329A}"/>
                </a:ext>
              </a:extLst>
            </p:cNvPr>
            <p:cNvSpPr txBox="1"/>
            <p:nvPr/>
          </p:nvSpPr>
          <p:spPr>
            <a:xfrm>
              <a:off x="3803376" y="525963"/>
              <a:ext cx="5115340" cy="764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baseline="300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8ème</a:t>
              </a:r>
              <a:r>
                <a:rPr lang="fr-FR" b="1" i="1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édition de la semaine des langues</a:t>
              </a:r>
            </a:p>
            <a:p>
              <a:r>
                <a:rPr lang="fr-FR" b="1" i="1" dirty="0">
                  <a:latin typeface="Arial" panose="020B0604020202020204" pitchFamily="34" charset="0"/>
                  <a:ea typeface="Calibri" panose="020F0502020204030204" pitchFamily="34" charset="0"/>
                </a:rPr>
                <a:t>«L'important, c'est de communiquer »</a:t>
              </a:r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9D468C3-5A4D-44C6-BF24-63C6EC0F9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25" y="1497534"/>
            <a:ext cx="4567518" cy="50135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216853-1C69-4B16-854E-D5F5D3AA2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157" y="299587"/>
            <a:ext cx="3129176" cy="98580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234503-E15A-4E03-B6F8-37909FEFF3FA}"/>
              </a:ext>
            </a:extLst>
          </p:cNvPr>
          <p:cNvPicPr/>
          <p:nvPr/>
        </p:nvPicPr>
        <p:blipFill rotWithShape="1"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8" t="22348" r="14517" b="15899"/>
          <a:stretch/>
        </p:blipFill>
        <p:spPr bwMode="auto">
          <a:xfrm>
            <a:off x="6390168" y="1647231"/>
            <a:ext cx="5046085" cy="4863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FC63C1F-48B8-49C8-B55A-0AFE9856E6CA}"/>
              </a:ext>
            </a:extLst>
          </p:cNvPr>
          <p:cNvSpPr txBox="1"/>
          <p:nvPr/>
        </p:nvSpPr>
        <p:spPr>
          <a:xfrm rot="151119">
            <a:off x="5015077" y="1125171"/>
            <a:ext cx="1479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highlight>
                  <a:srgbClr val="FFFF00"/>
                </a:highlight>
              </a:rPr>
              <a:t>MARIGOT</a:t>
            </a:r>
          </a:p>
        </p:txBody>
      </p:sp>
    </p:spTree>
    <p:extLst>
      <p:ext uri="{BB962C8B-B14F-4D97-AF65-F5344CB8AC3E}">
        <p14:creationId xmlns:p14="http://schemas.microsoft.com/office/powerpoint/2010/main" val="290399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4571CED-AFD9-4F4D-A49C-193E5D6CB24B}"/>
              </a:ext>
            </a:extLst>
          </p:cNvPr>
          <p:cNvGrpSpPr/>
          <p:nvPr/>
        </p:nvGrpSpPr>
        <p:grpSpPr>
          <a:xfrm>
            <a:off x="3913874" y="160014"/>
            <a:ext cx="8051115" cy="985803"/>
            <a:chOff x="3803376" y="160167"/>
            <a:chExt cx="8161613" cy="116583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D026BDD-5018-456A-BC0C-26BA765B6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8857" y="160167"/>
              <a:ext cx="1326132" cy="116583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4C313AC-BA07-41B2-A577-3D0AC5C6329A}"/>
                </a:ext>
              </a:extLst>
            </p:cNvPr>
            <p:cNvSpPr txBox="1"/>
            <p:nvPr/>
          </p:nvSpPr>
          <p:spPr>
            <a:xfrm>
              <a:off x="3803376" y="525963"/>
              <a:ext cx="5115340" cy="764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baseline="300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8ème</a:t>
              </a:r>
              <a:r>
                <a:rPr lang="fr-FR" b="1" i="1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édition de la semaine des langues</a:t>
              </a:r>
            </a:p>
            <a:p>
              <a:r>
                <a:rPr lang="fr-FR" b="1" i="1" dirty="0">
                  <a:latin typeface="Arial" panose="020B0604020202020204" pitchFamily="34" charset="0"/>
                  <a:ea typeface="Calibri" panose="020F0502020204030204" pitchFamily="34" charset="0"/>
                </a:rPr>
                <a:t>«L'important, c'est de communiquer »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1182ADF-1C26-472E-9FEA-5159C4DC3534}"/>
              </a:ext>
            </a:extLst>
          </p:cNvPr>
          <p:cNvPicPr/>
          <p:nvPr/>
        </p:nvPicPr>
        <p:blipFill rotWithShape="1">
          <a:blip r:embed="rId3"/>
          <a:srcRect l="44313" t="38522" r="19146" b="35895"/>
          <a:stretch/>
        </p:blipFill>
        <p:spPr bwMode="auto">
          <a:xfrm>
            <a:off x="1236647" y="313064"/>
            <a:ext cx="2555423" cy="8025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59B6F6-A780-4C3D-8C59-9117623D3AC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9" t="23820" r="32374" b="8841"/>
          <a:stretch/>
        </p:blipFill>
        <p:spPr bwMode="auto">
          <a:xfrm>
            <a:off x="6697742" y="1310648"/>
            <a:ext cx="4854389" cy="46930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28AFFF-B354-4D87-8DB4-8C37F1A541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106" y="1310648"/>
            <a:ext cx="4127350" cy="498086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6970DD1-FD8F-48C3-92F3-B78855CD256D}"/>
              </a:ext>
            </a:extLst>
          </p:cNvPr>
          <p:cNvSpPr txBox="1"/>
          <p:nvPr/>
        </p:nvSpPr>
        <p:spPr>
          <a:xfrm rot="1239657">
            <a:off x="4491835" y="1128405"/>
            <a:ext cx="1077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highlight>
                  <a:srgbClr val="FFFF00"/>
                </a:highlight>
              </a:rPr>
              <a:t>St Esprit</a:t>
            </a:r>
          </a:p>
        </p:txBody>
      </p:sp>
    </p:spTree>
    <p:extLst>
      <p:ext uri="{BB962C8B-B14F-4D97-AF65-F5344CB8AC3E}">
        <p14:creationId xmlns:p14="http://schemas.microsoft.com/office/powerpoint/2010/main" val="3175497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4571CED-AFD9-4F4D-A49C-193E5D6CB24B}"/>
              </a:ext>
            </a:extLst>
          </p:cNvPr>
          <p:cNvGrpSpPr/>
          <p:nvPr/>
        </p:nvGrpSpPr>
        <p:grpSpPr>
          <a:xfrm>
            <a:off x="3913874" y="160014"/>
            <a:ext cx="8051115" cy="985803"/>
            <a:chOff x="3803376" y="160167"/>
            <a:chExt cx="8161613" cy="116583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D026BDD-5018-456A-BC0C-26BA765B6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8857" y="160167"/>
              <a:ext cx="1326132" cy="116583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4C313AC-BA07-41B2-A577-3D0AC5C6329A}"/>
                </a:ext>
              </a:extLst>
            </p:cNvPr>
            <p:cNvSpPr txBox="1"/>
            <p:nvPr/>
          </p:nvSpPr>
          <p:spPr>
            <a:xfrm>
              <a:off x="3803376" y="525963"/>
              <a:ext cx="5115340" cy="764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baseline="300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8ème</a:t>
              </a:r>
              <a:r>
                <a:rPr lang="fr-FR" b="1" i="1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édition de la semaine des langues</a:t>
              </a:r>
            </a:p>
            <a:p>
              <a:r>
                <a:rPr lang="fr-FR" b="1" i="1" dirty="0">
                  <a:latin typeface="Arial" panose="020B0604020202020204" pitchFamily="34" charset="0"/>
                  <a:ea typeface="Calibri" panose="020F0502020204030204" pitchFamily="34" charset="0"/>
                </a:rPr>
                <a:t>«L'important, c'est de communiquer »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1182ADF-1C26-472E-9FEA-5159C4DC3534}"/>
              </a:ext>
            </a:extLst>
          </p:cNvPr>
          <p:cNvPicPr/>
          <p:nvPr/>
        </p:nvPicPr>
        <p:blipFill rotWithShape="1">
          <a:blip r:embed="rId3"/>
          <a:srcRect l="44313" t="38522" r="19146" b="35895"/>
          <a:stretch/>
        </p:blipFill>
        <p:spPr bwMode="auto">
          <a:xfrm>
            <a:off x="1236647" y="313064"/>
            <a:ext cx="2555423" cy="8025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0FBC8C-11EC-4388-BFA6-241C03405211}"/>
              </a:ext>
            </a:extLst>
          </p:cNvPr>
          <p:cNvPicPr/>
          <p:nvPr/>
        </p:nvPicPr>
        <p:blipFill rotWithShape="1">
          <a:blip r:embed="rId4"/>
          <a:srcRect l="53137" t="24881" r="17163" b="9209"/>
          <a:stretch/>
        </p:blipFill>
        <p:spPr bwMode="auto">
          <a:xfrm>
            <a:off x="6959211" y="1115655"/>
            <a:ext cx="4884983" cy="5072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E3163D-42E6-4D0F-956C-EA1C8049B185}"/>
              </a:ext>
            </a:extLst>
          </p:cNvPr>
          <p:cNvSpPr txBox="1"/>
          <p:nvPr/>
        </p:nvSpPr>
        <p:spPr>
          <a:xfrm rot="1239657">
            <a:off x="10727977" y="1156759"/>
            <a:ext cx="1238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highlight>
                  <a:srgbClr val="FFFF00"/>
                </a:highlight>
              </a:rPr>
              <a:t>Jeudi 30 mars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5CE9D52-E3EB-4540-BE66-D368E6F2F6A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8" t="18418" r="30583" b="33739"/>
          <a:stretch/>
        </p:blipFill>
        <p:spPr bwMode="auto">
          <a:xfrm>
            <a:off x="1384073" y="1393831"/>
            <a:ext cx="4560811" cy="47943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FD526AC-CBC0-41B5-BA8D-24ECB2A32334}"/>
              </a:ext>
            </a:extLst>
          </p:cNvPr>
          <p:cNvSpPr txBox="1"/>
          <p:nvPr/>
        </p:nvSpPr>
        <p:spPr>
          <a:xfrm>
            <a:off x="5645346" y="1239942"/>
            <a:ext cx="1238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highlight>
                  <a:srgbClr val="FFFF00"/>
                </a:highlight>
              </a:rPr>
              <a:t>Morne Rouge</a:t>
            </a:r>
          </a:p>
        </p:txBody>
      </p:sp>
    </p:spTree>
    <p:extLst>
      <p:ext uri="{BB962C8B-B14F-4D97-AF65-F5344CB8AC3E}">
        <p14:creationId xmlns:p14="http://schemas.microsoft.com/office/powerpoint/2010/main" val="246873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4571CED-AFD9-4F4D-A49C-193E5D6CB24B}"/>
              </a:ext>
            </a:extLst>
          </p:cNvPr>
          <p:cNvGrpSpPr/>
          <p:nvPr/>
        </p:nvGrpSpPr>
        <p:grpSpPr>
          <a:xfrm>
            <a:off x="3913874" y="160014"/>
            <a:ext cx="8051115" cy="985803"/>
            <a:chOff x="3803376" y="160167"/>
            <a:chExt cx="8161613" cy="116583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D026BDD-5018-456A-BC0C-26BA765B6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8857" y="160167"/>
              <a:ext cx="1326132" cy="116583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4C313AC-BA07-41B2-A577-3D0AC5C6329A}"/>
                </a:ext>
              </a:extLst>
            </p:cNvPr>
            <p:cNvSpPr txBox="1"/>
            <p:nvPr/>
          </p:nvSpPr>
          <p:spPr>
            <a:xfrm>
              <a:off x="3803376" y="525963"/>
              <a:ext cx="5115340" cy="764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baseline="300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8ème</a:t>
              </a:r>
              <a:r>
                <a:rPr lang="fr-FR" b="1" i="1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édition de la semaine des langues</a:t>
              </a:r>
            </a:p>
            <a:p>
              <a:r>
                <a:rPr lang="fr-FR" b="1" i="1" dirty="0">
                  <a:latin typeface="Arial" panose="020B0604020202020204" pitchFamily="34" charset="0"/>
                  <a:ea typeface="Calibri" panose="020F0502020204030204" pitchFamily="34" charset="0"/>
                </a:rPr>
                <a:t>«L'important, c'est de communiquer »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1182ADF-1C26-472E-9FEA-5159C4DC3534}"/>
              </a:ext>
            </a:extLst>
          </p:cNvPr>
          <p:cNvPicPr/>
          <p:nvPr/>
        </p:nvPicPr>
        <p:blipFill rotWithShape="1">
          <a:blip r:embed="rId3"/>
          <a:srcRect l="44313" t="38522" r="19146" b="35895"/>
          <a:stretch/>
        </p:blipFill>
        <p:spPr bwMode="auto">
          <a:xfrm>
            <a:off x="1236647" y="313064"/>
            <a:ext cx="2555423" cy="8025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FD526AC-CBC0-41B5-BA8D-24ECB2A32334}"/>
              </a:ext>
            </a:extLst>
          </p:cNvPr>
          <p:cNvSpPr txBox="1"/>
          <p:nvPr/>
        </p:nvSpPr>
        <p:spPr>
          <a:xfrm>
            <a:off x="0" y="1128104"/>
            <a:ext cx="1552354" cy="309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highlight>
                  <a:srgbClr val="FFFF00"/>
                </a:highlight>
              </a:rPr>
              <a:t>SCHOELCHER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BBCEEB1-5962-4767-958C-B90DF9E0E766}"/>
              </a:ext>
            </a:extLst>
          </p:cNvPr>
          <p:cNvPicPr/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6943" t="24995" r="16666" b="15311"/>
          <a:stretch/>
        </p:blipFill>
        <p:spPr bwMode="auto">
          <a:xfrm>
            <a:off x="1888163" y="1282617"/>
            <a:ext cx="9422737" cy="50776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39901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194</Words>
  <Application>Microsoft Office PowerPoint</Application>
  <PresentationFormat>Grand écran</PresentationFormat>
  <Paragraphs>20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Lucile MARIE-SAINTE</dc:creator>
  <cp:lastModifiedBy>Lucile MARIE-SAINTE</cp:lastModifiedBy>
  <cp:revision>29</cp:revision>
  <dcterms:created xsi:type="dcterms:W3CDTF">2022-04-04T10:48:11Z</dcterms:created>
  <dcterms:modified xsi:type="dcterms:W3CDTF">2023-03-29T12:25:22Z</dcterms:modified>
</cp:coreProperties>
</file>