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3" r:id="rId8"/>
    <p:sldId id="262" r:id="rId9"/>
    <p:sldId id="261" r:id="rId10"/>
    <p:sldId id="264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4EDDB809-EAEB-448D-B815-0685D4C4CC7E}" type="datetimeFigureOut">
              <a:rPr lang="fr-FR" smtClean="0"/>
              <a:t>05/10/2016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EFAD190E-A11A-4398-9DC9-252AC99F3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217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DB809-EAEB-448D-B815-0685D4C4CC7E}" type="datetimeFigureOut">
              <a:rPr lang="fr-FR" smtClean="0"/>
              <a:t>05/10/2016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D190E-A11A-4398-9DC9-252AC99F3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6192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DB809-EAEB-448D-B815-0685D4C4CC7E}" type="datetimeFigureOut">
              <a:rPr lang="fr-FR" smtClean="0"/>
              <a:t>05/10/2016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D190E-A11A-4398-9DC9-252AC99F3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3433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DB809-EAEB-448D-B815-0685D4C4CC7E}" type="datetimeFigureOut">
              <a:rPr lang="fr-FR" smtClean="0"/>
              <a:t>05/10/2016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D190E-A11A-4398-9DC9-252AC99F3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9748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DB809-EAEB-448D-B815-0685D4C4CC7E}" type="datetimeFigureOut">
              <a:rPr lang="fr-FR" smtClean="0"/>
              <a:t>05/10/2016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D190E-A11A-4398-9DC9-252AC99F3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9903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DB809-EAEB-448D-B815-0685D4C4CC7E}" type="datetimeFigureOut">
              <a:rPr lang="fr-FR" smtClean="0"/>
              <a:t>05/10/2016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D190E-A11A-4398-9DC9-252AC99F3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1686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DB809-EAEB-448D-B815-0685D4C4CC7E}" type="datetimeFigureOut">
              <a:rPr lang="fr-FR" smtClean="0"/>
              <a:t>05/10/2016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D190E-A11A-4398-9DC9-252AC99F3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307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DB809-EAEB-448D-B815-0685D4C4CC7E}" type="datetimeFigureOut">
              <a:rPr lang="fr-FR" smtClean="0"/>
              <a:t>05/10/2016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D190E-A11A-4398-9DC9-252AC99F3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201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DB809-EAEB-448D-B815-0685D4C4CC7E}" type="datetimeFigureOut">
              <a:rPr lang="fr-FR" smtClean="0"/>
              <a:t>05/10/2016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D190E-A11A-4398-9DC9-252AC99F3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2481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DB809-EAEB-448D-B815-0685D4C4CC7E}" type="datetimeFigureOut">
              <a:rPr lang="fr-FR" smtClean="0"/>
              <a:t>05/10/2016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D190E-A11A-4398-9DC9-252AC99F3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0276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DB809-EAEB-448D-B815-0685D4C4CC7E}" type="datetimeFigureOut">
              <a:rPr lang="fr-FR" smtClean="0"/>
              <a:t>05/10/2016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D190E-A11A-4398-9DC9-252AC99F3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8572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DB809-EAEB-448D-B815-0685D4C4CC7E}" type="datetimeFigureOut">
              <a:rPr lang="fr-FR" smtClean="0"/>
              <a:t>05/10/2016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D190E-A11A-4398-9DC9-252AC99F3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91085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DB809-EAEB-448D-B815-0685D4C4CC7E}" type="datetimeFigureOut">
              <a:rPr lang="fr-FR" smtClean="0"/>
              <a:t>05/10/2016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D190E-A11A-4398-9DC9-252AC99F3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82748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DB809-EAEB-448D-B815-0685D4C4CC7E}" type="datetimeFigureOut">
              <a:rPr lang="fr-FR" smtClean="0"/>
              <a:t>05/10/2016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D190E-A11A-4398-9DC9-252AC99F3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713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DB809-EAEB-448D-B815-0685D4C4CC7E}" type="datetimeFigureOut">
              <a:rPr lang="fr-FR" smtClean="0"/>
              <a:t>05/10/2016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D190E-A11A-4398-9DC9-252AC99F3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40119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EDDB809-EAEB-448D-B815-0685D4C4CC7E}" type="datetimeFigureOut">
              <a:rPr lang="fr-FR" smtClean="0"/>
              <a:t>05/10/2016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D190E-A11A-4398-9DC9-252AC99F3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15098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4EDDB809-EAEB-448D-B815-0685D4C4CC7E}" type="datetimeFigureOut">
              <a:rPr lang="fr-FR" smtClean="0"/>
              <a:t>05/10/2016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D190E-A11A-4398-9DC9-252AC99F3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926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EDDB809-EAEB-448D-B815-0685D4C4CC7E}" type="datetimeFigureOut">
              <a:rPr lang="fr-FR" smtClean="0"/>
              <a:t>05/10/2016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FAD190E-A11A-4398-9DC9-252AC99F3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9769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xmcyclone.com/" TargetMode="External"/><Relationship Id="rId2" Type="http://schemas.openxmlformats.org/officeDocument/2006/relationships/hyperlink" Target="http://www.meteofrance.gp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hyperlink" Target="https://www.windyty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g"/><Relationship Id="rId4" Type="http://schemas.openxmlformats.org/officeDocument/2006/relationships/hyperlink" Target="http://www.replik972.fr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0.png"/><Relationship Id="rId5" Type="http://schemas.openxmlformats.org/officeDocument/2006/relationships/image" Target="../media/image19.jpg"/><Relationship Id="rId4" Type="http://schemas.openxmlformats.org/officeDocument/2006/relationships/hyperlink" Target="mailto:Ce.isst@ac-martinique.f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Les Risques Majeurs en Martinique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54955" y="4777379"/>
            <a:ext cx="10333000" cy="1288569"/>
          </a:xfrm>
        </p:spPr>
        <p:txBody>
          <a:bodyPr>
            <a:normAutofit/>
          </a:bodyPr>
          <a:lstStyle/>
          <a:p>
            <a:r>
              <a:rPr lang="fr-FR" cap="none" dirty="0" smtClean="0">
                <a:solidFill>
                  <a:schemeClr val="bg1"/>
                </a:solidFill>
              </a:rPr>
              <a:t>Mercredi 5 octobre 2016</a:t>
            </a:r>
          </a:p>
          <a:p>
            <a:r>
              <a:rPr lang="fr-FR" i="1" cap="none" dirty="0" smtClean="0">
                <a:solidFill>
                  <a:schemeClr val="bg1"/>
                </a:solidFill>
              </a:rPr>
              <a:t>Virginie Waloszek </a:t>
            </a:r>
          </a:p>
          <a:p>
            <a:r>
              <a:rPr lang="fr-FR" cap="none" dirty="0" smtClean="0">
                <a:solidFill>
                  <a:schemeClr val="bg1"/>
                </a:solidFill>
              </a:rPr>
              <a:t>Inspectrice Santé Sécurité au Travail – Déléguée Académique aux Risques Majeurs </a:t>
            </a:r>
          </a:p>
        </p:txBody>
      </p:sp>
    </p:spTree>
    <p:extLst>
      <p:ext uri="{BB962C8B-B14F-4D97-AF65-F5344CB8AC3E}">
        <p14:creationId xmlns:p14="http://schemas.microsoft.com/office/powerpoint/2010/main" val="412242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Risques Majeurs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Qu'est </a:t>
            </a:r>
            <a:r>
              <a:rPr lang="fr-FR" sz="2800" dirty="0"/>
              <a:t>ce qu'un risque majeur ?</a:t>
            </a:r>
          </a:p>
          <a:p>
            <a:r>
              <a:rPr lang="fr-FR" sz="2800" dirty="0" smtClean="0"/>
              <a:t>Les </a:t>
            </a:r>
            <a:r>
              <a:rPr lang="fr-FR" sz="2800" dirty="0"/>
              <a:t>principaux risques</a:t>
            </a:r>
          </a:p>
          <a:p>
            <a:r>
              <a:rPr lang="fr-FR" sz="2800" dirty="0" smtClean="0"/>
              <a:t>Les </a:t>
            </a:r>
            <a:r>
              <a:rPr lang="fr-FR" sz="2800" dirty="0"/>
              <a:t>attitudes</a:t>
            </a:r>
          </a:p>
          <a:p>
            <a:r>
              <a:rPr lang="fr-FR" sz="2800" dirty="0" smtClean="0"/>
              <a:t>Où </a:t>
            </a:r>
            <a:r>
              <a:rPr lang="fr-FR" sz="2800" dirty="0"/>
              <a:t>s'informer ?</a:t>
            </a:r>
          </a:p>
          <a:p>
            <a:r>
              <a:rPr lang="fr-FR" sz="2800" dirty="0" smtClean="0"/>
              <a:t>Dans </a:t>
            </a:r>
            <a:r>
              <a:rPr lang="fr-FR" sz="2800" dirty="0"/>
              <a:t>les établissements : </a:t>
            </a:r>
            <a:r>
              <a:rPr lang="fr-FR" sz="2800" dirty="0" smtClean="0"/>
              <a:t>le PPMS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61823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Qu’est-ce qu’un Risque Majeur ?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89990" y="2519362"/>
            <a:ext cx="2071530" cy="34163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979" y="3626945"/>
            <a:ext cx="1714500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25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principaux risques et les principales consignes : 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31" b="9860"/>
          <a:stretch/>
        </p:blipFill>
        <p:spPr>
          <a:xfrm>
            <a:off x="7136265" y="2015544"/>
            <a:ext cx="4848301" cy="484245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934" y="2629721"/>
            <a:ext cx="3926807" cy="390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61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carte de vigilance météorologique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97753" y="2734844"/>
            <a:ext cx="3804125" cy="3385553"/>
          </a:xfrm>
        </p:spPr>
        <p:txBody>
          <a:bodyPr/>
          <a:lstStyle/>
          <a:p>
            <a:pPr marL="0" indent="0">
              <a:buNone/>
            </a:pPr>
            <a:r>
              <a:rPr lang="fr-FR" b="1" dirty="0">
                <a:hlinkClick r:id="rId2"/>
              </a:rPr>
              <a:t>http://</a:t>
            </a:r>
            <a:r>
              <a:rPr lang="fr-FR" b="1" dirty="0" smtClean="0">
                <a:hlinkClick r:id="rId2"/>
              </a:rPr>
              <a:t>www.meteofrance.gp</a:t>
            </a:r>
            <a:endParaRPr lang="fr-FR" b="1" dirty="0" smtClean="0"/>
          </a:p>
          <a:p>
            <a:pPr marL="0" indent="0">
              <a:buNone/>
            </a:pPr>
            <a:r>
              <a:rPr lang="fr-FR" b="1" dirty="0">
                <a:hlinkClick r:id="rId3"/>
              </a:rPr>
              <a:t>http://</a:t>
            </a:r>
            <a:r>
              <a:rPr lang="fr-FR" b="1" dirty="0" smtClean="0">
                <a:hlinkClick r:id="rId3"/>
              </a:rPr>
              <a:t>www.sxmcyclone.com</a:t>
            </a:r>
            <a:endParaRPr lang="fr-FR" b="1" dirty="0" smtClean="0"/>
          </a:p>
          <a:p>
            <a:pPr marL="0" indent="0">
              <a:buNone/>
            </a:pPr>
            <a:r>
              <a:rPr lang="fr-FR" b="1" dirty="0">
                <a:hlinkClick r:id="rId4"/>
              </a:rPr>
              <a:t>https://</a:t>
            </a:r>
            <a:r>
              <a:rPr lang="fr-FR" b="1" dirty="0" smtClean="0">
                <a:hlinkClick r:id="rId4"/>
              </a:rPr>
              <a:t>www.windyty.com</a:t>
            </a:r>
            <a:endParaRPr lang="fr-FR" b="1" dirty="0" smtClean="0"/>
          </a:p>
          <a:p>
            <a:pPr marL="0" indent="0">
              <a:buNone/>
            </a:pPr>
            <a:endParaRPr lang="fr-FR" b="1" dirty="0" smtClean="0"/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b="1" dirty="0" smtClean="0"/>
              <a:t>Écouter la radio </a:t>
            </a:r>
          </a:p>
          <a:p>
            <a:r>
              <a:rPr lang="fr-FR" b="1" dirty="0" smtClean="0"/>
              <a:t>RCI</a:t>
            </a:r>
          </a:p>
          <a:p>
            <a:r>
              <a:rPr lang="fr-FR" b="1" dirty="0" smtClean="0"/>
              <a:t>Martinique 1ère</a:t>
            </a:r>
            <a:endParaRPr lang="fr-FR" b="1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5"/>
          <a:srcRect t="7970" r="29078" b="8064"/>
          <a:stretch/>
        </p:blipFill>
        <p:spPr>
          <a:xfrm>
            <a:off x="5043300" y="2370222"/>
            <a:ext cx="6568691" cy="436602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6501" y="4911257"/>
            <a:ext cx="975377" cy="98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24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risque inondation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4153" y="2739281"/>
            <a:ext cx="5243014" cy="1676545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5458" y="3928055"/>
            <a:ext cx="3769217" cy="282691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14" y="4697568"/>
            <a:ext cx="2721734" cy="20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47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Risque Sismique et Tsunami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648" y="3089760"/>
            <a:ext cx="4096867" cy="1420491"/>
          </a:xfrm>
          <a:prstGeom prst="rect">
            <a:avLst/>
          </a:prstGeom>
        </p:spPr>
      </p:pic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070" y="2704409"/>
            <a:ext cx="3481868" cy="3956933"/>
          </a:xfrm>
        </p:spPr>
      </p:pic>
      <p:sp>
        <p:nvSpPr>
          <p:cNvPr id="8" name="Espace réservé du contenu 2"/>
          <p:cNvSpPr txBox="1">
            <a:spLocks/>
          </p:cNvSpPr>
          <p:nvPr/>
        </p:nvSpPr>
        <p:spPr>
          <a:xfrm>
            <a:off x="770193" y="2658932"/>
            <a:ext cx="4343399" cy="4904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fr-FR" dirty="0" smtClean="0"/>
              <a:t>Si la terre tremble : </a:t>
            </a:r>
            <a:endParaRPr lang="fr-FR" dirty="0"/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220273" y="4495930"/>
            <a:ext cx="4343399" cy="519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fr-FR" sz="2800" dirty="0" smtClean="0"/>
              <a:t>Drop – </a:t>
            </a:r>
            <a:r>
              <a:rPr lang="fr-FR" sz="2800" dirty="0" err="1" smtClean="0"/>
              <a:t>Cover</a:t>
            </a:r>
            <a:r>
              <a:rPr lang="fr-FR" sz="2800" dirty="0" smtClean="0"/>
              <a:t> - </a:t>
            </a:r>
            <a:r>
              <a:rPr lang="fr-FR" sz="2800" dirty="0" err="1" smtClean="0"/>
              <a:t>Hold</a:t>
            </a:r>
            <a:endParaRPr lang="fr-FR" sz="2800" dirty="0"/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770192" y="5994513"/>
            <a:ext cx="5122359" cy="4904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/>
              <a:t>Voir le </a:t>
            </a:r>
            <a:r>
              <a:rPr lang="fr-FR" dirty="0"/>
              <a:t>site : </a:t>
            </a:r>
            <a:r>
              <a:rPr lang="fr-FR" b="1" dirty="0">
                <a:hlinkClick r:id="rId4"/>
              </a:rPr>
              <a:t>http://</a:t>
            </a:r>
            <a:r>
              <a:rPr lang="fr-FR" b="1" dirty="0" smtClean="0">
                <a:hlinkClick r:id="rId4"/>
              </a:rPr>
              <a:t>www.replik972.fr</a:t>
            </a:r>
            <a:endParaRPr lang="fr-FR" b="1" dirty="0" smtClean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261" y="5697792"/>
            <a:ext cx="952500" cy="952500"/>
          </a:xfrm>
          <a:prstGeom prst="rect">
            <a:avLst/>
          </a:prstGeom>
        </p:spPr>
      </p:pic>
      <p:sp>
        <p:nvSpPr>
          <p:cNvPr id="12" name="Espace réservé du contenu 2"/>
          <p:cNvSpPr txBox="1">
            <a:spLocks/>
          </p:cNvSpPr>
          <p:nvPr/>
        </p:nvSpPr>
        <p:spPr>
          <a:xfrm>
            <a:off x="8795573" y="2296132"/>
            <a:ext cx="3156861" cy="362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fr-FR" dirty="0" smtClean="0"/>
              <a:t>Et si vous êtes sur le littoral : 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846" y="2904171"/>
            <a:ext cx="3273090" cy="216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99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risque Attentat - Intrusion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5725" y="2245386"/>
            <a:ext cx="4343399" cy="1021689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Le </a:t>
            </a:r>
            <a:r>
              <a:rPr lang="fr-FR" b="1" dirty="0" smtClean="0"/>
              <a:t>vendredi 14 octobre </a:t>
            </a:r>
            <a:r>
              <a:rPr lang="fr-FR" dirty="0" smtClean="0"/>
              <a:t>: exercice collectif dans TOUS les établissements scolaires de Martinique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929" y="666663"/>
            <a:ext cx="1281328" cy="127171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1511" y="2245386"/>
            <a:ext cx="3248613" cy="4612614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333" y="2308170"/>
            <a:ext cx="4212701" cy="448704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5"/>
          <a:srcRect l="31845" t="20573" r="30234" b="8334"/>
          <a:stretch/>
        </p:blipFill>
        <p:spPr>
          <a:xfrm>
            <a:off x="555313" y="3190876"/>
            <a:ext cx="3337304" cy="351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59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1570" y="973668"/>
            <a:ext cx="9648967" cy="706964"/>
          </a:xfrm>
        </p:spPr>
        <p:txBody>
          <a:bodyPr/>
          <a:lstStyle/>
          <a:p>
            <a:r>
              <a:rPr lang="fr-FR" b="1" dirty="0" smtClean="0"/>
              <a:t>PPMS</a:t>
            </a:r>
            <a:r>
              <a:rPr lang="fr-FR" dirty="0" smtClean="0"/>
              <a:t> : </a:t>
            </a:r>
            <a:r>
              <a:rPr lang="fr-FR" b="1" dirty="0" smtClean="0"/>
              <a:t>P</a:t>
            </a:r>
            <a:r>
              <a:rPr lang="fr-FR" dirty="0" smtClean="0"/>
              <a:t>lan </a:t>
            </a:r>
            <a:r>
              <a:rPr lang="fr-FR" b="1" dirty="0" smtClean="0"/>
              <a:t>P</a:t>
            </a:r>
            <a:r>
              <a:rPr lang="fr-FR" dirty="0" smtClean="0"/>
              <a:t>articulier de</a:t>
            </a:r>
            <a:r>
              <a:rPr lang="fr-FR" b="1" dirty="0" smtClean="0"/>
              <a:t> Mise </a:t>
            </a:r>
            <a:r>
              <a:rPr lang="fr-FR" dirty="0" smtClean="0"/>
              <a:t>en </a:t>
            </a:r>
            <a:r>
              <a:rPr lang="fr-FR" b="1" dirty="0" smtClean="0"/>
              <a:t>S</a:t>
            </a:r>
            <a:r>
              <a:rPr lang="fr-FR" dirty="0" smtClean="0"/>
              <a:t>ureté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977774"/>
          </a:xfrm>
        </p:spPr>
        <p:txBody>
          <a:bodyPr>
            <a:normAutofit lnSpcReduction="10000"/>
          </a:bodyPr>
          <a:lstStyle/>
          <a:p>
            <a:r>
              <a:rPr lang="fr-FR" dirty="0"/>
              <a:t>Le </a:t>
            </a:r>
            <a:r>
              <a:rPr lang="fr-FR" dirty="0" smtClean="0"/>
              <a:t>PPMS : </a:t>
            </a:r>
          </a:p>
          <a:p>
            <a:pPr lvl="1"/>
            <a:r>
              <a:rPr lang="fr-FR" dirty="0" smtClean="0"/>
              <a:t>Pour </a:t>
            </a:r>
            <a:r>
              <a:rPr lang="fr-FR" dirty="0"/>
              <a:t>les familles</a:t>
            </a:r>
          </a:p>
          <a:p>
            <a:pPr lvl="1"/>
            <a:r>
              <a:rPr lang="fr-FR" dirty="0" smtClean="0"/>
              <a:t>Pour </a:t>
            </a:r>
            <a:r>
              <a:rPr lang="fr-FR" dirty="0"/>
              <a:t>les entreprises</a:t>
            </a:r>
          </a:p>
          <a:p>
            <a:pPr lvl="1"/>
            <a:r>
              <a:rPr lang="fr-FR" dirty="0" smtClean="0"/>
              <a:t>Pour </a:t>
            </a:r>
            <a:r>
              <a:rPr lang="fr-FR" dirty="0"/>
              <a:t>les établissements.</a:t>
            </a:r>
          </a:p>
          <a:p>
            <a:r>
              <a:rPr lang="fr-FR" dirty="0" smtClean="0"/>
              <a:t>S'organiser </a:t>
            </a:r>
            <a:r>
              <a:rPr lang="fr-FR" dirty="0"/>
              <a:t>face à un risque majeur.</a:t>
            </a:r>
          </a:p>
          <a:p>
            <a:r>
              <a:rPr lang="fr-FR" dirty="0" smtClean="0"/>
              <a:t>Boîte </a:t>
            </a:r>
            <a:r>
              <a:rPr lang="fr-FR" dirty="0"/>
              <a:t>à outils :</a:t>
            </a:r>
          </a:p>
          <a:p>
            <a:pPr lvl="1"/>
            <a:r>
              <a:rPr lang="fr-FR" dirty="0" smtClean="0"/>
              <a:t>une </a:t>
            </a:r>
            <a:r>
              <a:rPr lang="fr-FR" dirty="0"/>
              <a:t>cellule de crise</a:t>
            </a:r>
          </a:p>
          <a:p>
            <a:pPr lvl="1"/>
            <a:r>
              <a:rPr lang="fr-FR" dirty="0" smtClean="0"/>
              <a:t>des </a:t>
            </a:r>
            <a:r>
              <a:rPr lang="fr-FR" dirty="0"/>
              <a:t>annuaires</a:t>
            </a:r>
          </a:p>
          <a:p>
            <a:pPr lvl="1"/>
            <a:r>
              <a:rPr lang="fr-FR" dirty="0" smtClean="0"/>
              <a:t>des </a:t>
            </a:r>
            <a:r>
              <a:rPr lang="fr-FR" dirty="0"/>
              <a:t>procédures</a:t>
            </a:r>
          </a:p>
          <a:p>
            <a:pPr lvl="1"/>
            <a:r>
              <a:rPr lang="fr-FR" dirty="0" smtClean="0"/>
              <a:t>des </a:t>
            </a:r>
            <a:r>
              <a:rPr lang="fr-FR" dirty="0"/>
              <a:t>ressources</a:t>
            </a:r>
          </a:p>
          <a:p>
            <a:r>
              <a:rPr lang="fr-FR" dirty="0" smtClean="0"/>
              <a:t>Vous </a:t>
            </a:r>
            <a:r>
              <a:rPr lang="fr-FR" dirty="0"/>
              <a:t>apportez vos compétences à la </a:t>
            </a:r>
            <a:r>
              <a:rPr lang="fr-FR" dirty="0" smtClean="0"/>
              <a:t>cellule de </a:t>
            </a:r>
            <a:r>
              <a:rPr lang="fr-FR" dirty="0"/>
              <a:t>crise.</a:t>
            </a:r>
          </a:p>
        </p:txBody>
      </p:sp>
    </p:spTree>
    <p:extLst>
      <p:ext uri="{BB962C8B-B14F-4D97-AF65-F5344CB8AC3E}">
        <p14:creationId xmlns:p14="http://schemas.microsoft.com/office/powerpoint/2010/main" val="77259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Merci pour votre attention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9294" y="4268527"/>
            <a:ext cx="4085787" cy="2050387"/>
          </a:xfrm>
        </p:spPr>
        <p:txBody>
          <a:bodyPr/>
          <a:lstStyle/>
          <a:p>
            <a:pPr marL="0" indent="0">
              <a:buNone/>
            </a:pPr>
            <a:r>
              <a:rPr lang="fr-FR" b="1" dirty="0" smtClean="0"/>
              <a:t>Virginie Waloszek</a:t>
            </a:r>
          </a:p>
          <a:p>
            <a:pPr marL="0" indent="0">
              <a:buNone/>
            </a:pPr>
            <a:r>
              <a:rPr lang="fr-FR" dirty="0" smtClean="0"/>
              <a:t>ISST – DARIM</a:t>
            </a:r>
          </a:p>
          <a:p>
            <a:pPr marL="0" indent="0">
              <a:buNone/>
            </a:pPr>
            <a:r>
              <a:rPr lang="fr-FR" dirty="0" smtClean="0">
                <a:hlinkClick r:id="rId4"/>
              </a:rPr>
              <a:t>Ce.isst@ac-martinique.fr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0696 88 54 10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8993" y="627386"/>
            <a:ext cx="995960" cy="139952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34754" y="3296962"/>
            <a:ext cx="2519915" cy="356103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1068334" y="6578221"/>
            <a:ext cx="668741" cy="136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026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374341" y="414778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348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irection Ion">
  <a:themeElements>
    <a:clrScheme name="Direction 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Direction 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irection 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115</TotalTime>
  <Words>196</Words>
  <Application>Microsoft Office PowerPoint</Application>
  <PresentationFormat>Grand écran</PresentationFormat>
  <Paragraphs>46</Paragraphs>
  <Slides>10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Direction Ion</vt:lpstr>
      <vt:lpstr>Les Risques Majeurs en Martinique</vt:lpstr>
      <vt:lpstr>Les Risques Majeurs</vt:lpstr>
      <vt:lpstr>Qu’est-ce qu’un Risque Majeur ?</vt:lpstr>
      <vt:lpstr>Les principaux risques et les principales consignes : </vt:lpstr>
      <vt:lpstr>La carte de vigilance météorologique</vt:lpstr>
      <vt:lpstr>Le risque inondation</vt:lpstr>
      <vt:lpstr>Le Risque Sismique et Tsunami</vt:lpstr>
      <vt:lpstr>Le risque Attentat - Intrusion</vt:lpstr>
      <vt:lpstr>PPMS : Plan Particulier de Mise en Sureté</vt:lpstr>
      <vt:lpstr>Merci pour votre attention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Risques Majeurs en Martinique</dc:title>
  <dc:creator>Virginie Waloszek</dc:creator>
  <cp:lastModifiedBy>Virginie Waloszek</cp:lastModifiedBy>
  <cp:revision>12</cp:revision>
  <dcterms:created xsi:type="dcterms:W3CDTF">2016-10-05T02:21:30Z</dcterms:created>
  <dcterms:modified xsi:type="dcterms:W3CDTF">2016-10-06T01:03:29Z</dcterms:modified>
</cp:coreProperties>
</file>