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2" r:id="rId6"/>
    <p:sldId id="261" r:id="rId7"/>
    <p:sldId id="260" r:id="rId8"/>
    <p:sldId id="264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3D1297-E1C0-6870-2741-242402577D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F61DF06-F282-FFF3-A70E-FAF128CD8D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8A1A31-8178-0F91-650E-62B768466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D403-0C24-4A3A-A238-0607937CA645}" type="datetimeFigureOut">
              <a:rPr lang="fr-FR" smtClean="0"/>
              <a:t>08/07/2022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D23031-AC2A-F92C-41FB-48B6B703D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E9DD68-5DB3-E570-972E-7C8CF461D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1844-FFBF-4539-8D61-123B129AB5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57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B9EAE1-430B-DD41-0F24-CCA214590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B47F70-B212-ABD3-9587-26B03F287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76D17C-7234-C098-08A4-EB3CAA257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D403-0C24-4A3A-A238-0607937CA645}" type="datetimeFigureOut">
              <a:rPr lang="fr-FR" smtClean="0"/>
              <a:t>08/07/2022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A62E79-9B2C-D53C-0A33-2C5206C79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B7FABE-5810-CF8E-3662-7592EEB4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1844-FFBF-4539-8D61-123B129AB5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1643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EE5E77-4DB0-B087-1632-DB44F94B6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F89205-DFBF-98D7-776B-4C3555975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012C0B-6410-3046-27D6-8D94936E1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D403-0C24-4A3A-A238-0607937CA645}" type="datetimeFigureOut">
              <a:rPr lang="fr-FR" smtClean="0"/>
              <a:t>08/07/2022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3C6DA6-0683-5124-CAC1-B25685BE5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A4D952-FECA-5758-C5AE-10DAB9314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1844-FFBF-4539-8D61-123B129AB5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4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40D14C-E53D-4492-1145-07DD72A83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0E00E4-74CF-F0BB-C0AE-1D7879696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62613B4-6DE7-6783-2EAD-BFAF9DE6F5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83FF26B-012A-1B54-D8C7-6A609C827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D403-0C24-4A3A-A238-0607937CA645}" type="datetimeFigureOut">
              <a:rPr lang="fr-FR" smtClean="0"/>
              <a:t>08/07/2022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0993D8-2EFB-72ED-38B2-E2B4A092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58A3DF9-C29A-B254-5914-8AF2D1C7A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1844-FFBF-4539-8D61-123B129AB5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5205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3EBAF6-8AF6-9D94-F2D9-8C4F7E5C3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4D829B3-C421-2CA8-D750-C221D132A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4F7FDC6-5390-9BA2-8C46-2FD1B332B3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EF0D9EC-4D61-1842-0082-BAD2BB3E08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190B37-7E6D-DCD9-38EB-DDAD335170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D38C770-9FF1-AB18-A6A0-DC23C19A4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D403-0C24-4A3A-A238-0607937CA645}" type="datetimeFigureOut">
              <a:rPr lang="fr-FR" smtClean="0"/>
              <a:t>08/07/2022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EA4B39-89B9-B57E-9939-1E0B41DCE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59030C4-5988-988D-9D37-3864756C7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1844-FFBF-4539-8D61-123B129AB5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2962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4F49FC-711B-3365-C2CC-4965495F4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B6DD73C-9489-6C8C-3D21-AF58A3356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D403-0C24-4A3A-A238-0607937CA645}" type="datetimeFigureOut">
              <a:rPr lang="fr-FR" smtClean="0"/>
              <a:t>08/07/2022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CD134A0-A380-27A0-C9F8-A9AAEDC36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25A7C63-916C-80A3-5F7C-190746E7A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1844-FFBF-4539-8D61-123B129AB5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1195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2786503-FDB9-1112-4A8B-A10F6D86A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D403-0C24-4A3A-A238-0607937CA645}" type="datetimeFigureOut">
              <a:rPr lang="fr-FR" smtClean="0"/>
              <a:t>08/07/2022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7ED6EF6-5771-C48F-3F51-CA43BC0B9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491167-A6AA-3B2B-51F8-870A699EA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1844-FFBF-4539-8D61-123B129AB5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94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701968-26A6-E161-3D95-E5AD922FD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1FF05C-1EA0-BACF-EC81-5C5829626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180DF06-E0AC-83EB-26EC-BB244BEC0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A0A359E-0D27-BCD4-4FBD-758BE4946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D403-0C24-4A3A-A238-0607937CA645}" type="datetimeFigureOut">
              <a:rPr lang="fr-FR" smtClean="0"/>
              <a:t>08/07/2022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0297EC3-F1C8-9C51-D7B6-E94E0C355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1DBD3A4-C738-3732-5A9D-F0A58A1E4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1844-FFBF-4539-8D61-123B129AB5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325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500D6D-E639-FFB2-48CB-CE1CB5676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FA00D3-92EE-EA64-F47E-2F6D0E4A79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FD10B90-00D9-11EB-DA2B-169A65334F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BC40E0-E51D-CBAF-964F-C0AAFDA4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D403-0C24-4A3A-A238-0607937CA645}" type="datetimeFigureOut">
              <a:rPr lang="fr-FR" smtClean="0"/>
              <a:t>08/07/2022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B13BBD-90F5-2541-686B-904CADCC5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42C8F0-9F41-DE10-2046-3F5DCF575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1844-FFBF-4539-8D61-123B129AB5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8864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384777-BC53-1D73-1F69-597CEAD8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4EB2120-63A0-8562-3442-4DC02CD8AE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FB9D8D-BEBF-4B59-6BAD-24F3BC51C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D403-0C24-4A3A-A238-0607937CA645}" type="datetimeFigureOut">
              <a:rPr lang="fr-FR" smtClean="0"/>
              <a:t>08/07/2022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4DFB1C-358B-4765-3142-8C759A4A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9AC1EE-8DC7-3E5B-CF84-7D8EB28EC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1844-FFBF-4539-8D61-123B129AB5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685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EE678B5-EACA-9DF1-0123-A4B172B732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BB19373-9598-B968-C3D2-1783F28C2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D2DCB5-20E9-0AB1-4903-1D749DA23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D403-0C24-4A3A-A238-0607937CA645}" type="datetimeFigureOut">
              <a:rPr lang="fr-FR" smtClean="0"/>
              <a:t>08/07/2022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036E79-C472-0E77-C52E-3906FBE05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915163-D02A-68F8-7A67-31B631431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21844-FFBF-4539-8D61-123B129AB5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08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B2D02FE-D3BC-98A3-55F2-6FA42B10C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71333D-5DB1-FB58-9D47-EB7B1F8AE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CD8E66-48D1-5E33-1022-937DE2F5DC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FD403-0C24-4A3A-A238-0607937CA645}" type="datetimeFigureOut">
              <a:rPr lang="fr-FR" smtClean="0"/>
              <a:t>08/07/2022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28C981-49C2-EA54-6827-E00A058FF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2563C8-9C7C-043A-7F20-CA9C67207B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21844-FFBF-4539-8D61-123B129AB5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4794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93F4EE7-AD02-53F1-F357-B543A069A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954" y="712902"/>
            <a:ext cx="9185496" cy="543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34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2FBD670-5E8A-6B56-DF56-62992DDE6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982" y="863048"/>
            <a:ext cx="7182564" cy="538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05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DCBE265-4D81-5607-1F04-BBAE201B5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626" y="1159652"/>
            <a:ext cx="6284122" cy="4713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89F3FD8-FCC4-8AC1-CC72-DF8743724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52" y="614520"/>
            <a:ext cx="4265101" cy="568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78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6626065-D623-3C12-A73B-A62FBC12AFC8}"/>
              </a:ext>
            </a:extLst>
          </p:cNvPr>
          <p:cNvSpPr txBox="1"/>
          <p:nvPr/>
        </p:nvSpPr>
        <p:spPr>
          <a:xfrm>
            <a:off x="2165684" y="481264"/>
            <a:ext cx="8598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Nombreux sont ceux qui ont tenu à tenu à témoigner de leur affection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B52F617-577C-8560-0BB6-1F8786C15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457" y="1334532"/>
            <a:ext cx="5636377" cy="42272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C2F0B2-EFC7-9EB3-33E7-B8E926CAA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62" y="1334532"/>
            <a:ext cx="5636377" cy="422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27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8F1E4A-CCB9-F2A7-9734-F8024AD30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568" y="733926"/>
            <a:ext cx="7186863" cy="539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254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0E1CFAE-AB8E-117F-4EA9-E1CA8CE60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179" y="682792"/>
            <a:ext cx="7323221" cy="549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234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CE2CDB0-4D46-2409-CA82-21396BB38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87" y="698500"/>
            <a:ext cx="4095750" cy="5461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0AC800-16F3-1857-4141-4E0CC61CD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727" y="776706"/>
            <a:ext cx="3930315" cy="524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376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E1A88FD-4694-F82F-B1F5-35F537935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083" y="452487"/>
            <a:ext cx="9803221" cy="590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475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</Words>
  <Application>Microsoft Office PowerPoint</Application>
  <PresentationFormat>Grand écran</PresentationFormat>
  <Paragraphs>1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Jean-Claude GENNADE</dc:creator>
  <cp:lastModifiedBy>Jean-Claude GENNADE</cp:lastModifiedBy>
  <cp:revision>3</cp:revision>
  <dcterms:created xsi:type="dcterms:W3CDTF">2022-07-08T17:46:46Z</dcterms:created>
  <dcterms:modified xsi:type="dcterms:W3CDTF">2022-07-09T00:28:51Z</dcterms:modified>
</cp:coreProperties>
</file>