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6" r:id="rId13"/>
    <p:sldId id="295" r:id="rId14"/>
    <p:sldId id="302" r:id="rId15"/>
    <p:sldId id="30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C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9FE4D-E4E7-41F1-61E0-C227967B8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277" y="1990146"/>
            <a:ext cx="9910165" cy="1634610"/>
          </a:xfrm>
        </p:spPr>
        <p:txBody>
          <a:bodyPr>
            <a:noAutofit/>
          </a:bodyPr>
          <a:lstStyle/>
          <a:p>
            <a:r>
              <a:rPr lang="fr-FR" sz="6000" b="1" dirty="0">
                <a:latin typeface="Segoe Script" panose="030B0504020000000003" pitchFamily="66" charset="0"/>
              </a:rPr>
              <a:t>UNE VIE AU COMBAT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FDBDB4-0E6C-C3C5-2EC0-8E629E857F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5800" b="1" dirty="0">
                <a:solidFill>
                  <a:srgbClr val="FF0000"/>
                </a:solidFill>
                <a:latin typeface="Mistral" panose="03090702030407020403" pitchFamily="66" charset="0"/>
              </a:rPr>
              <a:t>À Jocelyn Présent</a:t>
            </a:r>
          </a:p>
          <a:p>
            <a:r>
              <a:rPr lang="fr-FR" sz="4000" b="1" dirty="0">
                <a:solidFill>
                  <a:srgbClr val="FF0000"/>
                </a:solidFill>
                <a:latin typeface="Mistral" panose="03090702030407020403" pitchFamily="66" charset="0"/>
              </a:rPr>
              <a:t>Notre courbaril étoilé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E70932-2BC6-31BE-F5AA-E68422C94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59" y="4950889"/>
            <a:ext cx="1939925" cy="172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5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0D85D1-7AC8-0F5F-81A9-44D0CB875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890848" cy="1456267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Enseignant de maths – sciences</a:t>
            </a:r>
            <a:b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 Délégué académique du </a:t>
            </a:r>
            <a:r>
              <a:rPr lang="fr-F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snetaa-fo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108C51E-CCBA-F145-8D61-FC3FB84FF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6495" y="1772422"/>
            <a:ext cx="4590035" cy="4594822"/>
          </a:xfrm>
        </p:spPr>
      </p:pic>
    </p:spTree>
    <p:extLst>
      <p:ext uri="{BB962C8B-B14F-4D97-AF65-F5344CB8AC3E}">
        <p14:creationId xmlns:p14="http://schemas.microsoft.com/office/powerpoint/2010/main" val="1733436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C21AEE-95A9-75E4-C03F-1DDA85B54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517585"/>
            <a:ext cx="9941942" cy="6202392"/>
          </a:xfrm>
        </p:spPr>
        <p:txBody>
          <a:bodyPr>
            <a:normAutofit fontScale="62500" lnSpcReduction="20000"/>
          </a:bodyPr>
          <a:lstStyle/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P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robe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R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igoureux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E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ngagé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S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olidaire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E</a:t>
            </a:r>
            <a:r>
              <a:rPr lang="fr-FR" sz="5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mpathique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N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aturel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T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enace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09FBAE-DA67-D0B6-7668-4354A1136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887" y="0"/>
            <a:ext cx="3278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58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P</a:t>
            </a:r>
            <a:r>
              <a:rPr lang="fr-FR" sz="6000" cap="small" dirty="0">
                <a:latin typeface="Segoe Script" panose="030B0504020000000003" pitchFamily="66" charset="0"/>
              </a:rPr>
              <a:t>robe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8654E36-885F-FA83-78F1-C239FCF06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688" y="1974526"/>
            <a:ext cx="7352624" cy="4135851"/>
          </a:xfrm>
        </p:spPr>
      </p:pic>
    </p:spTree>
    <p:extLst>
      <p:ext uri="{BB962C8B-B14F-4D97-AF65-F5344CB8AC3E}">
        <p14:creationId xmlns:p14="http://schemas.microsoft.com/office/powerpoint/2010/main" val="393413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R</a:t>
            </a:r>
            <a:r>
              <a:rPr lang="fr-FR" sz="6000" cap="small" dirty="0">
                <a:latin typeface="Segoe Script" panose="030B0504020000000003" pitchFamily="66" charset="0"/>
              </a:rPr>
              <a:t>igoureux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209AA2BC-5787-971C-B609-32CF3EE93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632" r="3086"/>
          <a:stretch/>
        </p:blipFill>
        <p:spPr>
          <a:xfrm>
            <a:off x="2223309" y="1686553"/>
            <a:ext cx="7056407" cy="476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98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E</a:t>
            </a:r>
            <a:r>
              <a:rPr lang="fr-FR" sz="6000" cap="small" dirty="0">
                <a:latin typeface="Segoe Script" panose="030B0504020000000003" pitchFamily="66" charset="0"/>
              </a:rPr>
              <a:t>ngagé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FFB3AF-9F20-20C3-FBAF-68102FBBF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3019" y="1972001"/>
            <a:ext cx="3446165" cy="258462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14F800-FF27-B299-6B22-58B04D704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366" y="1731426"/>
            <a:ext cx="4966294" cy="4928165"/>
          </a:xfrm>
          <a:prstGeom prst="rect">
            <a:avLst/>
          </a:prstGeom>
        </p:spPr>
      </p:pic>
      <p:pic>
        <p:nvPicPr>
          <p:cNvPr id="26" name="Espace réservé du contenu 25">
            <a:extLst>
              <a:ext uri="{FF2B5EF4-FFF2-40B4-BE49-F238E27FC236}">
                <a16:creationId xmlns:a16="http://schemas.microsoft.com/office/drawing/2014/main" id="{4E4D1767-6AA3-34DE-9CAA-42FB432DB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5400000">
            <a:off x="7997556" y="1997438"/>
            <a:ext cx="3649662" cy="2737246"/>
          </a:xfrm>
        </p:spPr>
      </p:pic>
    </p:spTree>
    <p:extLst>
      <p:ext uri="{BB962C8B-B14F-4D97-AF65-F5344CB8AC3E}">
        <p14:creationId xmlns:p14="http://schemas.microsoft.com/office/powerpoint/2010/main" val="314350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S</a:t>
            </a:r>
            <a:r>
              <a:rPr lang="fr-FR" sz="6000" cap="small" dirty="0">
                <a:latin typeface="Segoe Script" panose="030B0504020000000003" pitchFamily="66" charset="0"/>
              </a:rPr>
              <a:t>olidaire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7F18231D-8C5F-1896-1AE8-B0D48D402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4220" y="2503848"/>
            <a:ext cx="4866216" cy="3649662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0FFB3AF-9F20-20C3-FBAF-68102FBBF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96928" y="2031059"/>
            <a:ext cx="3446165" cy="25846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15AD92-8AE4-38BA-C415-C16A2508B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333" y="1600288"/>
            <a:ext cx="2880714" cy="40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44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E</a:t>
            </a:r>
            <a:r>
              <a:rPr lang="fr-FR" sz="6000" cap="small" dirty="0">
                <a:latin typeface="Segoe Script" panose="030B0504020000000003" pitchFamily="66" charset="0"/>
              </a:rPr>
              <a:t>mpathique</a:t>
            </a:r>
          </a:p>
        </p:txBody>
      </p:sp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076FADC6-A7CB-E84F-490D-F42136AE9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502" y="2141538"/>
            <a:ext cx="5474493" cy="3649662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F96DC3-AFEA-1885-DA6A-54859A678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829" y="1822490"/>
            <a:ext cx="3347049" cy="251028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684EED-601C-BF4E-E08E-B66A4C07D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725" y="3155272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7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N</a:t>
            </a:r>
            <a:r>
              <a:rPr lang="fr-FR" sz="6000" cap="small" dirty="0">
                <a:latin typeface="Segoe Script" panose="030B0504020000000003" pitchFamily="66" charset="0"/>
              </a:rPr>
              <a:t>aturel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D0A962A-EB3C-E4DF-06FF-4EF0C0742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7406" y="1874249"/>
            <a:ext cx="3524324" cy="46991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38EB45-EF52-315A-EFE9-DE9CD473A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47" y="539150"/>
            <a:ext cx="2571750" cy="3429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D0D0EB-0489-EA6F-FFB8-AFD8E037C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390" y="166458"/>
            <a:ext cx="2445229" cy="32603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D5072C-447D-E06A-4E13-88E408A6C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202283" y="3291460"/>
            <a:ext cx="3876135" cy="290710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A76328-E098-F02D-21CC-5D7BA6460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49" y="4411292"/>
            <a:ext cx="3265970" cy="183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5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T</a:t>
            </a:r>
            <a:r>
              <a:rPr lang="fr-FR" sz="6000" cap="small" dirty="0">
                <a:latin typeface="Segoe Script" panose="030B0504020000000003" pitchFamily="66" charset="0"/>
              </a:rPr>
              <a:t>enace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43FE3F3-6025-0561-941E-6C23BBD3E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77" y="213419"/>
            <a:ext cx="2273024" cy="614997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452F24C-AC1D-06F7-118F-E43E9E1E6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952" y="3744843"/>
            <a:ext cx="3763712" cy="282278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01190B0-3AE3-459B-FE6F-87EE386E13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6" t="6955" r="3408" b="2390"/>
          <a:stretch/>
        </p:blipFill>
        <p:spPr>
          <a:xfrm>
            <a:off x="3312457" y="1887095"/>
            <a:ext cx="3571844" cy="4598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68D220A-CE3F-D8DA-8B45-6B9ECFF851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27" b="3531"/>
          <a:stretch/>
        </p:blipFill>
        <p:spPr>
          <a:xfrm>
            <a:off x="9109494" y="120770"/>
            <a:ext cx="2644322" cy="420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54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2A2340-5FA9-E477-F74E-2C13E7224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414" y="259272"/>
            <a:ext cx="4655386" cy="6207181"/>
          </a:xfrm>
          <a:prstGeom prst="rect">
            <a:avLst/>
          </a:prstGeom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1BF5D1DE-37AC-C426-644D-0DCEDA3B0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7878" y="1089115"/>
            <a:ext cx="4532424" cy="4436740"/>
          </a:xfrm>
        </p:spPr>
      </p:pic>
    </p:spTree>
    <p:extLst>
      <p:ext uri="{BB962C8B-B14F-4D97-AF65-F5344CB8AC3E}">
        <p14:creationId xmlns:p14="http://schemas.microsoft.com/office/powerpoint/2010/main" val="260343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B5D715-5994-5D23-5112-D6BA57C7A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79" y="3074143"/>
            <a:ext cx="6677293" cy="36468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732B4-128E-BF78-A6D7-AA5B62974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10" y="2409968"/>
            <a:ext cx="4375760" cy="32818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8757C5-3849-CD19-796A-AAFD87590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193" y="641837"/>
            <a:ext cx="3408484" cy="227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70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1AB7B8-9A96-076F-C33E-5300B9D08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368" y="2162533"/>
            <a:ext cx="7013275" cy="39449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6E6B5B-2AF6-92BF-70D8-3986F949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68" y="491707"/>
            <a:ext cx="1847850" cy="24669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93DE8D-7926-4F63-092E-C596734CC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09498" y="3986483"/>
            <a:ext cx="2216989" cy="16627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E229BD-6E5D-99A3-05EC-946FCFFEA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5426" y="107829"/>
            <a:ext cx="3381555" cy="190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869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830F5-AA70-0871-B9D9-A44B95CA5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55" y="336430"/>
            <a:ext cx="12010845" cy="5641676"/>
          </a:xfrm>
        </p:spPr>
        <p:txBody>
          <a:bodyPr>
            <a:noAutofit/>
          </a:bodyPr>
          <a:lstStyle/>
          <a:p>
            <a:pPr algn="ctr"/>
            <a:br>
              <a:rPr lang="fr-FR" sz="5400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Ô Konba !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Pour la défense des personnels et élèves.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Ô Konba sans jamais faillir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endParaRPr lang="fr-F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60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830F5-AA70-0871-B9D9-A44B95CA5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87" y="336430"/>
            <a:ext cx="11445813" cy="5641676"/>
          </a:xfrm>
        </p:spPr>
        <p:txBody>
          <a:bodyPr>
            <a:normAutofit fontScale="90000"/>
          </a:bodyPr>
          <a:lstStyle/>
          <a:p>
            <a:pPr algn="ctr"/>
            <a:br>
              <a:rPr lang="fr-FR" dirty="0">
                <a:latin typeface="Segoe Script" panose="030B0504020000000003" pitchFamily="66" charset="0"/>
              </a:rPr>
            </a:br>
            <a:br>
              <a:rPr lang="fr-FR" sz="5400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NOU SANBLé, 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nou lité 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pou jénès matinik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mèsi pou sa 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endParaRPr lang="fr-F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44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{4C2A79C7-2A56-4EF5-8BCD-890D519B4F10}tf03457452</Template>
  <TotalTime>235</TotalTime>
  <Words>73</Words>
  <Application>Microsoft Office PowerPoint</Application>
  <PresentationFormat>Grand écran</PresentationFormat>
  <Paragraphs>20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Mistral</vt:lpstr>
      <vt:lpstr>Segoe Script</vt:lpstr>
      <vt:lpstr>Céleste</vt:lpstr>
      <vt:lpstr>UNE VIE AU COMBAT</vt:lpstr>
      <vt:lpstr>Enseignant de maths – sciences  Délégué académique du snetaa-fo</vt:lpstr>
      <vt:lpstr>Présentation PowerPoint</vt:lpstr>
      <vt:lpstr>Probe</vt:lpstr>
      <vt:lpstr>Rigoureux</vt:lpstr>
      <vt:lpstr>Engagé</vt:lpstr>
      <vt:lpstr>Solidaire</vt:lpstr>
      <vt:lpstr>Empathique</vt:lpstr>
      <vt:lpstr>Naturel</vt:lpstr>
      <vt:lpstr>Tenace</vt:lpstr>
      <vt:lpstr>Présentation PowerPoint</vt:lpstr>
      <vt:lpstr>Présentation PowerPoint</vt:lpstr>
      <vt:lpstr>Présentation PowerPoint</vt:lpstr>
      <vt:lpstr> Ô Konba ! Pour la défense des personnels et élèves. Ô Konba sans jamais faillir </vt:lpstr>
      <vt:lpstr>  NOU SANBLé,  nou lité  pou jénès matinik  mèsi pou sa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 VIE AU COMBAT</dc:title>
  <dc:creator>LPO LA JETEE</dc:creator>
  <cp:lastModifiedBy>Jean-Claude GENNADE</cp:lastModifiedBy>
  <cp:revision>13</cp:revision>
  <dcterms:created xsi:type="dcterms:W3CDTF">2022-07-06T14:27:27Z</dcterms:created>
  <dcterms:modified xsi:type="dcterms:W3CDTF">2022-07-08T16:06:43Z</dcterms:modified>
</cp:coreProperties>
</file>