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8" r:id="rId4"/>
    <p:sldId id="260" r:id="rId5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0000FF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688" y="1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4A9988-88AE-4495-BB60-D44915D3056D}" type="datetimeFigureOut">
              <a:rPr lang="fr-FR" smtClean="0"/>
              <a:t>26/09/2017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12FE0C-97AD-47A9-83D9-2DF1025C0C8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372586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01F0F-23AE-4DB6-B86F-CCA11CADE5B6}" type="datetime1">
              <a:rPr lang="fr-FR" smtClean="0"/>
              <a:t>26/09/2017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3A3A7-2DC6-4F60-A7E9-B018E54D217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65653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DEABE-4A26-4B0A-BB37-D9C3C82A33FF}" type="datetime1">
              <a:rPr lang="fr-FR" smtClean="0"/>
              <a:t>26/09/2017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3A3A7-2DC6-4F60-A7E9-B018E54D217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96193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D5128-8079-4301-8342-E81AC78C21CD}" type="datetime1">
              <a:rPr lang="fr-FR" smtClean="0"/>
              <a:t>26/09/2017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3A3A7-2DC6-4F60-A7E9-B018E54D217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48090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86AD7-0430-4BDD-94EA-4095AE947FDF}" type="datetime1">
              <a:rPr lang="fr-FR" smtClean="0"/>
              <a:t>26/09/2017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3A3A7-2DC6-4F60-A7E9-B018E54D217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23911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EA1CB-852D-441B-A21E-9843AA7F41BF}" type="datetime1">
              <a:rPr lang="fr-FR" smtClean="0"/>
              <a:t>26/09/2017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3A3A7-2DC6-4F60-A7E9-B018E54D217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9217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9020B-390C-4A7B-989F-346F21E4637E}" type="datetime1">
              <a:rPr lang="fr-FR" smtClean="0"/>
              <a:t>26/09/2017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3A3A7-2DC6-4F60-A7E9-B018E54D217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71958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B04FE-FC67-49C8-A62C-5652945E7B34}" type="datetime1">
              <a:rPr lang="fr-FR" smtClean="0"/>
              <a:t>26/09/2017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3A3A7-2DC6-4F60-A7E9-B018E54D217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59156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7045D-F923-436D-A699-435A0B255256}" type="datetime1">
              <a:rPr lang="fr-FR" smtClean="0"/>
              <a:t>26/09/2017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3A3A7-2DC6-4F60-A7E9-B018E54D217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05848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6F8DA-CA65-47F5-8A56-B599843B37FF}" type="datetime1">
              <a:rPr lang="fr-FR" smtClean="0"/>
              <a:t>26/09/2017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3A3A7-2DC6-4F60-A7E9-B018E54D217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20369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298EC-53F3-4736-9AEA-46AB39ED19C1}" type="datetime1">
              <a:rPr lang="fr-FR" smtClean="0"/>
              <a:t>26/09/2017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3A3A7-2DC6-4F60-A7E9-B018E54D217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449736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5EE2E-6FD6-448E-BA57-B7EEEADF9AA9}" type="datetime1">
              <a:rPr lang="fr-FR" smtClean="0"/>
              <a:t>26/09/2017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3A3A7-2DC6-4F60-A7E9-B018E54D217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3581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9170B9-4CD4-40F4-B3CE-BB348539EAEB}" type="datetime1">
              <a:rPr lang="fr-FR" smtClean="0"/>
              <a:t>26/09/2017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03A3A7-2DC6-4F60-A7E9-B018E54D217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98685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8"/>
          <p:cNvSpPr>
            <a:spLocks noGrp="1"/>
          </p:cNvSpPr>
          <p:nvPr>
            <p:ph type="ctrTitle"/>
          </p:nvPr>
        </p:nvSpPr>
        <p:spPr>
          <a:xfrm>
            <a:off x="683568" y="1022871"/>
            <a:ext cx="6116216" cy="8939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pPr algn="l"/>
            <a:r>
              <a:rPr kumimoji="0" lang="fr-FR" dirty="0" smtClean="0"/>
              <a:t>TITRE DU PROJET</a:t>
            </a:r>
            <a:endParaRPr kumimoji="0" lang="en-US" dirty="0"/>
          </a:p>
        </p:txBody>
      </p:sp>
      <p:pic>
        <p:nvPicPr>
          <p:cNvPr id="5" name="Picture 2" descr="Néris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72306"/>
            <a:ext cx="1598843" cy="1584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755576" y="72306"/>
            <a:ext cx="2568575" cy="260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LP RAYMOND NERIS</a:t>
            </a:r>
            <a:endParaRPr kumimoji="0" lang="fr-FR" altLang="fr-F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 Box 4"/>
          <p:cNvSpPr txBox="1">
            <a:spLocks noChangeArrowheads="1"/>
          </p:cNvSpPr>
          <p:nvPr/>
        </p:nvSpPr>
        <p:spPr bwMode="auto">
          <a:xfrm>
            <a:off x="827584" y="592987"/>
            <a:ext cx="1574800" cy="388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Date : </a:t>
            </a:r>
            <a:endParaRPr kumimoji="0" lang="fr-FR" altLang="fr-F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827584" y="1844824"/>
            <a:ext cx="5040560" cy="2947094"/>
          </a:xfrm>
          <a:prstGeom prst="rect">
            <a:avLst/>
          </a:prstGeom>
          <a:solidFill>
            <a:srgbClr val="D9D9D9"/>
          </a:solidFill>
          <a:ln w="9525" algn="in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4" name="Text Box 6"/>
          <p:cNvSpPr txBox="1">
            <a:spLocks noChangeArrowheads="1"/>
          </p:cNvSpPr>
          <p:nvPr/>
        </p:nvSpPr>
        <p:spPr bwMode="auto">
          <a:xfrm>
            <a:off x="827584" y="4932989"/>
            <a:ext cx="8065072" cy="1448339"/>
          </a:xfrm>
          <a:prstGeom prst="rect">
            <a:avLst/>
          </a:prstGeom>
          <a:noFill/>
          <a:ln w="9525" algn="in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2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OBJECTIFS ET DESCRIPTION DU PROJET EN QUELQUES LIGNES</a:t>
            </a:r>
            <a:endParaRPr kumimoji="0" lang="fr-FR" altLang="fr-FR" sz="12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 Box 7"/>
          <p:cNvSpPr txBox="1">
            <a:spLocks noChangeArrowheads="1"/>
          </p:cNvSpPr>
          <p:nvPr/>
        </p:nvSpPr>
        <p:spPr bwMode="auto">
          <a:xfrm>
            <a:off x="6012160" y="1844824"/>
            <a:ext cx="2880320" cy="2947094"/>
          </a:xfrm>
          <a:prstGeom prst="rect">
            <a:avLst/>
          </a:prstGeom>
          <a:noFill/>
          <a:ln w="9525" algn="in">
            <a:solidFill>
              <a:srgbClr val="000000"/>
            </a:solidFill>
            <a:prstDash val="sys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Porteur du projet 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2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Equipe pédagogique : 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ts val="1000"/>
              <a:buFont typeface="Symbol" pitchFamily="18" charset="2"/>
              <a:buChar char="·"/>
              <a:tabLst/>
            </a:pPr>
            <a:r>
              <a:rPr kumimoji="0" lang="fr-FR" altLang="fr-F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X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ts val="1000"/>
              <a:buFont typeface="Symbol" pitchFamily="18" charset="2"/>
              <a:buChar char="·"/>
              <a:tabLst/>
            </a:pPr>
            <a:r>
              <a:rPr kumimoji="0" lang="fr-FR" altLang="fr-F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Y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ts val="1000"/>
              <a:buFont typeface="Symbol" pitchFamily="18" charset="2"/>
              <a:buChar char="·"/>
              <a:tabLst/>
            </a:pPr>
            <a:r>
              <a:rPr kumimoji="0" lang="fr-FR" altLang="fr-F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Z</a:t>
            </a:r>
            <a:endParaRPr kumimoji="0" lang="fr-FR" altLang="fr-F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Control 8"/>
          <p:cNvSpPr>
            <a:spLocks noChangeArrowheads="1" noChangeShapeType="1"/>
          </p:cNvSpPr>
          <p:nvPr/>
        </p:nvSpPr>
        <p:spPr bwMode="auto">
          <a:xfrm>
            <a:off x="4797425" y="2038350"/>
            <a:ext cx="952500" cy="9771063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in">
                <a:noFill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graphicFrame>
        <p:nvGraphicFramePr>
          <p:cNvPr id="18" name="Tableau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3486620"/>
              </p:ext>
            </p:extLst>
          </p:nvPr>
        </p:nvGraphicFramePr>
        <p:xfrm>
          <a:off x="179512" y="-21406"/>
          <a:ext cx="504056" cy="6879406"/>
        </p:xfrm>
        <a:graphic>
          <a:graphicData uri="http://schemas.openxmlformats.org/drawingml/2006/table">
            <a:tbl>
              <a:tblPr/>
              <a:tblGrid>
                <a:gridCol w="504056"/>
              </a:tblGrid>
              <a:tr h="432048"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900"/>
                        </a:spcAft>
                      </a:pPr>
                      <a:r>
                        <a:rPr lang="fr-FR" sz="600" kern="1400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42" marR="16942" marT="16942" marB="1694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>
                      <a:gsLst>
                        <a:gs pos="0">
                          <a:srgbClr val="FFC000"/>
                        </a:gs>
                        <a:gs pos="0">
                          <a:srgbClr val="21D6E0"/>
                        </a:gs>
                        <a:gs pos="100000">
                          <a:srgbClr val="FF6600"/>
                        </a:gs>
                        <a:gs pos="0">
                          <a:srgbClr val="FFFF00"/>
                        </a:gs>
                      </a:gsLst>
                      <a:lin ang="0" scaled="1"/>
                    </a:gradFill>
                  </a:tcPr>
                </a:tc>
              </a:tr>
              <a:tr h="6447358"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900"/>
                        </a:spcAft>
                      </a:pPr>
                      <a:r>
                        <a:rPr lang="fr-FR" sz="600" kern="1400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42" marR="16942" marT="16942" marB="1694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FF"/>
                    </a:solidFill>
                  </a:tcPr>
                </a:tc>
              </a:tr>
            </a:tbl>
          </a:graphicData>
        </a:graphic>
      </p:graphicFrame>
      <p:sp>
        <p:nvSpPr>
          <p:cNvPr id="19" name="Text Box 9"/>
          <p:cNvSpPr txBox="1">
            <a:spLocks noChangeArrowheads="1"/>
          </p:cNvSpPr>
          <p:nvPr/>
        </p:nvSpPr>
        <p:spPr bwMode="auto">
          <a:xfrm>
            <a:off x="2555776" y="2941340"/>
            <a:ext cx="2276326" cy="2716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Image clef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3A3A7-2DC6-4F60-A7E9-B018E54D2175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7157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rol 1"/>
          <p:cNvSpPr>
            <a:spLocks noChangeArrowheads="1" noChangeShapeType="1"/>
          </p:cNvSpPr>
          <p:nvPr/>
        </p:nvSpPr>
        <p:spPr bwMode="auto">
          <a:xfrm>
            <a:off x="4797425" y="2038350"/>
            <a:ext cx="952500" cy="9771063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in">
                <a:noFill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827584" y="128489"/>
            <a:ext cx="2568575" cy="260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1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DEROULEMENT DE L’ACTION</a:t>
            </a:r>
            <a:endParaRPr kumimoji="0" lang="fr-FR" alt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827584" y="548680"/>
            <a:ext cx="5040486" cy="3459162"/>
          </a:xfrm>
          <a:prstGeom prst="rect">
            <a:avLst/>
          </a:prstGeom>
          <a:solidFill>
            <a:srgbClr val="D9D9D9"/>
          </a:solidFill>
          <a:ln w="9525" algn="in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6156176" y="548680"/>
            <a:ext cx="2736304" cy="3459162"/>
          </a:xfrm>
          <a:prstGeom prst="rect">
            <a:avLst/>
          </a:prstGeom>
          <a:solidFill>
            <a:srgbClr val="D9D9D9"/>
          </a:solidFill>
          <a:ln w="9525" algn="in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" name="ZoneTexte 6"/>
          <p:cNvSpPr txBox="1"/>
          <p:nvPr/>
        </p:nvSpPr>
        <p:spPr>
          <a:xfrm>
            <a:off x="827585" y="4149080"/>
            <a:ext cx="8064896" cy="230832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fr-FR" dirty="0" smtClean="0"/>
              <a:t>Texte</a:t>
            </a:r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2113955" y="1859678"/>
            <a:ext cx="2971800" cy="754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Image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6156176" y="1909168"/>
            <a:ext cx="2971800" cy="754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Image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0" name="Tableau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6603025"/>
              </p:ext>
            </p:extLst>
          </p:nvPr>
        </p:nvGraphicFramePr>
        <p:xfrm>
          <a:off x="179512" y="-21406"/>
          <a:ext cx="504056" cy="6879406"/>
        </p:xfrm>
        <a:graphic>
          <a:graphicData uri="http://schemas.openxmlformats.org/drawingml/2006/table">
            <a:tbl>
              <a:tblPr/>
              <a:tblGrid>
                <a:gridCol w="504056"/>
              </a:tblGrid>
              <a:tr h="432048"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900"/>
                        </a:spcAft>
                      </a:pPr>
                      <a:r>
                        <a:rPr lang="fr-FR" sz="600" kern="1400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42" marR="16942" marT="16942" marB="1694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>
                      <a:gsLst>
                        <a:gs pos="0">
                          <a:srgbClr val="FFC000"/>
                        </a:gs>
                        <a:gs pos="0">
                          <a:srgbClr val="21D6E0"/>
                        </a:gs>
                        <a:gs pos="100000">
                          <a:srgbClr val="FF6600"/>
                        </a:gs>
                        <a:gs pos="0">
                          <a:srgbClr val="FFFF00"/>
                        </a:gs>
                      </a:gsLst>
                      <a:lin ang="0" scaled="1"/>
                    </a:gradFill>
                  </a:tcPr>
                </a:tc>
              </a:tr>
              <a:tr h="6447358"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900"/>
                        </a:spcAft>
                      </a:pPr>
                      <a:r>
                        <a:rPr lang="fr-FR" sz="600" kern="1400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42" marR="16942" marT="16942" marB="1694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FF"/>
                    </a:solidFill>
                  </a:tcPr>
                </a:tc>
              </a:tr>
            </a:tbl>
          </a:graphicData>
        </a:graphic>
      </p:graphicFrame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3A3A7-2DC6-4F60-A7E9-B018E54D2175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0297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rol 1"/>
          <p:cNvSpPr>
            <a:spLocks noChangeArrowheads="1" noChangeShapeType="1"/>
          </p:cNvSpPr>
          <p:nvPr/>
        </p:nvSpPr>
        <p:spPr bwMode="auto">
          <a:xfrm>
            <a:off x="4797425" y="2038350"/>
            <a:ext cx="952500" cy="9771063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in">
                <a:noFill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827584" y="144314"/>
            <a:ext cx="2712591" cy="260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sz="11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…</a:t>
            </a:r>
            <a:r>
              <a:rPr kumimoji="0" lang="fr-FR" altLang="fr-FR" sz="11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/...DEROULEMENT DE L’ACTION</a:t>
            </a:r>
            <a:endParaRPr kumimoji="0" lang="fr-FR" alt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827586" y="2038350"/>
            <a:ext cx="8035830" cy="4342978"/>
          </a:xfrm>
          <a:prstGeom prst="rect">
            <a:avLst/>
          </a:prstGeom>
          <a:solidFill>
            <a:srgbClr val="D9D9D9"/>
          </a:solidFill>
          <a:ln w="9525" algn="in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" name="ZoneTexte 6"/>
          <p:cNvSpPr txBox="1"/>
          <p:nvPr/>
        </p:nvSpPr>
        <p:spPr>
          <a:xfrm>
            <a:off x="827585" y="404664"/>
            <a:ext cx="8064894" cy="147732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fr-FR" dirty="0" smtClean="0"/>
              <a:t>Texte</a:t>
            </a:r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3086100" y="3789040"/>
            <a:ext cx="2971800" cy="754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Image</a:t>
            </a:r>
            <a:endParaRPr kumimoji="0" lang="fr-FR" alt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6603025"/>
              </p:ext>
            </p:extLst>
          </p:nvPr>
        </p:nvGraphicFramePr>
        <p:xfrm>
          <a:off x="179512" y="-21406"/>
          <a:ext cx="504056" cy="6879406"/>
        </p:xfrm>
        <a:graphic>
          <a:graphicData uri="http://schemas.openxmlformats.org/drawingml/2006/table">
            <a:tbl>
              <a:tblPr/>
              <a:tblGrid>
                <a:gridCol w="504056"/>
              </a:tblGrid>
              <a:tr h="432048"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900"/>
                        </a:spcAft>
                      </a:pPr>
                      <a:r>
                        <a:rPr lang="fr-FR" sz="600" kern="1400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42" marR="16942" marT="16942" marB="1694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>
                      <a:gsLst>
                        <a:gs pos="0">
                          <a:srgbClr val="FFC000"/>
                        </a:gs>
                        <a:gs pos="0">
                          <a:srgbClr val="21D6E0"/>
                        </a:gs>
                        <a:gs pos="100000">
                          <a:srgbClr val="FF6600"/>
                        </a:gs>
                        <a:gs pos="0">
                          <a:srgbClr val="FFFF00"/>
                        </a:gs>
                      </a:gsLst>
                      <a:lin ang="0" scaled="1"/>
                    </a:gradFill>
                  </a:tcPr>
                </a:tc>
              </a:tr>
              <a:tr h="6447358"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900"/>
                        </a:spcAft>
                      </a:pPr>
                      <a:r>
                        <a:rPr lang="fr-FR" sz="600" kern="1400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42" marR="16942" marT="16942" marB="1694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FF"/>
                    </a:solidFill>
                  </a:tcPr>
                </a:tc>
              </a:tr>
            </a:tbl>
          </a:graphicData>
        </a:graphic>
      </p:graphicFrame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3A3A7-2DC6-4F60-A7E9-B018E54D2175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12885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27584" y="260648"/>
            <a:ext cx="3168352" cy="6192688"/>
          </a:xfrm>
          <a:ln>
            <a:solidFill>
              <a:schemeClr val="bg1">
                <a:lumMod val="85000"/>
              </a:schemeClr>
            </a:solidFill>
            <a:prstDash val="sysDash"/>
          </a:ln>
        </p:spPr>
        <p:txBody>
          <a:bodyPr/>
          <a:lstStyle/>
          <a:p>
            <a:pPr lvl="0"/>
            <a:r>
              <a:rPr lang="fr-FR" altLang="fr-FR" sz="11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…/..DEROULEMENT </a:t>
            </a:r>
            <a:r>
              <a:rPr lang="fr-FR" altLang="fr-FR" sz="11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DE </a:t>
            </a:r>
            <a:r>
              <a:rPr lang="fr-FR" altLang="fr-FR" sz="11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L’ACTION</a:t>
            </a:r>
          </a:p>
          <a:p>
            <a:pPr lvl="0"/>
            <a:r>
              <a:rPr lang="fr-FR" altLang="fr-FR" sz="1800" dirty="0" smtClean="0">
                <a:solidFill>
                  <a:srgbClr val="000000"/>
                </a:solidFill>
                <a:cs typeface="Arial" pitchFamily="34" charset="0"/>
              </a:rPr>
              <a:t>Texte</a:t>
            </a:r>
            <a:endParaRPr lang="fr-FR" altLang="fr-FR" sz="1800" dirty="0">
              <a:cs typeface="Arial" pitchFamily="34" charset="0"/>
            </a:endParaRPr>
          </a:p>
          <a:p>
            <a:endParaRPr lang="fr-FR" dirty="0"/>
          </a:p>
        </p:txBody>
      </p:sp>
      <p:sp>
        <p:nvSpPr>
          <p:cNvPr id="6" name="Rectangle 5"/>
          <p:cNvSpPr/>
          <p:nvPr/>
        </p:nvSpPr>
        <p:spPr>
          <a:xfrm>
            <a:off x="4211960" y="260648"/>
            <a:ext cx="4680520" cy="6192688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5292080" y="3123977"/>
            <a:ext cx="2971800" cy="754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Image</a:t>
            </a:r>
            <a:endParaRPr kumimoji="0" lang="fr-FR" alt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8" name="Tableau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6603025"/>
              </p:ext>
            </p:extLst>
          </p:nvPr>
        </p:nvGraphicFramePr>
        <p:xfrm>
          <a:off x="179512" y="-21406"/>
          <a:ext cx="504056" cy="6879406"/>
        </p:xfrm>
        <a:graphic>
          <a:graphicData uri="http://schemas.openxmlformats.org/drawingml/2006/table">
            <a:tbl>
              <a:tblPr/>
              <a:tblGrid>
                <a:gridCol w="504056"/>
              </a:tblGrid>
              <a:tr h="432048"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900"/>
                        </a:spcAft>
                      </a:pPr>
                      <a:r>
                        <a:rPr lang="fr-FR" sz="600" kern="1400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42" marR="16942" marT="16942" marB="1694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>
                      <a:gsLst>
                        <a:gs pos="0">
                          <a:srgbClr val="FFC000"/>
                        </a:gs>
                        <a:gs pos="0">
                          <a:srgbClr val="21D6E0"/>
                        </a:gs>
                        <a:gs pos="100000">
                          <a:srgbClr val="FF6600"/>
                        </a:gs>
                        <a:gs pos="0">
                          <a:srgbClr val="FFFF00"/>
                        </a:gs>
                      </a:gsLst>
                      <a:lin ang="0" scaled="1"/>
                    </a:gradFill>
                  </a:tcPr>
                </a:tc>
              </a:tr>
              <a:tr h="6447358"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900"/>
                        </a:spcAft>
                      </a:pPr>
                      <a:r>
                        <a:rPr lang="fr-FR" sz="600" kern="1400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42" marR="16942" marT="16942" marB="1694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FF"/>
                    </a:solidFill>
                  </a:tcPr>
                </a:tc>
              </a:tr>
            </a:tbl>
          </a:graphicData>
        </a:graphic>
      </p:graphicFrame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3A3A7-2DC6-4F60-A7E9-B018E54D2175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1047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</TotalTime>
  <Words>51</Words>
  <Application>Microsoft Office PowerPoint</Application>
  <PresentationFormat>Affichage à l'écran (4:3)</PresentationFormat>
  <Paragraphs>40</Paragraphs>
  <Slides>4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5" baseType="lpstr">
      <vt:lpstr>Thème Office</vt:lpstr>
      <vt:lpstr>TITRE DU PROJET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TITRE DU PROJET</dc:title>
  <dc:creator>tithé</dc:creator>
  <cp:lastModifiedBy>Danielle Aurore</cp:lastModifiedBy>
  <cp:revision>16</cp:revision>
  <dcterms:created xsi:type="dcterms:W3CDTF">2017-09-21T19:54:15Z</dcterms:created>
  <dcterms:modified xsi:type="dcterms:W3CDTF">2017-09-26T18:14:24Z</dcterms:modified>
</cp:coreProperties>
</file>