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A9988-88AE-4495-BB60-D44915D3056D}" type="datetimeFigureOut">
              <a:rPr lang="fr-FR" smtClean="0"/>
              <a:t>15/06/2022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2FE0C-97AD-47A9-83D9-2DF1025C0C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258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1F0F-23AE-4DB6-B86F-CCA11CADE5B6}" type="datetime1">
              <a:rPr lang="fr-FR" smtClean="0"/>
              <a:t>15/06/2022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65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EABE-4A26-4B0A-BB37-D9C3C82A33FF}" type="datetime1">
              <a:rPr lang="fr-FR" smtClean="0"/>
              <a:t>15/06/2022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619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D5128-8079-4301-8342-E81AC78C21CD}" type="datetime1">
              <a:rPr lang="fr-FR" smtClean="0"/>
              <a:t>15/06/2022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80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6AD7-0430-4BDD-94EA-4095AE947FDF}" type="datetime1">
              <a:rPr lang="fr-FR" smtClean="0"/>
              <a:t>15/06/2022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9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EA1CB-852D-441B-A21E-9843AA7F41BF}" type="datetime1">
              <a:rPr lang="fr-FR" smtClean="0"/>
              <a:t>15/06/2022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921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020B-390C-4A7B-989F-346F21E4637E}" type="datetime1">
              <a:rPr lang="fr-FR" smtClean="0"/>
              <a:t>15/06/2022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195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04FE-FC67-49C8-A62C-5652945E7B34}" type="datetime1">
              <a:rPr lang="fr-FR" smtClean="0"/>
              <a:t>15/06/2022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915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045D-F923-436D-A699-435A0B255256}" type="datetime1">
              <a:rPr lang="fr-FR" smtClean="0"/>
              <a:t>15/06/2022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584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F8DA-CA65-47F5-8A56-B599843B37FF}" type="datetime1">
              <a:rPr lang="fr-FR" smtClean="0"/>
              <a:t>15/06/2022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03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98EC-53F3-4736-9AEA-46AB39ED19C1}" type="datetime1">
              <a:rPr lang="fr-FR" smtClean="0"/>
              <a:t>15/06/2022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4973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EE2E-6FD6-448E-BA57-B7EEEADF9AA9}" type="datetime1">
              <a:rPr lang="fr-FR" smtClean="0"/>
              <a:t>15/06/2022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58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70B9-4CD4-40F4-B3CE-BB348539EAEB}" type="datetime1">
              <a:rPr lang="fr-FR" smtClean="0"/>
              <a:t>15/06/2022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3A3A7-2DC6-4F60-A7E9-B018E54D2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86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/>
          <p:cNvSpPr>
            <a:spLocks noGrp="1"/>
          </p:cNvSpPr>
          <p:nvPr>
            <p:ph type="ctrTitle"/>
          </p:nvPr>
        </p:nvSpPr>
        <p:spPr>
          <a:xfrm>
            <a:off x="1021668" y="872594"/>
            <a:ext cx="6116216" cy="8939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pPr algn="l"/>
            <a:r>
              <a:rPr kumimoji="0" lang="fr-FR" dirty="0"/>
              <a:t>TITRE DU PROJET</a:t>
            </a:r>
            <a:endParaRPr kumimoji="0" lang="en-US" dirty="0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067296" y="106521"/>
            <a:ext cx="25685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LP RAYMOND NERIS</a:t>
            </a:r>
            <a:endParaRPr lang="fr-FR" alt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093679" y="488256"/>
            <a:ext cx="1574800" cy="38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Date : </a:t>
            </a:r>
            <a:endParaRPr lang="fr-FR" altLang="fr-F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180953" y="1766555"/>
            <a:ext cx="5040560" cy="2947094"/>
          </a:xfrm>
          <a:prstGeom prst="rect">
            <a:avLst/>
          </a:prstGeom>
          <a:solidFill>
            <a:srgbClr val="D9D9D9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185403" y="5050158"/>
            <a:ext cx="8065072" cy="1448339"/>
          </a:xfrm>
          <a:prstGeom prst="rect">
            <a:avLst/>
          </a:prstGeom>
          <a:noFill/>
          <a:ln w="9525" algn="in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OBJECTIFS ET DESCRIPTION DU PROJET EN QUELQUES LIGNES</a:t>
            </a:r>
            <a:endParaRPr lang="fr-FR" alt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6685999" y="1721195"/>
            <a:ext cx="2880320" cy="2947094"/>
          </a:xfrm>
          <a:prstGeom prst="rect">
            <a:avLst/>
          </a:prstGeom>
          <a:noFill/>
          <a:ln w="9525" algn="in">
            <a:solidFill>
              <a:srgbClr val="000000"/>
            </a:solidFill>
            <a:prstDash val="sys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Porteur du projet 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Equipe pédagogique : 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SzPts val="1000"/>
              <a:buFont typeface="Symbol" pitchFamily="18" charset="2"/>
              <a:buChar char="·"/>
            </a:pPr>
            <a:r>
              <a:rPr lang="fr-FR" altLang="fr-FR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SzPts val="1000"/>
              <a:buFont typeface="Symbol" pitchFamily="18" charset="2"/>
              <a:buChar char="·"/>
            </a:pPr>
            <a:r>
              <a:rPr lang="fr-FR" altLang="fr-FR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SzPts val="1000"/>
              <a:buFont typeface="Symbol" pitchFamily="18" charset="2"/>
              <a:buChar char="·"/>
            </a:pPr>
            <a:r>
              <a:rPr lang="fr-FR" altLang="fr-FR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</a:t>
            </a:r>
            <a:endParaRPr lang="fr-FR" altLang="fr-F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Control 8"/>
          <p:cNvSpPr>
            <a:spLocks noChangeArrowheads="1" noChangeShapeType="1"/>
          </p:cNvSpPr>
          <p:nvPr/>
        </p:nvSpPr>
        <p:spPr bwMode="auto">
          <a:xfrm>
            <a:off x="6321425" y="2038351"/>
            <a:ext cx="952500" cy="9771063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218058"/>
              </p:ext>
            </p:extLst>
          </p:nvPr>
        </p:nvGraphicFramePr>
        <p:xfrm>
          <a:off x="359508" y="8878"/>
          <a:ext cx="504056" cy="6879406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FFC000"/>
                        </a:gs>
                        <a:gs pos="0">
                          <a:srgbClr val="21D6E0"/>
                        </a:gs>
                        <a:gs pos="100000">
                          <a:srgbClr val="FF6600"/>
                        </a:gs>
                        <a:gs pos="0">
                          <a:srgbClr val="FFFF00"/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735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4079776" y="2941340"/>
            <a:ext cx="2276326" cy="271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1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Image clef</a:t>
            </a:r>
            <a:endParaRPr lang="fr-FR" altLang="fr-FR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1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1FDD20-4ACF-3B85-44D3-C8F4E2F4C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280" y="136524"/>
            <a:ext cx="1611759" cy="158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5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rol 1"/>
          <p:cNvSpPr>
            <a:spLocks noChangeArrowheads="1" noChangeShapeType="1"/>
          </p:cNvSpPr>
          <p:nvPr/>
        </p:nvSpPr>
        <p:spPr bwMode="auto">
          <a:xfrm>
            <a:off x="6321425" y="2038351"/>
            <a:ext cx="952500" cy="9771063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960684" y="106392"/>
            <a:ext cx="25685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1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DEROULEMENT DE L’ACTION</a:t>
            </a:r>
            <a:endParaRPr lang="fr-FR" alt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960684" y="535839"/>
            <a:ext cx="5040486" cy="3459162"/>
          </a:xfrm>
          <a:prstGeom prst="rect">
            <a:avLst/>
          </a:prstGeom>
          <a:solidFill>
            <a:srgbClr val="D9D9D9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594180" y="575902"/>
            <a:ext cx="2736304" cy="3459162"/>
          </a:xfrm>
          <a:prstGeom prst="rect">
            <a:avLst/>
          </a:prstGeom>
          <a:solidFill>
            <a:srgbClr val="D9D9D9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983432" y="4244250"/>
            <a:ext cx="9433048" cy="23083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fr-FR" dirty="0"/>
              <a:t>Texte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637955" y="1859678"/>
            <a:ext cx="2971800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1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Image</a:t>
            </a:r>
            <a:endParaRPr lang="fr-FR" altLang="fr-FR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680176" y="1909168"/>
            <a:ext cx="2971800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1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Image</a:t>
            </a:r>
            <a:endParaRPr lang="fr-FR" altLang="fr-FR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305244"/>
              </p:ext>
            </p:extLst>
          </p:nvPr>
        </p:nvGraphicFramePr>
        <p:xfrm>
          <a:off x="233038" y="-10703"/>
          <a:ext cx="504056" cy="6879406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FFC000"/>
                        </a:gs>
                        <a:gs pos="0">
                          <a:srgbClr val="21D6E0"/>
                        </a:gs>
                        <a:gs pos="100000">
                          <a:srgbClr val="FF6600"/>
                        </a:gs>
                        <a:gs pos="0">
                          <a:srgbClr val="FFFF00"/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735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297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rol 1"/>
          <p:cNvSpPr>
            <a:spLocks noChangeArrowheads="1" noChangeShapeType="1"/>
          </p:cNvSpPr>
          <p:nvPr/>
        </p:nvSpPr>
        <p:spPr bwMode="auto">
          <a:xfrm>
            <a:off x="6321425" y="2038351"/>
            <a:ext cx="952500" cy="9771063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995289" y="144313"/>
            <a:ext cx="2712591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1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…/...DEROULEMENT DE L’ACTION</a:t>
            </a:r>
            <a:endParaRPr lang="fr-FR" alt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95289" y="2038350"/>
            <a:ext cx="9392127" cy="4342978"/>
          </a:xfrm>
          <a:prstGeom prst="rect">
            <a:avLst/>
          </a:prstGeom>
          <a:solidFill>
            <a:srgbClr val="D9D9D9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020922" y="424341"/>
            <a:ext cx="9366493" cy="14773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fr-FR" dirty="0"/>
              <a:t>Texte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610100" y="3789040"/>
            <a:ext cx="2971800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Image</a:t>
            </a:r>
            <a:endParaRPr lang="fr-FR" altLang="fr-FR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630661"/>
              </p:ext>
            </p:extLst>
          </p:nvPr>
        </p:nvGraphicFramePr>
        <p:xfrm>
          <a:off x="263352" y="-13571"/>
          <a:ext cx="504056" cy="6879406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FFC000"/>
                        </a:gs>
                        <a:gs pos="0">
                          <a:srgbClr val="21D6E0"/>
                        </a:gs>
                        <a:gs pos="100000">
                          <a:srgbClr val="FF6600"/>
                        </a:gs>
                        <a:gs pos="0">
                          <a:srgbClr val="FFFF00"/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735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885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19944" y="287277"/>
            <a:ext cx="4339952" cy="6192688"/>
          </a:xfrm>
          <a:ln>
            <a:solidFill>
              <a:schemeClr val="bg1">
                <a:lumMod val="85000"/>
              </a:schemeClr>
            </a:solidFill>
            <a:prstDash val="sysDash"/>
          </a:ln>
        </p:spPr>
        <p:txBody>
          <a:bodyPr/>
          <a:lstStyle/>
          <a:p>
            <a:pPr lvl="0"/>
            <a:r>
              <a:rPr lang="fr-FR" altLang="fr-FR" sz="11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…/..DEROULEMENT DE L’ACTION</a:t>
            </a:r>
          </a:p>
          <a:p>
            <a:pPr lvl="0"/>
            <a:r>
              <a:rPr lang="fr-FR" altLang="fr-FR" sz="1800" dirty="0">
                <a:solidFill>
                  <a:srgbClr val="000000"/>
                </a:solidFill>
                <a:cs typeface="Arial" pitchFamily="34" charset="0"/>
              </a:rPr>
              <a:t>Texte</a:t>
            </a:r>
            <a:endParaRPr lang="fr-FR" altLang="fr-FR" sz="1800" dirty="0">
              <a:cs typeface="Arial" pitchFamily="34" charset="0"/>
            </a:endParaRP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5735960" y="260648"/>
            <a:ext cx="4680520" cy="61926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816080" y="3123977"/>
            <a:ext cx="2971800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Image</a:t>
            </a:r>
            <a:endParaRPr lang="fr-FR" altLang="fr-FR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388531"/>
              </p:ext>
            </p:extLst>
          </p:nvPr>
        </p:nvGraphicFramePr>
        <p:xfrm>
          <a:off x="138083" y="-21406"/>
          <a:ext cx="504056" cy="6879406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rgbClr val="FFC000"/>
                        </a:gs>
                        <a:gs pos="0">
                          <a:srgbClr val="21D6E0"/>
                        </a:gs>
                        <a:gs pos="100000">
                          <a:srgbClr val="FF6600"/>
                        </a:gs>
                        <a:gs pos="0">
                          <a:srgbClr val="FFFF00"/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7358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</a:pPr>
                      <a:r>
                        <a:rPr lang="fr-FR" sz="600" kern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42" marR="16942" marT="16942" marB="169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3A3A7-2DC6-4F60-A7E9-B018E54D217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0470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59</Words>
  <Application>Microsoft Office PowerPoint</Application>
  <PresentationFormat>Grand écran</PresentationFormat>
  <Paragraphs>40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Symbol</vt:lpstr>
      <vt:lpstr>Thème Office</vt:lpstr>
      <vt:lpstr>TITRE DU PROJET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DU PROJET</dc:title>
  <dc:creator>tithé</dc:creator>
  <cp:lastModifiedBy>stéphane DECAEN</cp:lastModifiedBy>
  <cp:revision>17</cp:revision>
  <dcterms:created xsi:type="dcterms:W3CDTF">2017-09-21T19:54:15Z</dcterms:created>
  <dcterms:modified xsi:type="dcterms:W3CDTF">2022-06-15T21:31:14Z</dcterms:modified>
</cp:coreProperties>
</file>