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30" d="100"/>
          <a:sy n="130" d="100"/>
        </p:scale>
        <p:origin x="96" y="-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1DCD-D2F9-41CD-AF24-279BF28D2996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A183-3CF8-4057-A117-471A9B820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9963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1DCD-D2F9-41CD-AF24-279BF28D2996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A183-3CF8-4057-A117-471A9B820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0165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1DCD-D2F9-41CD-AF24-279BF28D2996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A183-3CF8-4057-A117-471A9B820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5411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1DCD-D2F9-41CD-AF24-279BF28D2996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A183-3CF8-4057-A117-471A9B820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2085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1DCD-D2F9-41CD-AF24-279BF28D2996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A183-3CF8-4057-A117-471A9B820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4672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1DCD-D2F9-41CD-AF24-279BF28D2996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A183-3CF8-4057-A117-471A9B820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7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1DCD-D2F9-41CD-AF24-279BF28D2996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A183-3CF8-4057-A117-471A9B820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1335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1DCD-D2F9-41CD-AF24-279BF28D2996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A183-3CF8-4057-A117-471A9B820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0189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1DCD-D2F9-41CD-AF24-279BF28D2996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A183-3CF8-4057-A117-471A9B820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3446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1DCD-D2F9-41CD-AF24-279BF28D2996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A183-3CF8-4057-A117-471A9B820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7260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1DCD-D2F9-41CD-AF24-279BF28D2996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A183-3CF8-4057-A117-471A9B820C93}" type="slidenum">
              <a:rPr lang="fr-FR" smtClean="0"/>
              <a:t>‹N°›</a:t>
            </a:fld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8872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1DCD-D2F9-41CD-AF24-279BF28D2996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A183-3CF8-4057-A117-471A9B820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6724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1DCD-D2F9-41CD-AF24-279BF28D2996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A183-3CF8-4057-A117-471A9B820C93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29720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1DCD-D2F9-41CD-AF24-279BF28D2996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A183-3CF8-4057-A117-471A9B820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0432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1DCD-D2F9-41CD-AF24-279BF28D2996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A183-3CF8-4057-A117-471A9B820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40320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1DCD-D2F9-41CD-AF24-279BF28D2996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A183-3CF8-4057-A117-471A9B820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963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41DCD-D2F9-41CD-AF24-279BF28D2996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BBDA183-3CF8-4057-A117-471A9B820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697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dirty="0" smtClean="0"/>
              <a:t>JOURNEE DE COHESION 2</a:t>
            </a:r>
            <a:r>
              <a:rPr lang="fr-FR" baseline="30000" dirty="0" smtClean="0"/>
              <a:t>nd</a:t>
            </a:r>
            <a:r>
              <a:rPr lang="fr-FR" dirty="0" smtClean="0"/>
              <a:t> </a:t>
            </a:r>
            <a:r>
              <a:rPr lang="fr-FR" dirty="0" err="1" smtClean="0"/>
              <a:t>Maintenace</a:t>
            </a:r>
            <a:r>
              <a:rPr lang="fr-FR" dirty="0" smtClean="0"/>
              <a:t> Nautique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dirty="0" smtClean="0"/>
              <a:t>Renforcer les liens pour mieux avancer ensemble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849266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55" y="2087247"/>
            <a:ext cx="1743614" cy="3881437"/>
          </a:xfr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821" y="2160587"/>
            <a:ext cx="1743614" cy="3881437"/>
          </a:xfr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119" y="2160587"/>
            <a:ext cx="1552938" cy="345577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919923" y="6182017"/>
            <a:ext cx="2421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Utilisation des rations de survie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839187" y="5940865"/>
            <a:ext cx="21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Au garde à vous!!!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7062650" y="5720352"/>
            <a:ext cx="2211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L’orientation avec l’utilisation d’une boussole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4778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Exercice de </a:t>
            </a:r>
            <a:r>
              <a:rPr lang="fr-FR" dirty="0" smtClean="0"/>
              <a:t>secourisme</a:t>
            </a:r>
            <a:endParaRPr lang="fr-FR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587" y="2160588"/>
            <a:ext cx="1743614" cy="3881437"/>
          </a:xfr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525" y="3161395"/>
            <a:ext cx="4184650" cy="1879823"/>
          </a:xfrm>
        </p:spPr>
      </p:pic>
    </p:spTree>
    <p:extLst>
      <p:ext uri="{BB962C8B-B14F-4D97-AF65-F5344CB8AC3E}">
        <p14:creationId xmlns:p14="http://schemas.microsoft.com/office/powerpoint/2010/main" val="45827304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267</TotalTime>
  <Words>31</Words>
  <Application>Microsoft Office PowerPoint</Application>
  <PresentationFormat>Grand écran</PresentationFormat>
  <Paragraphs>6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Wingdings 3</vt:lpstr>
      <vt:lpstr>Facette</vt:lpstr>
      <vt:lpstr>JOURNEE DE COHESION 2nd Maintenace Nautique</vt:lpstr>
      <vt:lpstr>Présentation PowerPoint</vt:lpstr>
      <vt:lpstr>Exercice de secourisme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JOURNEE DE COHESION 2nd Maintenace Nautique</dc:title>
  <dc:creator>ADJ-DDFPT</dc:creator>
  <cp:lastModifiedBy>ADJ-DDFPT</cp:lastModifiedBy>
  <cp:revision>4</cp:revision>
  <dcterms:created xsi:type="dcterms:W3CDTF">2023-05-31T16:47:52Z</dcterms:created>
  <dcterms:modified xsi:type="dcterms:W3CDTF">2023-06-01T19:24:24Z</dcterms:modified>
</cp:coreProperties>
</file>