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MARCHE DE COHESION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 smtClean="0"/>
              <a:t>Mercredi 06 Septembre 2023</a:t>
            </a:r>
          </a:p>
          <a:p>
            <a:r>
              <a:rPr lang="fr-FR" dirty="0"/>
              <a:t>2 </a:t>
            </a:r>
            <a:r>
              <a:rPr lang="fr-FR" dirty="0" err="1"/>
              <a:t>nde</a:t>
            </a:r>
            <a:r>
              <a:rPr lang="fr-FR" dirty="0"/>
              <a:t> BAC PRO</a:t>
            </a:r>
          </a:p>
          <a:p>
            <a:r>
              <a:rPr lang="fr-FR" dirty="0" smtClean="0"/>
              <a:t>1 </a:t>
            </a:r>
            <a:r>
              <a:rPr lang="fr-FR" dirty="0"/>
              <a:t>ère Année de CAP</a:t>
            </a:r>
          </a:p>
          <a:p>
            <a:r>
              <a:rPr lang="fr-FR" dirty="0"/>
              <a:t>3 </a:t>
            </a:r>
            <a:r>
              <a:rPr lang="fr-FR" dirty="0" err="1"/>
              <a:t>ème</a:t>
            </a:r>
            <a:r>
              <a:rPr lang="fr-FR" dirty="0"/>
              <a:t> PREPA METIERS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2837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525" y="474575"/>
            <a:ext cx="2909502" cy="387933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318" y="1118970"/>
            <a:ext cx="2685536" cy="358071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344" y="4094205"/>
            <a:ext cx="3417789" cy="256334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05947" y="5321643"/>
            <a:ext cx="4036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Départ de la marche à l’anse </a:t>
            </a:r>
            <a:r>
              <a:rPr lang="fr-FR" dirty="0" err="1" smtClean="0"/>
              <a:t>Caritan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5720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6671" y="1703428"/>
            <a:ext cx="3791467" cy="28436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089189" y="197708"/>
            <a:ext cx="6952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Un beau paysage pour égayer notre parcours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178" y="3622310"/>
            <a:ext cx="2945888" cy="220941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205" y="3293505"/>
            <a:ext cx="4062973" cy="304723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020" y="699402"/>
            <a:ext cx="3897211" cy="292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524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9" y="1596601"/>
            <a:ext cx="3816864" cy="286264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303373" y="634314"/>
            <a:ext cx="6697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Un repos bien mérité après l’effort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22" y="1003646"/>
            <a:ext cx="4588476" cy="344135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211" y="2724324"/>
            <a:ext cx="4151870" cy="311390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908" y="4593797"/>
            <a:ext cx="2648465" cy="198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60113"/>
      </p:ext>
    </p:extLst>
  </p:cSld>
  <p:clrMapOvr>
    <a:masterClrMapping/>
  </p:clrMapOvr>
</p:sld>
</file>

<file path=ppt/theme/theme1.xml><?xml version="1.0" encoding="utf-8"?>
<a:theme xmlns:a="http://schemas.openxmlformats.org/drawingml/2006/main" name="Ronds dans l’eau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TM04033925[[fn=Ronds dans l’eau]]</Template>
  <TotalTime>85</TotalTime>
  <Words>40</Words>
  <Application>Microsoft Office PowerPoint</Application>
  <PresentationFormat>Grand écran</PresentationFormat>
  <Paragraphs>8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7" baseType="lpstr">
      <vt:lpstr>Arial</vt:lpstr>
      <vt:lpstr>Tw Cen MT</vt:lpstr>
      <vt:lpstr>Ronds dans l’eau</vt:lpstr>
      <vt:lpstr>MARCHE DE COHESION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MARCHE DE COHESION</dc:title>
  <dc:creator>ADJ-DDFPT</dc:creator>
  <cp:lastModifiedBy>ADJ-DDFPT</cp:lastModifiedBy>
  <cp:revision>5</cp:revision>
  <dcterms:created xsi:type="dcterms:W3CDTF">2023-09-07T11:35:40Z</dcterms:created>
  <dcterms:modified xsi:type="dcterms:W3CDTF">2023-09-07T13:01:03Z</dcterms:modified>
</cp:coreProperties>
</file>