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smtClean="0"/>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11/10/2023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11/10/2023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11/10/2023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11/10/2023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11/10/2023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7" name="Date Placeholder 4"/>
          <p:cNvSpPr>
            <a:spLocks noGrp="1"/>
          </p:cNvSpPr>
          <p:nvPr>
            <p:ph type="dt" sz="half" idx="10"/>
          </p:nvPr>
        </p:nvSpPr>
        <p:spPr/>
        <p:txBody>
          <a:bodyPr/>
          <a:lstStyle/>
          <a:p>
            <a:fld id="{4509A250-FF31-4206-8172-F9D3106AACB1}" type="datetimeFigureOut">
              <a:rPr lang="en-US" dirty="0"/>
              <a:t>11/10/2023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509A250-FF31-4206-8172-F9D3106AACB1}" type="datetimeFigureOut">
              <a:rPr lang="en-US" dirty="0"/>
              <a:t>11/10/2023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509A250-FF31-4206-8172-F9D3106AACB1}" type="datetimeFigureOut">
              <a:rPr lang="en-US" dirty="0"/>
              <a:t>11/10/2023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smtClean="0"/>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11/10/2023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smtClean="0"/>
              <a:t>Modifiez le style du titre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11/10/2023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11/10/2023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smtClean="0"/>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11/10/2023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smtClean="0"/>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11/10/2023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smtClean="0"/>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smtClean="0"/>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11/10/2023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3.jpg"/><Relationship Id="rId1" Type="http://schemas.openxmlformats.org/officeDocument/2006/relationships/slideLayout" Target="../slideLayouts/slideLayout6.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54955" y="1022701"/>
            <a:ext cx="8825658" cy="2852257"/>
          </a:xfrm>
        </p:spPr>
        <p:txBody>
          <a:bodyPr/>
          <a:lstStyle/>
          <a:p>
            <a:pPr algn="ctr"/>
            <a:r>
              <a:rPr lang="fr-FR" dirty="0" smtClean="0"/>
              <a:t/>
            </a:r>
            <a:br>
              <a:rPr lang="fr-FR" dirty="0" smtClean="0"/>
            </a:br>
            <a:r>
              <a:rPr lang="fr-FR" dirty="0"/>
              <a:t/>
            </a:r>
            <a:br>
              <a:rPr lang="fr-FR" dirty="0"/>
            </a:br>
            <a:r>
              <a:rPr lang="fr-FR" dirty="0" smtClean="0"/>
              <a:t>SEMAINE </a:t>
            </a:r>
            <a:r>
              <a:rPr lang="fr-FR" dirty="0" smtClean="0"/>
              <a:t>BLEUE:</a:t>
            </a:r>
            <a:br>
              <a:rPr lang="fr-FR" dirty="0" smtClean="0"/>
            </a:br>
            <a:r>
              <a:rPr lang="fr-FR" sz="3600" dirty="0">
                <a:solidFill>
                  <a:srgbClr val="92D050"/>
                </a:solidFill>
              </a:rPr>
              <a:t>Donnons le sourire à nos ainés</a:t>
            </a:r>
            <a:r>
              <a:rPr lang="fr-FR" sz="2000" dirty="0"/>
              <a:t/>
            </a:r>
            <a:br>
              <a:rPr lang="fr-FR" sz="2000" dirty="0"/>
            </a:br>
            <a:r>
              <a:rPr lang="fr-FR" dirty="0" smtClean="0"/>
              <a:t/>
            </a:r>
            <a:br>
              <a:rPr lang="fr-FR" dirty="0" smtClean="0"/>
            </a:br>
            <a:endParaRPr lang="fr-FR" sz="1600" dirty="0"/>
          </a:p>
        </p:txBody>
      </p:sp>
      <p:sp>
        <p:nvSpPr>
          <p:cNvPr id="3" name="Sous-titre 2"/>
          <p:cNvSpPr>
            <a:spLocks noGrp="1"/>
          </p:cNvSpPr>
          <p:nvPr>
            <p:ph type="subTitle" idx="1"/>
          </p:nvPr>
        </p:nvSpPr>
        <p:spPr>
          <a:xfrm>
            <a:off x="82378" y="2817341"/>
            <a:ext cx="10906898" cy="2821459"/>
          </a:xfrm>
        </p:spPr>
        <p:txBody>
          <a:bodyPr>
            <a:normAutofit/>
          </a:bodyPr>
          <a:lstStyle/>
          <a:p>
            <a:pPr algn="ctr"/>
            <a:r>
              <a:rPr lang="fr-FR" cap="none" dirty="0" smtClean="0"/>
              <a:t>Moment de partage des élèves de Mention </a:t>
            </a:r>
            <a:r>
              <a:rPr lang="fr-FR" cap="none" dirty="0"/>
              <a:t>C</a:t>
            </a:r>
            <a:r>
              <a:rPr lang="fr-FR" cap="none" dirty="0" smtClean="0"/>
              <a:t>omplémentaire Coiffure, Coupe, Couleur encadrés par </a:t>
            </a:r>
            <a:r>
              <a:rPr lang="fr-FR" cap="none" dirty="0"/>
              <a:t>D</a:t>
            </a:r>
            <a:r>
              <a:rPr lang="fr-FR" cap="none" dirty="0" smtClean="0"/>
              <a:t>any </a:t>
            </a:r>
            <a:r>
              <a:rPr lang="fr-FR" cap="none" dirty="0" err="1" smtClean="0"/>
              <a:t>Girier-Dufournier</a:t>
            </a:r>
            <a:r>
              <a:rPr lang="fr-FR" cap="none" dirty="0" smtClean="0"/>
              <a:t> et </a:t>
            </a:r>
            <a:r>
              <a:rPr lang="fr-FR" cap="none" dirty="0" smtClean="0"/>
              <a:t>Marie-France </a:t>
            </a:r>
            <a:r>
              <a:rPr lang="fr-FR" cap="none" dirty="0" err="1"/>
              <a:t>C</a:t>
            </a:r>
            <a:r>
              <a:rPr lang="fr-FR" cap="none" dirty="0" err="1" smtClean="0"/>
              <a:t>lotho</a:t>
            </a:r>
            <a:r>
              <a:rPr lang="fr-FR" cap="none" dirty="0" smtClean="0"/>
              <a:t> </a:t>
            </a:r>
            <a:r>
              <a:rPr lang="fr-FR" cap="none" dirty="0" err="1" smtClean="0"/>
              <a:t>Lorenzi</a:t>
            </a:r>
            <a:r>
              <a:rPr lang="fr-FR" cap="none" dirty="0"/>
              <a:t>.</a:t>
            </a: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8515" y="3591697"/>
            <a:ext cx="2449727" cy="3266303"/>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0510" y="4118920"/>
            <a:ext cx="1904485" cy="2539313"/>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929" y="4118920"/>
            <a:ext cx="3347909" cy="2510932"/>
          </a:xfrm>
          <a:prstGeom prst="rect">
            <a:avLst/>
          </a:prstGeom>
        </p:spPr>
      </p:pic>
    </p:spTree>
    <p:extLst>
      <p:ext uri="{BB962C8B-B14F-4D97-AF65-F5344CB8AC3E}">
        <p14:creationId xmlns:p14="http://schemas.microsoft.com/office/powerpoint/2010/main" val="5795877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t>
            </a:r>
            <a:endParaRPr lang="fr-FR" dirty="0"/>
          </a:p>
        </p:txBody>
      </p:sp>
      <p:sp>
        <p:nvSpPr>
          <p:cNvPr id="3" name="Espace réservé du contenu 2"/>
          <p:cNvSpPr>
            <a:spLocks noGrp="1"/>
          </p:cNvSpPr>
          <p:nvPr>
            <p:ph idx="1"/>
          </p:nvPr>
        </p:nvSpPr>
        <p:spPr>
          <a:xfrm>
            <a:off x="1226880" y="2473048"/>
            <a:ext cx="8946541" cy="4195481"/>
          </a:xfrm>
        </p:spPr>
        <p:txBody>
          <a:bodyPr>
            <a:normAutofit/>
          </a:bodyPr>
          <a:lstStyle/>
          <a:p>
            <a:r>
              <a:rPr lang="fr-FR" dirty="0"/>
              <a:t>Dans le cadre de la semaine bleue, la section coiffure a organisé, le vendredi 13 octobre 2023, une rencontre intergénérationnelle avec les pensionnaires de l'établissement pour personnes âgées et dépendantes du Marin et les membres de l'association professionnelle des animateurs de la Martinique située au Lamentin. L'objectif de cette rencontre était de créer du lien entre leurs invités et les lycéens. </a:t>
            </a:r>
            <a:endParaRPr lang="fr-FR" dirty="0" smtClean="0"/>
          </a:p>
          <a:p>
            <a:r>
              <a:rPr lang="fr-FR" dirty="0" smtClean="0"/>
              <a:t>Ce </a:t>
            </a:r>
            <a:r>
              <a:rPr lang="fr-FR" dirty="0"/>
              <a:t>lien était la première étape </a:t>
            </a:r>
            <a:r>
              <a:rPr lang="fr-FR" dirty="0" smtClean="0"/>
              <a:t>de </a:t>
            </a:r>
            <a:r>
              <a:rPr lang="fr-FR" dirty="0"/>
              <a:t>ce projet pédagogique : permettre aux élèves de mettre en pratique leurs connaissances et acquisitions. </a:t>
            </a:r>
            <a:br>
              <a:rPr lang="fr-FR" dirty="0"/>
            </a:br>
            <a:r>
              <a:rPr lang="fr-FR" dirty="0" smtClean="0"/>
              <a:t>. </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505" y="92728"/>
            <a:ext cx="3096519" cy="2322389"/>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8471" y="327779"/>
            <a:ext cx="4752951" cy="2087338"/>
          </a:xfrm>
          <a:prstGeom prst="rect">
            <a:avLst/>
          </a:prstGeom>
        </p:spPr>
      </p:pic>
    </p:spTree>
    <p:extLst>
      <p:ext uri="{BB962C8B-B14F-4D97-AF65-F5344CB8AC3E}">
        <p14:creationId xmlns:p14="http://schemas.microsoft.com/office/powerpoint/2010/main" val="42551309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t>
            </a:r>
            <a:endParaRPr lang="fr-FR" dirty="0"/>
          </a:p>
        </p:txBody>
      </p:sp>
      <p:sp>
        <p:nvSpPr>
          <p:cNvPr id="3" name="Espace réservé du contenu 2"/>
          <p:cNvSpPr>
            <a:spLocks noGrp="1"/>
          </p:cNvSpPr>
          <p:nvPr>
            <p:ph idx="1"/>
          </p:nvPr>
        </p:nvSpPr>
        <p:spPr>
          <a:xfrm>
            <a:off x="1104293" y="2662519"/>
            <a:ext cx="8946541" cy="4195481"/>
          </a:xfrm>
        </p:spPr>
        <p:txBody>
          <a:bodyPr/>
          <a:lstStyle/>
          <a:p>
            <a:r>
              <a:rPr lang="fr-FR" dirty="0"/>
              <a:t>Dans le cadre d'un salon de coiffure éphémère, ils ont décoré leur atelier puis se sont préparés à accueillir leurs convives pour un shampooing, une coupe, des tresses ou une couleur. De 8h30 à 15h00, ils ont réalisé plusieurs dizaines de métamorphoses pour la plus grande joie de leurs visiteurs. Cet échange a eu lieu grâce à la convention signée entre les deux structures et le lycée. Un partenariat gagnant-gagnant de toutes parts ! Les futurs coiffeurs ont confirmé leur potentiel tant au niveau de l'accueil, de leur prestation et des services annexes. Les élèves étaient encadrés par Dany </a:t>
            </a:r>
            <a:r>
              <a:rPr lang="fr-FR" dirty="0" err="1"/>
              <a:t>Girier-Dufournier</a:t>
            </a:r>
            <a:r>
              <a:rPr lang="fr-FR" dirty="0"/>
              <a:t> et Marie-France </a:t>
            </a:r>
            <a:r>
              <a:rPr lang="fr-FR" dirty="0" err="1"/>
              <a:t>Clotho</a:t>
            </a:r>
            <a:r>
              <a:rPr lang="fr-FR" dirty="0"/>
              <a:t> </a:t>
            </a:r>
            <a:r>
              <a:rPr lang="fr-FR" dirty="0" err="1"/>
              <a:t>Lorenzi</a:t>
            </a:r>
            <a:r>
              <a:rPr lang="fr-FR" dirty="0"/>
              <a:t>. En parallèle de cette manifestation , un buffet de l'amitié attendait les participants. Ce moment partagé a plu à toutes celles et ceux qui ont pu assister à ce dernier. </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6430" y="1166728"/>
            <a:ext cx="2096632" cy="2795509"/>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218" y="93313"/>
            <a:ext cx="3294891" cy="2471169"/>
          </a:xfrm>
          <a:prstGeom prst="rect">
            <a:avLst/>
          </a:prstGeom>
        </p:spPr>
      </p:pic>
    </p:spTree>
    <p:extLst>
      <p:ext uri="{BB962C8B-B14F-4D97-AF65-F5344CB8AC3E}">
        <p14:creationId xmlns:p14="http://schemas.microsoft.com/office/powerpoint/2010/main" val="32598830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smtClean="0"/>
              <a:t>Quelques images</a:t>
            </a:r>
            <a:endParaRPr lang="fr-FR"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2739" y="3463995"/>
            <a:ext cx="4294011" cy="3220508"/>
          </a:xfrm>
          <a:prstGeom prst="rect">
            <a:avLst/>
          </a:prstGeo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4893" y="2185416"/>
            <a:ext cx="3265173" cy="4353563"/>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219" y="1538952"/>
            <a:ext cx="2259754" cy="5145551"/>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3235" y="1174907"/>
            <a:ext cx="1233165" cy="2807966"/>
          </a:xfrm>
          <a:prstGeom prst="rect">
            <a:avLst/>
          </a:prstGeom>
        </p:spPr>
      </p:pic>
      <p:pic>
        <p:nvPicPr>
          <p:cNvPr id="9" name="Imag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62854" y="1935893"/>
            <a:ext cx="2729307" cy="2046980"/>
          </a:xfrm>
          <a:prstGeom prst="rect">
            <a:avLst/>
          </a:prstGeom>
        </p:spPr>
      </p:pic>
    </p:spTree>
    <p:extLst>
      <p:ext uri="{BB962C8B-B14F-4D97-AF65-F5344CB8AC3E}">
        <p14:creationId xmlns:p14="http://schemas.microsoft.com/office/powerpoint/2010/main" val="428148124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51</TotalTime>
  <Words>261</Words>
  <Application>Microsoft Office PowerPoint</Application>
  <PresentationFormat>Grand écran</PresentationFormat>
  <Paragraphs>8</Paragraphs>
  <Slides>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Arial</vt:lpstr>
      <vt:lpstr>Century Gothic</vt:lpstr>
      <vt:lpstr>Wingdings 3</vt:lpstr>
      <vt:lpstr>Ion</vt:lpstr>
      <vt:lpstr>  SEMAINE BLEUE: Donnons le sourire à nos ainés  </vt:lpstr>
      <vt:lpstr> </vt:lpstr>
      <vt:lpstr> </vt:lpstr>
      <vt:lpstr>Quelques images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SEMAINE BLEUE:</dc:title>
  <dc:creator>ADJ-DDFPT</dc:creator>
  <cp:lastModifiedBy>ADJ-DDFPT</cp:lastModifiedBy>
  <cp:revision>7</cp:revision>
  <dcterms:created xsi:type="dcterms:W3CDTF">2023-11-10T13:52:20Z</dcterms:created>
  <dcterms:modified xsi:type="dcterms:W3CDTF">2023-11-10T14:50:40Z</dcterms:modified>
</cp:coreProperties>
</file>