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9891986" cy="2053281"/>
          </a:xfrm>
        </p:spPr>
        <p:txBody>
          <a:bodyPr/>
          <a:lstStyle/>
          <a:p>
            <a:r>
              <a:rPr lang="fr-FR" sz="6600" dirty="0" smtClean="0"/>
              <a:t>RANDONNEE PEDESTRE</a:t>
            </a:r>
            <a:endParaRPr lang="fr-FR" sz="6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27950" y="4208970"/>
            <a:ext cx="8825658" cy="861420"/>
          </a:xfrm>
        </p:spPr>
        <p:txBody>
          <a:bodyPr>
            <a:normAutofit/>
          </a:bodyPr>
          <a:lstStyle/>
          <a:p>
            <a:r>
              <a:rPr lang="fr-FR" sz="3600" dirty="0" smtClean="0"/>
              <a:t>A LA DECOUVERTE D’ABSALON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7776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184" y="3081217"/>
            <a:ext cx="2542403" cy="338987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259" y="1501611"/>
            <a:ext cx="2892640" cy="514247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56" y="387179"/>
            <a:ext cx="3707027" cy="278027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174" y="452718"/>
            <a:ext cx="2957384" cy="221803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132659" y="1037967"/>
            <a:ext cx="2771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cascade d’Absalon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95416" y="3385751"/>
            <a:ext cx="3468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pause pour discuter de la faune de la Martinique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0050834" y="1853248"/>
            <a:ext cx="1976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Une aventure pleine d’émotions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423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24</Words>
  <Application>Microsoft Office PowerPoint</Application>
  <PresentationFormat>Grand écran</PresentationFormat>
  <Paragraphs>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Ion</vt:lpstr>
      <vt:lpstr>RANDONNEE PEDESTRE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RANDONNEE PEDESTRE</dc:title>
  <dc:creator>ADJ-DDFPT</dc:creator>
  <cp:lastModifiedBy>ADJ-DDFPT</cp:lastModifiedBy>
  <cp:revision>2</cp:revision>
  <dcterms:created xsi:type="dcterms:W3CDTF">2024-02-09T15:56:37Z</dcterms:created>
  <dcterms:modified xsi:type="dcterms:W3CDTF">2024-02-09T16:06:18Z</dcterms:modified>
</cp:coreProperties>
</file>