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1168400"/>
            <a:ext cx="8940800" cy="1943100"/>
          </a:xfrm>
        </p:spPr>
        <p:txBody>
          <a:bodyPr/>
          <a:lstStyle/>
          <a:p>
            <a:r>
              <a:rPr lang="fr-FR" dirty="0" smtClean="0"/>
              <a:t>Découverte KAYAK et  YOLE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mercredi 18 septembre </a:t>
            </a:r>
            <a:r>
              <a:rPr lang="fr-FR" dirty="0" smtClean="0"/>
              <a:t>2024</a:t>
            </a:r>
          </a:p>
          <a:p>
            <a:r>
              <a:rPr lang="fr-FR" dirty="0"/>
              <a:t> collège Gérard CAFÉ et Le LP R.NERIS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83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999" y="184150"/>
            <a:ext cx="5884336" cy="441325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02" y="184150"/>
            <a:ext cx="3242391" cy="243179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798" y="3454400"/>
            <a:ext cx="4234002" cy="3175502"/>
          </a:xfrm>
          <a:prstGeom prst="rect">
            <a:avLst/>
          </a:prstGeom>
        </p:spPr>
      </p:pic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549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00" y="3299595"/>
            <a:ext cx="4348666" cy="32615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401" y="214951"/>
            <a:ext cx="3528818" cy="264661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708" y="812800"/>
            <a:ext cx="3971926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192090"/>
      </p:ext>
    </p:extLst>
  </p:cSld>
  <p:clrMapOvr>
    <a:masterClrMapping/>
  </p:clrMapOvr>
</p:sld>
</file>

<file path=ppt/theme/theme1.xml><?xml version="1.0" encoding="utf-8"?>
<a:theme xmlns:a="http://schemas.openxmlformats.org/drawingml/2006/main" name="Cadr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TM03457475[[fn=Cadre]]</Template>
  <TotalTime>10</TotalTime>
  <Words>12</Words>
  <Application>Microsoft Office PowerPoint</Application>
  <PresentationFormat>Grand écran</PresentationFormat>
  <Paragraphs>7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6" baseType="lpstr">
      <vt:lpstr>Corbel</vt:lpstr>
      <vt:lpstr>Wingdings 2</vt:lpstr>
      <vt:lpstr>Cadre</vt:lpstr>
      <vt:lpstr>Découverte KAYAK et  YOLE</vt:lpstr>
      <vt:lpstr> </vt:lpstr>
      <vt:lpstr>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Découverte KAYAK et YOLE</dc:title>
  <dc:creator>ADJ-DDFPT</dc:creator>
  <cp:lastModifiedBy>ADJ-DDFPT</cp:lastModifiedBy>
  <cp:revision>2</cp:revision>
  <dcterms:created xsi:type="dcterms:W3CDTF">2024-09-23T13:56:16Z</dcterms:created>
  <dcterms:modified xsi:type="dcterms:W3CDTF">2024-09-23T14:06:54Z</dcterms:modified>
</cp:coreProperties>
</file>