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7531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5840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5005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90861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0105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0105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5658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6495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0562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67932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407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9609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4120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173681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6394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8857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748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DA38F49-B3E2-4BF0-BEC7-C30D34ABBB8D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25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7.jpg"/><Relationship Id="rId7" Type="http://schemas.openxmlformats.org/officeDocument/2006/relationships/image" Target="../media/image20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1.jpg"/><Relationship Id="rId7" Type="http://schemas.openxmlformats.org/officeDocument/2006/relationships/image" Target="../media/image26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7AA172C-BD15-4903-8A76-97D21FA3A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10607F-8F4A-2A61-8E2E-AC65BA4B21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2710" y="628617"/>
            <a:ext cx="3971902" cy="3028983"/>
          </a:xfrm>
        </p:spPr>
        <p:txBody>
          <a:bodyPr>
            <a:normAutofit/>
          </a:bodyPr>
          <a:lstStyle/>
          <a:p>
            <a:r>
              <a:rPr lang="fr-FR"/>
              <a:t>LA MARTINIQUE CATA RAID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A3C1A96-6AB2-9472-C10A-9FE89EB66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2709" y="3843868"/>
            <a:ext cx="2827315" cy="1564744"/>
          </a:xfrm>
        </p:spPr>
        <p:txBody>
          <a:bodyPr>
            <a:normAutofit/>
          </a:bodyPr>
          <a:lstStyle/>
          <a:p>
            <a:r>
              <a:rPr lang="fr-FR"/>
              <a:t>EN IMAGE</a:t>
            </a:r>
          </a:p>
        </p:txBody>
      </p:sp>
      <p:sp>
        <p:nvSpPr>
          <p:cNvPr id="30" name="Snip Diagonal Corner Rectangle 6">
            <a:extLst>
              <a:ext uri="{FF2B5EF4-FFF2-40B4-BE49-F238E27FC236}">
                <a16:creationId xmlns:a16="http://schemas.microsoft.com/office/drawing/2014/main" id="{BC4E708F-D5FF-4017-BC18-64B8182BB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-2"/>
            <a:ext cx="7219522" cy="6858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26EB1C1-A23E-4558-84A2-F970731F1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50" y="4034649"/>
            <a:ext cx="2849462" cy="28140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 descr="Une image contenant plein air, ciel, voile, voilier&#10;&#10;Le contenu généré par l’IA peut être incorrect.">
            <a:extLst>
              <a:ext uri="{FF2B5EF4-FFF2-40B4-BE49-F238E27FC236}">
                <a16:creationId xmlns:a16="http://schemas.microsoft.com/office/drawing/2014/main" id="{051FC225-C180-A881-D03A-D62C961A2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8" r="26209" b="-1"/>
          <a:stretch>
            <a:fillRect/>
          </a:stretch>
        </p:blipFill>
        <p:spPr>
          <a:xfrm>
            <a:off x="3002038" y="3243064"/>
            <a:ext cx="4066029" cy="3605670"/>
          </a:xfrm>
          <a:prstGeom prst="rect">
            <a:avLst/>
          </a:prstGeom>
        </p:spPr>
      </p:pic>
      <p:pic>
        <p:nvPicPr>
          <p:cNvPr id="12" name="Image 11" descr="Une image contenant plein air, ciel, personne, lac&#10;&#10;Le contenu généré par l’IA peut être incorrect.">
            <a:extLst>
              <a:ext uri="{FF2B5EF4-FFF2-40B4-BE49-F238E27FC236}">
                <a16:creationId xmlns:a16="http://schemas.microsoft.com/office/drawing/2014/main" id="{A13386D5-DF44-9246-6F9E-29B7C2646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2" r="17948" b="-1"/>
          <a:stretch>
            <a:fillRect/>
          </a:stretch>
        </p:blipFill>
        <p:spPr>
          <a:xfrm>
            <a:off x="-2" y="10"/>
            <a:ext cx="4551358" cy="3899748"/>
          </a:xfrm>
          <a:custGeom>
            <a:avLst/>
            <a:gdLst/>
            <a:ahLst/>
            <a:cxnLst/>
            <a:rect l="l" t="t" r="r" b="b"/>
            <a:pathLst>
              <a:path w="4551358" h="3899758">
                <a:moveTo>
                  <a:pt x="0" y="0"/>
                </a:moveTo>
                <a:lnTo>
                  <a:pt x="4551358" y="0"/>
                </a:lnTo>
                <a:lnTo>
                  <a:pt x="4551358" y="3077500"/>
                </a:lnTo>
                <a:lnTo>
                  <a:pt x="2843111" y="3077500"/>
                </a:lnTo>
                <a:lnTo>
                  <a:pt x="2843111" y="3899758"/>
                </a:lnTo>
                <a:lnTo>
                  <a:pt x="0" y="3899758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F13512-1F60-4DEA-DC76-E5845C3A1C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730" r="35054" b="-1"/>
          <a:stretch>
            <a:fillRect/>
          </a:stretch>
        </p:blipFill>
        <p:spPr>
          <a:xfrm>
            <a:off x="4709539" y="-9256"/>
            <a:ext cx="2358526" cy="308583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7675D50F-4FED-42EB-830A-5468E3441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8F3F8CD-5714-4797-8BEC-192B45B92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FFFC9F6-86F8-4ED5-A80E-7E269EF29B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5">
              <a:extLst>
                <a:ext uri="{FF2B5EF4-FFF2-40B4-BE49-F238E27FC236}">
                  <a16:creationId xmlns:a16="http://schemas.microsoft.com/office/drawing/2014/main" id="{0DDDF908-A317-4DFB-8B2D-6A5D2B60F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82D43A5-1F46-4589-898E-6BDED1816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B10DFD5-8F61-4C94-8E23-42FFC88B05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174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habits, personne, plein air, homme&#10;&#10;Le contenu généré par l’IA peut être incorrect.">
            <a:extLst>
              <a:ext uri="{FF2B5EF4-FFF2-40B4-BE49-F238E27FC236}">
                <a16:creationId xmlns:a16="http://schemas.microsoft.com/office/drawing/2014/main" id="{4F70D24C-2DDD-D898-67A6-31F942FB5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19" y="180975"/>
            <a:ext cx="2900362" cy="3867149"/>
          </a:xfrm>
          <a:prstGeom prst="rect">
            <a:avLst/>
          </a:prstGeom>
        </p:spPr>
      </p:pic>
      <p:pic>
        <p:nvPicPr>
          <p:cNvPr id="15" name="Image 14" descr="Une image contenant plein air, personne, habits, homme&#10;&#10;Le contenu généré par l’IA peut être incorrect.">
            <a:extLst>
              <a:ext uri="{FF2B5EF4-FFF2-40B4-BE49-F238E27FC236}">
                <a16:creationId xmlns:a16="http://schemas.microsoft.com/office/drawing/2014/main" id="{7BB9684E-936B-6580-EB55-E803916BE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3706415"/>
            <a:ext cx="3914775" cy="2936082"/>
          </a:xfrm>
          <a:prstGeom prst="rect">
            <a:avLst/>
          </a:prstGeom>
        </p:spPr>
      </p:pic>
      <p:pic>
        <p:nvPicPr>
          <p:cNvPr id="17" name="Image 16" descr="Une image contenant habits, personne, plein air, homme&#10;&#10;Le contenu généré par l’IA peut être incorrect.">
            <a:extLst>
              <a:ext uri="{FF2B5EF4-FFF2-40B4-BE49-F238E27FC236}">
                <a16:creationId xmlns:a16="http://schemas.microsoft.com/office/drawing/2014/main" id="{B7A4EB62-1A01-63B9-DBEF-3750E8AEE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215503"/>
            <a:ext cx="6000750" cy="3375422"/>
          </a:xfrm>
          <a:prstGeom prst="rect">
            <a:avLst/>
          </a:prstGeom>
        </p:spPr>
      </p:pic>
      <p:pic>
        <p:nvPicPr>
          <p:cNvPr id="21" name="Image 20" descr="Une image contenant personne, habits, plein air, homme&#10;&#10;Le contenu généré par l’IA peut être incorrect.">
            <a:extLst>
              <a:ext uri="{FF2B5EF4-FFF2-40B4-BE49-F238E27FC236}">
                <a16:creationId xmlns:a16="http://schemas.microsoft.com/office/drawing/2014/main" id="{A2879171-5810-F240-7663-09694F39D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174" y="4272557"/>
            <a:ext cx="4410075" cy="2480667"/>
          </a:xfrm>
          <a:prstGeom prst="rect">
            <a:avLst/>
          </a:prstGeom>
        </p:spPr>
      </p:pic>
      <p:pic>
        <p:nvPicPr>
          <p:cNvPr id="25" name="Image 24" descr="Une image contenant habits, plein air, personne, chaussures&#10;&#10;Le contenu généré par l’IA peut être incorrect.">
            <a:extLst>
              <a:ext uri="{FF2B5EF4-FFF2-40B4-BE49-F238E27FC236}">
                <a16:creationId xmlns:a16="http://schemas.microsoft.com/office/drawing/2014/main" id="{9E3302FA-CC41-5E25-0A38-B331A72D2D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9" y="527049"/>
            <a:ext cx="2243138" cy="398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96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lein air, eau, ciel, bateau&#10;&#10;Le contenu généré par l’IA peut être incorrect.">
            <a:extLst>
              <a:ext uri="{FF2B5EF4-FFF2-40B4-BE49-F238E27FC236}">
                <a16:creationId xmlns:a16="http://schemas.microsoft.com/office/drawing/2014/main" id="{E281855C-7DA2-BA29-BBFB-CAD43544D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5952"/>
            <a:ext cx="5753100" cy="3236119"/>
          </a:xfrm>
          <a:prstGeom prst="rect">
            <a:avLst/>
          </a:prstGeom>
        </p:spPr>
      </p:pic>
      <p:pic>
        <p:nvPicPr>
          <p:cNvPr id="5" name="Image 4" descr="Une image contenant ciel, plein air, voile, eau&#10;&#10;Le contenu généré par l’IA peut être incorrect.">
            <a:extLst>
              <a:ext uri="{FF2B5EF4-FFF2-40B4-BE49-F238E27FC236}">
                <a16:creationId xmlns:a16="http://schemas.microsoft.com/office/drawing/2014/main" id="{1048D658-982D-35CA-E50E-9376B2102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49" y="4533900"/>
            <a:ext cx="4131733" cy="2324100"/>
          </a:xfrm>
          <a:prstGeom prst="rect">
            <a:avLst/>
          </a:prstGeom>
        </p:spPr>
      </p:pic>
      <p:pic>
        <p:nvPicPr>
          <p:cNvPr id="7" name="Image 6" descr="Une image contenant ciel, plein air, eau, bateau&#10;&#10;Le contenu généré par l’IA peut être incorrect.">
            <a:extLst>
              <a:ext uri="{FF2B5EF4-FFF2-40B4-BE49-F238E27FC236}">
                <a16:creationId xmlns:a16="http://schemas.microsoft.com/office/drawing/2014/main" id="{182089CF-1D9F-51F0-190E-73D7BC574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107" y="4114799"/>
            <a:ext cx="4702526" cy="2645171"/>
          </a:xfrm>
          <a:prstGeom prst="rect">
            <a:avLst/>
          </a:prstGeom>
        </p:spPr>
      </p:pic>
      <p:pic>
        <p:nvPicPr>
          <p:cNvPr id="9" name="Image 8" descr="Une image contenant plein air, personne, ciel, habits&#10;&#10;Le contenu généré par l’IA peut être incorrect.">
            <a:extLst>
              <a:ext uri="{FF2B5EF4-FFF2-40B4-BE49-F238E27FC236}">
                <a16:creationId xmlns:a16="http://schemas.microsoft.com/office/drawing/2014/main" id="{4EF27533-7017-E538-92C6-8014F913D2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358" y="0"/>
            <a:ext cx="2314575" cy="4114800"/>
          </a:xfrm>
          <a:prstGeom prst="rect">
            <a:avLst/>
          </a:prstGeom>
        </p:spPr>
      </p:pic>
      <p:pic>
        <p:nvPicPr>
          <p:cNvPr id="11" name="Image 10" descr="Une image contenant plein air, eau, embarcation, transport&#10;&#10;Le contenu généré par l’IA peut être incorrect.">
            <a:extLst>
              <a:ext uri="{FF2B5EF4-FFF2-40B4-BE49-F238E27FC236}">
                <a16:creationId xmlns:a16="http://schemas.microsoft.com/office/drawing/2014/main" id="{1745AB9D-6503-374F-6AA7-C70D7DE58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06" y="3242071"/>
            <a:ext cx="2638425" cy="3517900"/>
          </a:xfrm>
          <a:prstGeom prst="rect">
            <a:avLst/>
          </a:prstGeom>
        </p:spPr>
      </p:pic>
      <p:pic>
        <p:nvPicPr>
          <p:cNvPr id="13" name="Image 12" descr="Une image contenant plein air, eau, faire du surf, personne&#10;&#10;Le contenu généré par l’IA peut être incorrect.">
            <a:extLst>
              <a:ext uri="{FF2B5EF4-FFF2-40B4-BE49-F238E27FC236}">
                <a16:creationId xmlns:a16="http://schemas.microsoft.com/office/drawing/2014/main" id="{3E1AFBDB-7A82-0176-2363-0E882B1848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583" y="95249"/>
            <a:ext cx="2571750" cy="3429000"/>
          </a:xfrm>
          <a:prstGeom prst="rect">
            <a:avLst/>
          </a:prstGeom>
        </p:spPr>
      </p:pic>
      <p:pic>
        <p:nvPicPr>
          <p:cNvPr id="17" name="Image 16" descr="Une image contenant plein air, eau, Loisir de plein air, récréation&#10;&#10;Le contenu généré par l’IA peut être incorrect.">
            <a:extLst>
              <a:ext uri="{FF2B5EF4-FFF2-40B4-BE49-F238E27FC236}">
                <a16:creationId xmlns:a16="http://schemas.microsoft.com/office/drawing/2014/main" id="{FC713313-B988-EE36-6B24-0DDDF2878A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307" y="1885950"/>
            <a:ext cx="231457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75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1A7B1D-24F1-4AB5-9D1F-8F22F52C6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Image 3" descr="Une image contenant habits, personne, chaussures, homme&#10;&#10;Le contenu généré par l’IA peut être incorrect.">
            <a:extLst>
              <a:ext uri="{FF2B5EF4-FFF2-40B4-BE49-F238E27FC236}">
                <a16:creationId xmlns:a16="http://schemas.microsoft.com/office/drawing/2014/main" id="{E8BD56C0-5196-8745-8498-C10FBB952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33" y="3362324"/>
            <a:ext cx="1935956" cy="2581275"/>
          </a:xfrm>
          <a:prstGeom prst="rect">
            <a:avLst/>
          </a:prstGeom>
        </p:spPr>
      </p:pic>
      <p:pic>
        <p:nvPicPr>
          <p:cNvPr id="6" name="Image 5" descr="Une image contenant plein air, ciel, eau, embarcation&#10;&#10;Le contenu généré par l’IA peut être incorrect.">
            <a:extLst>
              <a:ext uri="{FF2B5EF4-FFF2-40B4-BE49-F238E27FC236}">
                <a16:creationId xmlns:a16="http://schemas.microsoft.com/office/drawing/2014/main" id="{D2D69351-7D71-CC9C-EBED-6341A2CB7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0" y="9789"/>
            <a:ext cx="6096000" cy="3429000"/>
          </a:xfrm>
          <a:prstGeom prst="rect">
            <a:avLst/>
          </a:prstGeom>
        </p:spPr>
      </p:pic>
      <p:pic>
        <p:nvPicPr>
          <p:cNvPr id="8" name="Image 7" descr="Une image contenant plein air, ciel, voile, voilier&#10;&#10;Le contenu généré par l’IA peut être incorrect.">
            <a:extLst>
              <a:ext uri="{FF2B5EF4-FFF2-40B4-BE49-F238E27FC236}">
                <a16:creationId xmlns:a16="http://schemas.microsoft.com/office/drawing/2014/main" id="{28FE16F3-B175-F600-5D41-BE5D86115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060" y="4276724"/>
            <a:ext cx="4572000" cy="2571750"/>
          </a:xfrm>
          <a:prstGeom prst="rect">
            <a:avLst/>
          </a:prstGeom>
        </p:spPr>
      </p:pic>
      <p:pic>
        <p:nvPicPr>
          <p:cNvPr id="10" name="Image 9" descr="Une image contenant plein air, ciel, bateau, véhicule&#10;&#10;Le contenu généré par l’IA peut être incorrect.">
            <a:extLst>
              <a:ext uri="{FF2B5EF4-FFF2-40B4-BE49-F238E27FC236}">
                <a16:creationId xmlns:a16="http://schemas.microsoft.com/office/drawing/2014/main" id="{601B076A-A117-C913-AE74-2D3DEEAE2F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6724"/>
            <a:ext cx="4588933" cy="2581275"/>
          </a:xfrm>
          <a:prstGeom prst="rect">
            <a:avLst/>
          </a:prstGeom>
        </p:spPr>
      </p:pic>
      <p:pic>
        <p:nvPicPr>
          <p:cNvPr id="12" name="Image 11" descr="Une image contenant plein air, bateau, Plaisance, véhicule&#10;&#10;Le contenu généré par l’IA peut être incorrect.">
            <a:extLst>
              <a:ext uri="{FF2B5EF4-FFF2-40B4-BE49-F238E27FC236}">
                <a16:creationId xmlns:a16="http://schemas.microsoft.com/office/drawing/2014/main" id="{7155DE5A-A494-B2DA-604D-427006D7E9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0" y="2500843"/>
            <a:ext cx="3009900" cy="2257425"/>
          </a:xfrm>
          <a:prstGeom prst="rect">
            <a:avLst/>
          </a:prstGeom>
        </p:spPr>
      </p:pic>
      <p:pic>
        <p:nvPicPr>
          <p:cNvPr id="14" name="Image 13" descr="Une image contenant plein air, ciel, voilier, voile&#10;&#10;Le contenu généré par l’IA peut être incorrect.">
            <a:extLst>
              <a:ext uri="{FF2B5EF4-FFF2-40B4-BE49-F238E27FC236}">
                <a16:creationId xmlns:a16="http://schemas.microsoft.com/office/drawing/2014/main" id="{7997D50C-654D-53F5-5F90-ABF58F4E3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060" y="0"/>
            <a:ext cx="3232742" cy="4310323"/>
          </a:xfrm>
          <a:prstGeom prst="rect">
            <a:avLst/>
          </a:prstGeom>
        </p:spPr>
      </p:pic>
      <p:pic>
        <p:nvPicPr>
          <p:cNvPr id="16" name="Image 15" descr="Une image contenant texte, écriture manuscrite, dessin, tableau blanc&#10;&#10;Le contenu généré par l’IA peut être incorrect.">
            <a:extLst>
              <a:ext uri="{FF2B5EF4-FFF2-40B4-BE49-F238E27FC236}">
                <a16:creationId xmlns:a16="http://schemas.microsoft.com/office/drawing/2014/main" id="{194A438A-2D11-14BB-84F9-29A7DFAB7A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060" y="-24343"/>
            <a:ext cx="2540000" cy="338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25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ersonne, habits, plein air&#10;&#10;Le contenu généré par l’IA peut être incorrect.">
            <a:extLst>
              <a:ext uri="{FF2B5EF4-FFF2-40B4-BE49-F238E27FC236}">
                <a16:creationId xmlns:a16="http://schemas.microsoft.com/office/drawing/2014/main" id="{55186840-39BE-F1F4-148B-885754429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59" y="3747111"/>
            <a:ext cx="1701404" cy="3024718"/>
          </a:xfrm>
          <a:prstGeom prst="rect">
            <a:avLst/>
          </a:prstGeom>
        </p:spPr>
      </p:pic>
      <p:pic>
        <p:nvPicPr>
          <p:cNvPr id="5" name="Image 4" descr="Une image contenant ciel, plein air, eau, bateau&#10;&#10;Le contenu généré par l’IA peut être incorrect.">
            <a:extLst>
              <a:ext uri="{FF2B5EF4-FFF2-40B4-BE49-F238E27FC236}">
                <a16:creationId xmlns:a16="http://schemas.microsoft.com/office/drawing/2014/main" id="{D35F5520-D075-96E3-17A5-BCD9A668E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153" y="1095374"/>
            <a:ext cx="3200400" cy="1800225"/>
          </a:xfrm>
          <a:prstGeom prst="rect">
            <a:avLst/>
          </a:prstGeom>
        </p:spPr>
      </p:pic>
      <p:pic>
        <p:nvPicPr>
          <p:cNvPr id="7" name="Image 6" descr="Une image contenant plein air, ciel, sol, nuage&#10;&#10;Le contenu généré par l’IA peut être incorrect.">
            <a:extLst>
              <a:ext uri="{FF2B5EF4-FFF2-40B4-BE49-F238E27FC236}">
                <a16:creationId xmlns:a16="http://schemas.microsoft.com/office/drawing/2014/main" id="{4D9D5CF0-667C-365B-AE57-80D6179AD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3429000"/>
          </a:xfrm>
          <a:prstGeom prst="rect">
            <a:avLst/>
          </a:prstGeom>
        </p:spPr>
      </p:pic>
      <p:pic>
        <p:nvPicPr>
          <p:cNvPr id="9" name="Image 8" descr="Une image contenant plein air, ciel, eau, voilier&#10;&#10;Le contenu généré par l’IA peut être incorrect.">
            <a:extLst>
              <a:ext uri="{FF2B5EF4-FFF2-40B4-BE49-F238E27FC236}">
                <a16:creationId xmlns:a16="http://schemas.microsoft.com/office/drawing/2014/main" id="{1273C12E-8855-682E-A163-397B9FE962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91" y="86172"/>
            <a:ext cx="5713810" cy="3214018"/>
          </a:xfrm>
          <a:prstGeom prst="rect">
            <a:avLst/>
          </a:prstGeom>
        </p:spPr>
      </p:pic>
      <p:pic>
        <p:nvPicPr>
          <p:cNvPr id="13" name="Image 12" descr="Une image contenant personne, plein air, habits, récréation&#10;&#10;Le contenu généré par l’IA peut être incorrect.">
            <a:extLst>
              <a:ext uri="{FF2B5EF4-FFF2-40B4-BE49-F238E27FC236}">
                <a16:creationId xmlns:a16="http://schemas.microsoft.com/office/drawing/2014/main" id="{666D2761-798A-FE8E-C532-335F4F9E63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555" y="3648072"/>
            <a:ext cx="2235995" cy="2981327"/>
          </a:xfrm>
          <a:prstGeom prst="rect">
            <a:avLst/>
          </a:prstGeom>
        </p:spPr>
      </p:pic>
      <p:pic>
        <p:nvPicPr>
          <p:cNvPr id="15" name="Image 14" descr="Une image contenant plein air, personne, ciel, habits&#10;&#10;Le contenu généré par l’IA peut être incorrect.">
            <a:extLst>
              <a:ext uri="{FF2B5EF4-FFF2-40B4-BE49-F238E27FC236}">
                <a16:creationId xmlns:a16="http://schemas.microsoft.com/office/drawing/2014/main" id="{E65C4AAC-EC01-E952-7D87-37F51789B7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162" y="3876675"/>
            <a:ext cx="2235994" cy="2981325"/>
          </a:xfrm>
          <a:prstGeom prst="rect">
            <a:avLst/>
          </a:prstGeom>
        </p:spPr>
      </p:pic>
      <p:pic>
        <p:nvPicPr>
          <p:cNvPr id="17" name="Image 16" descr="Une image contenant habits, personne, plein air, eau&#10;&#10;Le contenu généré par l’IA peut être incorrect.">
            <a:extLst>
              <a:ext uri="{FF2B5EF4-FFF2-40B4-BE49-F238E27FC236}">
                <a16:creationId xmlns:a16="http://schemas.microsoft.com/office/drawing/2014/main" id="{6E813ED4-BFF0-B7BE-9C60-43978674D5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713" y="4132658"/>
            <a:ext cx="3829050" cy="215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592"/>
      </p:ext>
    </p:extLst>
  </p:cSld>
  <p:clrMapOvr>
    <a:masterClrMapping/>
  </p:clrMapOvr>
</p:sld>
</file>

<file path=ppt/theme/theme1.xml><?xml version="1.0" encoding="utf-8"?>
<a:theme xmlns:a="http://schemas.openxmlformats.org/drawingml/2006/main" name="Secteur">
  <a:themeElements>
    <a:clrScheme name="Secteu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eu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eu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</TotalTime>
  <Words>7</Words>
  <Application>Microsoft Office PowerPoint</Application>
  <PresentationFormat>Grand écran</PresentationFormat>
  <Paragraphs>3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Secteur</vt:lpstr>
      <vt:lpstr>LA MARTINIQUE CATA RAID</vt:lpstr>
      <vt:lpstr>Présentation PowerPoint</vt:lpstr>
      <vt:lpstr>Présentation PowerPoint</vt:lpstr>
      <vt:lpstr>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bureau des entreprises</dc:creator>
  <cp:lastModifiedBy>bureau des entreprises</cp:lastModifiedBy>
  <cp:revision>1</cp:revision>
  <dcterms:created xsi:type="dcterms:W3CDTF">2025-07-02T12:46:20Z</dcterms:created>
  <dcterms:modified xsi:type="dcterms:W3CDTF">2025-07-02T13:01:23Z</dcterms:modified>
</cp:coreProperties>
</file>