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62" r:id="rId3"/>
    <p:sldId id="257" r:id="rId4"/>
    <p:sldId id="259" r:id="rId5"/>
    <p:sldId id="261"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58" d="100"/>
          <a:sy n="58" d="100"/>
        </p:scale>
        <p:origin x="121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fr-FR"/>
              <a:t>Modifiez le style du titre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50D0C861-2E92-4468-8200-D17D86065A1C}" type="datetimeFigureOut">
              <a:rPr lang="fr-FR" smtClean="0"/>
              <a:t>20/10/2025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419E701-E539-475C-AA86-185120F19128}" type="slidenum">
              <a:rPr lang="fr-FR" smtClean="0"/>
              <a:t>‹N°›</a:t>
            </a:fld>
            <a:endParaRPr lang="fr-FR"/>
          </a:p>
        </p:txBody>
      </p:sp>
    </p:spTree>
    <p:extLst>
      <p:ext uri="{BB962C8B-B14F-4D97-AF65-F5344CB8AC3E}">
        <p14:creationId xmlns:p14="http://schemas.microsoft.com/office/powerpoint/2010/main" val="23528156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50D0C861-2E92-4468-8200-D17D86065A1C}" type="datetimeFigureOut">
              <a:rPr lang="fr-FR" smtClean="0"/>
              <a:t>20/10/2025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419E701-E539-475C-AA86-185120F19128}" type="slidenum">
              <a:rPr lang="fr-FR" smtClean="0"/>
              <a:t>‹N°›</a:t>
            </a:fld>
            <a:endParaRPr lang="fr-FR"/>
          </a:p>
        </p:txBody>
      </p:sp>
    </p:spTree>
    <p:extLst>
      <p:ext uri="{BB962C8B-B14F-4D97-AF65-F5344CB8AC3E}">
        <p14:creationId xmlns:p14="http://schemas.microsoft.com/office/powerpoint/2010/main" val="19629128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50D0C861-2E92-4468-8200-D17D86065A1C}" type="datetimeFigureOut">
              <a:rPr lang="fr-FR" smtClean="0"/>
              <a:t>20/10/2025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419E701-E539-475C-AA86-185120F19128}" type="slidenum">
              <a:rPr lang="fr-FR" smtClean="0"/>
              <a:t>‹N°›</a:t>
            </a:fld>
            <a:endParaRPr lang="fr-FR"/>
          </a:p>
        </p:txBody>
      </p:sp>
    </p:spTree>
    <p:extLst>
      <p:ext uri="{BB962C8B-B14F-4D97-AF65-F5344CB8AC3E}">
        <p14:creationId xmlns:p14="http://schemas.microsoft.com/office/powerpoint/2010/main" val="19156462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50D0C861-2E92-4468-8200-D17D86065A1C}" type="datetimeFigureOut">
              <a:rPr lang="fr-FR" smtClean="0"/>
              <a:t>20/10/2025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E419E701-E539-475C-AA86-185120F19128}" type="slidenum">
              <a:rPr lang="fr-FR" smtClean="0"/>
              <a:t>‹N°›</a:t>
            </a:fld>
            <a:endParaRPr lang="fr-FR"/>
          </a:p>
        </p:txBody>
      </p:sp>
    </p:spTree>
    <p:extLst>
      <p:ext uri="{BB962C8B-B14F-4D97-AF65-F5344CB8AC3E}">
        <p14:creationId xmlns:p14="http://schemas.microsoft.com/office/powerpoint/2010/main" val="10180908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50D0C861-2E92-4468-8200-D17D86065A1C}" type="datetimeFigureOut">
              <a:rPr lang="fr-FR" smtClean="0"/>
              <a:t>20/10/2025</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E419E701-E539-475C-AA86-185120F19128}" type="slidenum">
              <a:rPr lang="fr-FR" smtClean="0"/>
              <a:t>‹N°›</a:t>
            </a:fld>
            <a:endParaRPr lang="fr-FR"/>
          </a:p>
        </p:txBody>
      </p:sp>
    </p:spTree>
    <p:extLst>
      <p:ext uri="{BB962C8B-B14F-4D97-AF65-F5344CB8AC3E}">
        <p14:creationId xmlns:p14="http://schemas.microsoft.com/office/powerpoint/2010/main" val="22112004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7" name="Date Placeholder 2"/>
          <p:cNvSpPr>
            <a:spLocks noGrp="1"/>
          </p:cNvSpPr>
          <p:nvPr>
            <p:ph type="dt" sz="half" idx="10"/>
          </p:nvPr>
        </p:nvSpPr>
        <p:spPr/>
        <p:txBody>
          <a:bodyPr/>
          <a:lstStyle/>
          <a:p>
            <a:fld id="{50D0C861-2E92-4468-8200-D17D86065A1C}" type="datetimeFigureOut">
              <a:rPr lang="fr-FR" smtClean="0"/>
              <a:t>20/10/2025</a:t>
            </a:fld>
            <a:endParaRPr lang="fr-FR"/>
          </a:p>
        </p:txBody>
      </p:sp>
      <p:sp>
        <p:nvSpPr>
          <p:cNvPr id="5" name="Footer Placeholder 3"/>
          <p:cNvSpPr>
            <a:spLocks noGrp="1"/>
          </p:cNvSpPr>
          <p:nvPr>
            <p:ph type="ftr" sz="quarter" idx="11"/>
          </p:nvPr>
        </p:nvSpPr>
        <p:spPr/>
        <p:txBody>
          <a:bodyPr/>
          <a:lstStyle/>
          <a:p>
            <a:endParaRPr lang="fr-FR"/>
          </a:p>
        </p:txBody>
      </p:sp>
      <p:sp>
        <p:nvSpPr>
          <p:cNvPr id="6" name="Slide Number Placeholder 4"/>
          <p:cNvSpPr>
            <a:spLocks noGrp="1"/>
          </p:cNvSpPr>
          <p:nvPr>
            <p:ph type="sldNum" sz="quarter" idx="12"/>
          </p:nvPr>
        </p:nvSpPr>
        <p:spPr/>
        <p:txBody>
          <a:bodyPr/>
          <a:lstStyle/>
          <a:p>
            <a:fld id="{E419E701-E539-475C-AA86-185120F19128}" type="slidenum">
              <a:rPr lang="fr-FR" smtClean="0"/>
              <a:t>‹N°›</a:t>
            </a:fld>
            <a:endParaRPr lang="fr-FR"/>
          </a:p>
        </p:txBody>
      </p:sp>
    </p:spTree>
    <p:extLst>
      <p:ext uri="{BB962C8B-B14F-4D97-AF65-F5344CB8AC3E}">
        <p14:creationId xmlns:p14="http://schemas.microsoft.com/office/powerpoint/2010/main" val="41860963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50D0C861-2E92-4468-8200-D17D86065A1C}" type="datetimeFigureOut">
              <a:rPr lang="fr-FR" smtClean="0"/>
              <a:t>20/10/2025</a:t>
            </a:fld>
            <a:endParaRPr lang="fr-FR"/>
          </a:p>
        </p:txBody>
      </p:sp>
      <p:sp>
        <p:nvSpPr>
          <p:cNvPr id="5" name="Footer Placeholder 2"/>
          <p:cNvSpPr>
            <a:spLocks noGrp="1"/>
          </p:cNvSpPr>
          <p:nvPr>
            <p:ph type="ftr" sz="quarter" idx="11"/>
          </p:nvPr>
        </p:nvSpPr>
        <p:spPr/>
        <p:txBody>
          <a:bodyPr/>
          <a:lstStyle/>
          <a:p>
            <a:endParaRPr lang="fr-FR"/>
          </a:p>
        </p:txBody>
      </p:sp>
      <p:sp>
        <p:nvSpPr>
          <p:cNvPr id="6" name="Slide Number Placeholder 3"/>
          <p:cNvSpPr>
            <a:spLocks noGrp="1"/>
          </p:cNvSpPr>
          <p:nvPr>
            <p:ph type="sldNum" sz="quarter" idx="12"/>
          </p:nvPr>
        </p:nvSpPr>
        <p:spPr/>
        <p:txBody>
          <a:bodyPr/>
          <a:lstStyle/>
          <a:p>
            <a:fld id="{E419E701-E539-475C-AA86-185120F19128}" type="slidenum">
              <a:rPr lang="fr-FR" smtClean="0"/>
              <a:t>‹N°›</a:t>
            </a:fld>
            <a:endParaRPr lang="fr-FR"/>
          </a:p>
        </p:txBody>
      </p:sp>
    </p:spTree>
    <p:extLst>
      <p:ext uri="{BB962C8B-B14F-4D97-AF65-F5344CB8AC3E}">
        <p14:creationId xmlns:p14="http://schemas.microsoft.com/office/powerpoint/2010/main" val="9588711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fr-FR"/>
              <a:t>Modifiez le style du titre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7" name="Date Placeholder 4"/>
          <p:cNvSpPr>
            <a:spLocks noGrp="1"/>
          </p:cNvSpPr>
          <p:nvPr>
            <p:ph type="dt" sz="half" idx="10"/>
          </p:nvPr>
        </p:nvSpPr>
        <p:spPr/>
        <p:txBody>
          <a:bodyPr/>
          <a:lstStyle/>
          <a:p>
            <a:fld id="{50D0C861-2E92-4468-8200-D17D86065A1C}" type="datetimeFigureOut">
              <a:rPr lang="fr-FR" smtClean="0"/>
              <a:t>20/10/2025</a:t>
            </a:fld>
            <a:endParaRPr lang="fr-FR"/>
          </a:p>
        </p:txBody>
      </p:sp>
      <p:sp>
        <p:nvSpPr>
          <p:cNvPr id="5" name="Footer Placeholder 5"/>
          <p:cNvSpPr>
            <a:spLocks noGrp="1"/>
          </p:cNvSpPr>
          <p:nvPr>
            <p:ph type="ftr" sz="quarter" idx="11"/>
          </p:nvPr>
        </p:nvSpPr>
        <p:spPr/>
        <p:txBody>
          <a:bodyPr/>
          <a:lstStyle/>
          <a:p>
            <a:endParaRPr lang="fr-FR"/>
          </a:p>
        </p:txBody>
      </p:sp>
      <p:sp>
        <p:nvSpPr>
          <p:cNvPr id="6" name="Slide Number Placeholder 6"/>
          <p:cNvSpPr>
            <a:spLocks noGrp="1"/>
          </p:cNvSpPr>
          <p:nvPr>
            <p:ph type="sldNum" sz="quarter" idx="12"/>
          </p:nvPr>
        </p:nvSpPr>
        <p:spPr/>
        <p:txBody>
          <a:bodyPr/>
          <a:lstStyle/>
          <a:p>
            <a:fld id="{E419E701-E539-475C-AA86-185120F19128}" type="slidenum">
              <a:rPr lang="fr-FR" smtClean="0"/>
              <a:t>‹N°›</a:t>
            </a:fld>
            <a:endParaRPr lang="fr-FR"/>
          </a:p>
        </p:txBody>
      </p:sp>
    </p:spTree>
    <p:extLst>
      <p:ext uri="{BB962C8B-B14F-4D97-AF65-F5344CB8AC3E}">
        <p14:creationId xmlns:p14="http://schemas.microsoft.com/office/powerpoint/2010/main" val="1932074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fr-FR"/>
              <a:t>Modifiez le style du titre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50D0C861-2E92-4468-8200-D17D86065A1C}" type="datetimeFigureOut">
              <a:rPr lang="fr-FR" smtClean="0"/>
              <a:t>20/10/2025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E419E701-E539-475C-AA86-185120F19128}" type="slidenum">
              <a:rPr lang="fr-FR" smtClean="0"/>
              <a:t>‹N°›</a:t>
            </a:fld>
            <a:endParaRPr lang="fr-FR"/>
          </a:p>
        </p:txBody>
      </p:sp>
    </p:spTree>
    <p:extLst>
      <p:ext uri="{BB962C8B-B14F-4D97-AF65-F5344CB8AC3E}">
        <p14:creationId xmlns:p14="http://schemas.microsoft.com/office/powerpoint/2010/main" val="17716126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50D0C861-2E92-4468-8200-D17D86065A1C}" type="datetimeFigureOut">
              <a:rPr lang="fr-FR" smtClean="0"/>
              <a:t>20/10/2025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E419E701-E539-475C-AA86-185120F19128}" type="slidenum">
              <a:rPr lang="fr-FR" smtClean="0"/>
              <a:t>‹N°›</a:t>
            </a:fld>
            <a:endParaRPr lang="fr-FR"/>
          </a:p>
        </p:txBody>
      </p:sp>
    </p:spTree>
    <p:extLst>
      <p:ext uri="{BB962C8B-B14F-4D97-AF65-F5344CB8AC3E}">
        <p14:creationId xmlns:p14="http://schemas.microsoft.com/office/powerpoint/2010/main" val="38047180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fr-FR"/>
              <a:t>Modifiez le style du titre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50D0C861-2E92-4468-8200-D17D86065A1C}" type="datetimeFigureOut">
              <a:rPr lang="fr-FR" smtClean="0"/>
              <a:t>20/10/2025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419E701-E539-475C-AA86-185120F19128}" type="slidenum">
              <a:rPr lang="fr-FR" smtClean="0"/>
              <a:t>‹N°›</a:t>
            </a:fld>
            <a:endParaRPr lang="fr-FR"/>
          </a:p>
        </p:txBody>
      </p:sp>
    </p:spTree>
    <p:extLst>
      <p:ext uri="{BB962C8B-B14F-4D97-AF65-F5344CB8AC3E}">
        <p14:creationId xmlns:p14="http://schemas.microsoft.com/office/powerpoint/2010/main" val="5247275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fr-FR"/>
              <a:t>Modifiez le style du titre</a:t>
            </a:r>
            <a:endParaRPr lang="en-US" dirty="0"/>
          </a:p>
        </p:txBody>
      </p:sp>
      <p:sp>
        <p:nvSpPr>
          <p:cNvPr id="14" name="Text Placeholder 3"/>
          <p:cNvSpPr>
            <a:spLocks noGrp="1"/>
          </p:cNvSpPr>
          <p:nvPr>
            <p:ph type="body" sz="half" idx="13"/>
          </p:nvPr>
        </p:nvSpPr>
        <p:spPr>
          <a:xfrm>
            <a:off x="1930400" y="3771174"/>
            <a:ext cx="7385828"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50D0C861-2E92-4468-8200-D17D86065A1C}" type="datetimeFigureOut">
              <a:rPr lang="fr-FR" smtClean="0"/>
              <a:t>20/10/2025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419E701-E539-475C-AA86-185120F19128}" type="slidenum">
              <a:rPr lang="fr-FR" smtClean="0"/>
              <a:t>‹N°›</a:t>
            </a:fld>
            <a:endParaRPr lang="fr-FR"/>
          </a:p>
        </p:txBody>
      </p:sp>
      <p:sp>
        <p:nvSpPr>
          <p:cNvPr id="11" name="TextBox 10"/>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8326017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50D0C861-2E92-4468-8200-D17D86065A1C}" type="datetimeFigureOut">
              <a:rPr lang="fr-FR" smtClean="0"/>
              <a:t>20/10/2025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419E701-E539-475C-AA86-185120F19128}" type="slidenum">
              <a:rPr lang="fr-FR" smtClean="0"/>
              <a:t>‹N°›</a:t>
            </a:fld>
            <a:endParaRPr lang="fr-FR"/>
          </a:p>
        </p:txBody>
      </p:sp>
    </p:spTree>
    <p:extLst>
      <p:ext uri="{BB962C8B-B14F-4D97-AF65-F5344CB8AC3E}">
        <p14:creationId xmlns:p14="http://schemas.microsoft.com/office/powerpoint/2010/main" val="27705989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fr-FR"/>
              <a:t>Modifiez le style du titre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0D0C861-2E92-4468-8200-D17D86065A1C}" type="datetimeFigureOut">
              <a:rPr lang="fr-FR" smtClean="0"/>
              <a:t>20/10/2025</a:t>
            </a:fld>
            <a:endParaRPr lang="fr-FR"/>
          </a:p>
        </p:txBody>
      </p:sp>
      <p:sp>
        <p:nvSpPr>
          <p:cNvPr id="4"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419E701-E539-475C-AA86-185120F19128}" type="slidenum">
              <a:rPr lang="fr-FR" smtClean="0"/>
              <a:t>‹N°›</a:t>
            </a:fld>
            <a:endParaRPr lang="fr-FR"/>
          </a:p>
        </p:txBody>
      </p:sp>
    </p:spTree>
    <p:extLst>
      <p:ext uri="{BB962C8B-B14F-4D97-AF65-F5344CB8AC3E}">
        <p14:creationId xmlns:p14="http://schemas.microsoft.com/office/powerpoint/2010/main" val="14002311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fr-FR"/>
              <a:t>Modifiez le style du titre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0D0C861-2E92-4468-8200-D17D86065A1C}" type="datetimeFigureOut">
              <a:rPr lang="fr-FR" smtClean="0"/>
              <a:t>20/10/2025</a:t>
            </a:fld>
            <a:endParaRPr lang="fr-FR"/>
          </a:p>
        </p:txBody>
      </p:sp>
      <p:sp>
        <p:nvSpPr>
          <p:cNvPr id="4"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419E701-E539-475C-AA86-185120F19128}" type="slidenum">
              <a:rPr lang="fr-FR" smtClean="0"/>
              <a:t>‹N°›</a:t>
            </a:fld>
            <a:endParaRPr lang="fr-FR"/>
          </a:p>
        </p:txBody>
      </p:sp>
    </p:spTree>
    <p:extLst>
      <p:ext uri="{BB962C8B-B14F-4D97-AF65-F5344CB8AC3E}">
        <p14:creationId xmlns:p14="http://schemas.microsoft.com/office/powerpoint/2010/main" val="20670638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nchorCtr="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0D0C861-2E92-4468-8200-D17D86065A1C}" type="datetimeFigureOut">
              <a:rPr lang="fr-FR" smtClean="0"/>
              <a:t>20/10/2025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419E701-E539-475C-AA86-185120F19128}" type="slidenum">
              <a:rPr lang="fr-FR" smtClean="0"/>
              <a:t>‹N°›</a:t>
            </a:fld>
            <a:endParaRPr lang="fr-FR"/>
          </a:p>
        </p:txBody>
      </p:sp>
    </p:spTree>
    <p:extLst>
      <p:ext uri="{BB962C8B-B14F-4D97-AF65-F5344CB8AC3E}">
        <p14:creationId xmlns:p14="http://schemas.microsoft.com/office/powerpoint/2010/main" val="25111794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fr-FR"/>
              <a:t>Modifiez le style du titre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0D0C861-2E92-4468-8200-D17D86065A1C}" type="datetimeFigureOut">
              <a:rPr lang="fr-FR" smtClean="0"/>
              <a:t>20/10/2025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419E701-E539-475C-AA86-185120F19128}" type="slidenum">
              <a:rPr lang="fr-FR" smtClean="0"/>
              <a:t>‹N°›</a:t>
            </a:fld>
            <a:endParaRPr lang="fr-FR"/>
          </a:p>
        </p:txBody>
      </p:sp>
    </p:spTree>
    <p:extLst>
      <p:ext uri="{BB962C8B-B14F-4D97-AF65-F5344CB8AC3E}">
        <p14:creationId xmlns:p14="http://schemas.microsoft.com/office/powerpoint/2010/main" val="16468134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713"/>
          <a:stretch/>
        </p:blipFill>
        <p:spPr>
          <a:xfrm>
            <a:off x="8000197" y="0"/>
            <a:ext cx="1603387" cy="1143000"/>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4199"/>
          <a:stretch/>
        </p:blipFill>
        <p:spPr>
          <a:xfrm>
            <a:off x="8609012" y="6092866"/>
            <a:ext cx="993734" cy="765134"/>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fr-FR"/>
              <a:t>Modifiez le style du titre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0D0C861-2E92-4468-8200-D17D86065A1C}" type="datetimeFigureOut">
              <a:rPr lang="fr-FR" smtClean="0"/>
              <a:t>20/10/2025</a:t>
            </a:fld>
            <a:endParaRPr lang="fr-FR"/>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fr-FR"/>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E419E701-E539-475C-AA86-185120F19128}" type="slidenum">
              <a:rPr lang="fr-FR" smtClean="0"/>
              <a:t>‹N°›</a:t>
            </a:fld>
            <a:endParaRPr lang="fr-FR"/>
          </a:p>
        </p:txBody>
      </p:sp>
    </p:spTree>
    <p:extLst>
      <p:ext uri="{BB962C8B-B14F-4D97-AF65-F5344CB8AC3E}">
        <p14:creationId xmlns:p14="http://schemas.microsoft.com/office/powerpoint/2010/main" val="4222431475"/>
      </p:ext>
    </p:extLst>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12.jpg"/><Relationship Id="rId4" Type="http://schemas.openxmlformats.org/officeDocument/2006/relationships/image" Target="../media/image11.jpg"/></Relationships>
</file>

<file path=ppt/slides/_rels/slide4.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14.jpg"/><Relationship Id="rId7" Type="http://schemas.openxmlformats.org/officeDocument/2006/relationships/image" Target="../media/image18.jpg"/><Relationship Id="rId2" Type="http://schemas.openxmlformats.org/officeDocument/2006/relationships/image" Target="../media/image13.jpg"/><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jpg"/><Relationship Id="rId4" Type="http://schemas.openxmlformats.org/officeDocument/2006/relationships/image" Target="../media/image15.jpeg"/><Relationship Id="rId9"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A750D1-C928-8FDD-7AD9-64DB46308EB8}"/>
              </a:ext>
            </a:extLst>
          </p:cNvPr>
          <p:cNvSpPr>
            <a:spLocks noGrp="1"/>
          </p:cNvSpPr>
          <p:nvPr>
            <p:ph type="ctrTitle"/>
          </p:nvPr>
        </p:nvSpPr>
        <p:spPr>
          <a:xfrm>
            <a:off x="1905266" y="65779"/>
            <a:ext cx="8825658" cy="1801425"/>
          </a:xfrm>
        </p:spPr>
        <p:txBody>
          <a:bodyPr/>
          <a:lstStyle/>
          <a:p>
            <a:r>
              <a:rPr lang="fr-FR" dirty="0">
                <a:solidFill>
                  <a:schemeClr val="bg2">
                    <a:lumMod val="20000"/>
                    <a:lumOff val="80000"/>
                  </a:schemeClr>
                </a:solidFill>
              </a:rPr>
              <a:t>OCTOBRE ROSE</a:t>
            </a:r>
          </a:p>
        </p:txBody>
      </p:sp>
      <p:pic>
        <p:nvPicPr>
          <p:cNvPr id="6" name="Image 5">
            <a:extLst>
              <a:ext uri="{FF2B5EF4-FFF2-40B4-BE49-F238E27FC236}">
                <a16:creationId xmlns:a16="http://schemas.microsoft.com/office/drawing/2014/main" id="{DBDBC017-BB5A-4D63-40B1-96C16003FEFC}"/>
              </a:ext>
            </a:extLst>
          </p:cNvPr>
          <p:cNvPicPr>
            <a:picLocks noChangeAspect="1"/>
          </p:cNvPicPr>
          <p:nvPr/>
        </p:nvPicPr>
        <p:blipFill>
          <a:blip r:embed="rId2"/>
          <a:stretch>
            <a:fillRect/>
          </a:stretch>
        </p:blipFill>
        <p:spPr>
          <a:xfrm>
            <a:off x="0" y="0"/>
            <a:ext cx="1905266" cy="1886213"/>
          </a:xfrm>
          <a:prstGeom prst="rect">
            <a:avLst/>
          </a:prstGeom>
        </p:spPr>
      </p:pic>
      <p:sp>
        <p:nvSpPr>
          <p:cNvPr id="104" name="Google Shape;104;p1"/>
          <p:cNvSpPr txBox="1">
            <a:spLocks noGrp="1"/>
          </p:cNvSpPr>
          <p:nvPr>
            <p:ph type="subTitle" idx="1"/>
          </p:nvPr>
        </p:nvSpPr>
        <p:spPr>
          <a:xfrm>
            <a:off x="610032" y="3279611"/>
            <a:ext cx="10487459" cy="2301824"/>
          </a:xfrm>
          <a:prstGeom prst="rect">
            <a:avLst/>
          </a:prstGeom>
          <a:noFill/>
          <a:ln>
            <a:noFill/>
          </a:ln>
        </p:spPr>
        <p:txBody>
          <a:bodyPr spcFirstLastPara="1" wrap="square" lIns="91425" tIns="45700" rIns="91425" bIns="45700" anchor="t" anchorCtr="0">
            <a:noAutofit/>
          </a:bodyPr>
          <a:lstStyle/>
          <a:p>
            <a:pPr lvl="0" algn="just">
              <a:lnSpc>
                <a:spcPct val="90000"/>
              </a:lnSpc>
              <a:spcBef>
                <a:spcPts val="0"/>
              </a:spcBef>
              <a:buClr>
                <a:srgbClr val="FFFFFF"/>
              </a:buClr>
              <a:buSzPts val="1500"/>
            </a:pPr>
            <a:r>
              <a:rPr lang="en-US" b="1" dirty="0" err="1">
                <a:solidFill>
                  <a:schemeClr val="tx1"/>
                </a:solidFill>
                <a:latin typeface="Arial" panose="020B0604020202020204" pitchFamily="34" charset="0"/>
                <a:cs typeface="Arial" panose="020B0604020202020204" pitchFamily="34" charset="0"/>
              </a:rPr>
              <a:t>Organisé</a:t>
            </a:r>
            <a:r>
              <a:rPr lang="en-US" b="1" dirty="0">
                <a:solidFill>
                  <a:schemeClr val="tx1"/>
                </a:solidFill>
                <a:latin typeface="Arial" panose="020B0604020202020204" pitchFamily="34" charset="0"/>
                <a:cs typeface="Arial" panose="020B0604020202020204" pitchFamily="34" charset="0"/>
              </a:rPr>
              <a:t> par les professeures de LA  section COIFFURE ET EN COLLABARATION AVEC LA SECTION boulangerie patisserie,  </a:t>
            </a:r>
          </a:p>
          <a:p>
            <a:pPr lvl="0" algn="just">
              <a:lnSpc>
                <a:spcPct val="90000"/>
              </a:lnSpc>
              <a:spcBef>
                <a:spcPts val="0"/>
              </a:spcBef>
              <a:buClr>
                <a:srgbClr val="FFFFFF"/>
              </a:buClr>
              <a:buSzPts val="1500"/>
            </a:pPr>
            <a:endParaRPr lang="en-US" b="1" dirty="0">
              <a:solidFill>
                <a:schemeClr val="tx1"/>
              </a:solidFill>
              <a:latin typeface="Arial" panose="020B0604020202020204" pitchFamily="34" charset="0"/>
              <a:cs typeface="Arial" panose="020B0604020202020204" pitchFamily="34" charset="0"/>
            </a:endParaRPr>
          </a:p>
          <a:p>
            <a:pPr lvl="0" algn="just">
              <a:lnSpc>
                <a:spcPct val="90000"/>
              </a:lnSpc>
              <a:spcBef>
                <a:spcPts val="0"/>
              </a:spcBef>
              <a:buClr>
                <a:srgbClr val="FFFFFF"/>
              </a:buClr>
              <a:buSzPts val="1500"/>
            </a:pPr>
            <a:r>
              <a:rPr lang="en-US" b="1" dirty="0">
                <a:solidFill>
                  <a:schemeClr val="tx1"/>
                </a:solidFill>
                <a:latin typeface="Arial" panose="020B0604020202020204" pitchFamily="34" charset="0"/>
                <a:cs typeface="Arial" panose="020B0604020202020204" pitchFamily="34" charset="0"/>
              </a:rPr>
              <a:t> MMEs  BEDACIER Aurelie, May Sartory, Lorenzi Marie-France et GIRIER-DUFOURNIER Danny ont  le plaisir de vous faire part du projet OCTOBRE ROSE SOUS FORME D’UNE EXPOSITION AU CDI  PAR LES ELEVES DE COIFFURE ET UNE REALISATION DEGUSTATIVE PAR LES ELEVES DE BOULANGERIE PATÏSSERIE Mise en œuvre par les élèves de la 1BP, de la 1</a:t>
            </a:r>
            <a:r>
              <a:rPr lang="en-US" b="1" baseline="30000" dirty="0">
                <a:solidFill>
                  <a:schemeClr val="tx1"/>
                </a:solidFill>
                <a:latin typeface="Arial" panose="020B0604020202020204" pitchFamily="34" charset="0"/>
                <a:cs typeface="Arial" panose="020B0604020202020204" pitchFamily="34" charset="0"/>
              </a:rPr>
              <a:t>ère</a:t>
            </a:r>
            <a:r>
              <a:rPr lang="en-US" b="1" dirty="0">
                <a:solidFill>
                  <a:schemeClr val="tx1"/>
                </a:solidFill>
                <a:latin typeface="Arial" panose="020B0604020202020204" pitchFamily="34" charset="0"/>
                <a:cs typeface="Arial" panose="020B0604020202020204" pitchFamily="34" charset="0"/>
              </a:rPr>
              <a:t> </a:t>
            </a:r>
            <a:r>
              <a:rPr lang="en-US" b="1" cap="none" dirty="0">
                <a:solidFill>
                  <a:schemeClr val="tx1"/>
                </a:solidFill>
                <a:latin typeface="Arial" panose="020B0604020202020204" pitchFamily="34" charset="0"/>
                <a:cs typeface="Arial" panose="020B0604020202020204" pitchFamily="34" charset="0"/>
              </a:rPr>
              <a:t>ET DE LA 2</a:t>
            </a:r>
            <a:r>
              <a:rPr lang="en-US" b="1" cap="none" baseline="30000" dirty="0">
                <a:solidFill>
                  <a:schemeClr val="tx1"/>
                </a:solidFill>
                <a:latin typeface="Arial" panose="020B0604020202020204" pitchFamily="34" charset="0"/>
                <a:cs typeface="Arial" panose="020B0604020202020204" pitchFamily="34" charset="0"/>
              </a:rPr>
              <a:t>ÈME</a:t>
            </a:r>
            <a:r>
              <a:rPr lang="en-US" b="1" cap="none" dirty="0">
                <a:solidFill>
                  <a:schemeClr val="tx1"/>
                </a:solidFill>
                <a:latin typeface="Arial" panose="020B0604020202020204" pitchFamily="34" charset="0"/>
                <a:cs typeface="Arial" panose="020B0604020202020204" pitchFamily="34" charset="0"/>
              </a:rPr>
              <a:t> ANNÉE DU CAP COIFFURE ET DU CERTIFICAT DE SPÉCIALISATION COIFFURE COUPE COULEUR COIFFAGE.</a:t>
            </a:r>
          </a:p>
        </p:txBody>
      </p:sp>
      <p:sp>
        <p:nvSpPr>
          <p:cNvPr id="7" name="AutoShape 2" descr="Globo Lazo Cáncer de Mama Corazón 78 cm Blanco">
            <a:extLst>
              <a:ext uri="{FF2B5EF4-FFF2-40B4-BE49-F238E27FC236}">
                <a16:creationId xmlns:a16="http://schemas.microsoft.com/office/drawing/2014/main" id="{DECCFD2D-76D0-6530-0C48-18C6881719D6}"/>
              </a:ext>
            </a:extLst>
          </p:cNvPr>
          <p:cNvSpPr>
            <a:spLocks noChangeAspect="1" noChangeArrowheads="1"/>
          </p:cNvSpPr>
          <p:nvPr/>
        </p:nvSpPr>
        <p:spPr bwMode="auto">
          <a:xfrm>
            <a:off x="10482349" y="2162306"/>
            <a:ext cx="590204" cy="59020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9" name="Image 8">
            <a:extLst>
              <a:ext uri="{FF2B5EF4-FFF2-40B4-BE49-F238E27FC236}">
                <a16:creationId xmlns:a16="http://schemas.microsoft.com/office/drawing/2014/main" id="{0B9C02FF-637D-B0AA-25D9-A9B9B224E386}"/>
              </a:ext>
            </a:extLst>
          </p:cNvPr>
          <p:cNvPicPr>
            <a:picLocks noChangeAspect="1"/>
          </p:cNvPicPr>
          <p:nvPr/>
        </p:nvPicPr>
        <p:blipFill>
          <a:blip r:embed="rId3"/>
          <a:stretch>
            <a:fillRect/>
          </a:stretch>
        </p:blipFill>
        <p:spPr>
          <a:xfrm>
            <a:off x="9097241" y="1276565"/>
            <a:ext cx="2000250" cy="1504950"/>
          </a:xfrm>
          <a:prstGeom prst="rect">
            <a:avLst/>
          </a:prstGeom>
        </p:spPr>
      </p:pic>
    </p:spTree>
    <p:extLst>
      <p:ext uri="{BB962C8B-B14F-4D97-AF65-F5344CB8AC3E}">
        <p14:creationId xmlns:p14="http://schemas.microsoft.com/office/powerpoint/2010/main" val="1681717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104">
                                            <p:txEl>
                                              <p:pRg st="0" end="0"/>
                                            </p:txEl>
                                          </p:spTgt>
                                        </p:tgtEl>
                                        <p:attrNameLst>
                                          <p:attrName>style.visibility</p:attrName>
                                        </p:attrNameLst>
                                      </p:cBhvr>
                                      <p:to>
                                        <p:strVal val="visible"/>
                                      </p:to>
                                    </p:set>
                                    <p:animEffect transition="in" filter="fade">
                                      <p:cBhvr>
                                        <p:cTn id="7" dur="700"/>
                                        <p:tgtEl>
                                          <p:spTgt spid="10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3BB044C-C091-7F98-43B1-4AC487BE676C}"/>
              </a:ext>
            </a:extLst>
          </p:cNvPr>
          <p:cNvSpPr>
            <a:spLocks noGrp="1"/>
          </p:cNvSpPr>
          <p:nvPr>
            <p:ph type="title"/>
          </p:nvPr>
        </p:nvSpPr>
        <p:spPr>
          <a:xfrm>
            <a:off x="1347019" y="216101"/>
            <a:ext cx="9055510" cy="786790"/>
          </a:xfrm>
        </p:spPr>
        <p:txBody>
          <a:bodyPr/>
          <a:lstStyle/>
          <a:p>
            <a:r>
              <a:rPr lang="fr-FR" sz="2000" dirty="0">
                <a:latin typeface="Arial" panose="020B0604020202020204" pitchFamily="34" charset="0"/>
                <a:cs typeface="Arial" panose="020B0604020202020204" pitchFamily="34" charset="0"/>
              </a:rPr>
              <a:t>LES ÉLÈVES SE RENDENT AU CDI POUR  RÉALISER L’EXPOSITION.</a:t>
            </a:r>
            <a:endParaRPr lang="fr-FR" sz="2000" dirty="0"/>
          </a:p>
        </p:txBody>
      </p:sp>
      <p:pic>
        <p:nvPicPr>
          <p:cNvPr id="4" name="Image 3">
            <a:extLst>
              <a:ext uri="{FF2B5EF4-FFF2-40B4-BE49-F238E27FC236}">
                <a16:creationId xmlns:a16="http://schemas.microsoft.com/office/drawing/2014/main" id="{592C1D01-5266-88D4-6A36-46F8D46596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8676" y="1147273"/>
            <a:ext cx="6677891" cy="5008418"/>
          </a:xfrm>
          <a:prstGeom prst="rect">
            <a:avLst/>
          </a:prstGeom>
        </p:spPr>
      </p:pic>
      <p:pic>
        <p:nvPicPr>
          <p:cNvPr id="5" name="Image 4">
            <a:extLst>
              <a:ext uri="{FF2B5EF4-FFF2-40B4-BE49-F238E27FC236}">
                <a16:creationId xmlns:a16="http://schemas.microsoft.com/office/drawing/2014/main" id="{8885AE09-4519-C808-2FC1-6D107F0AB284}"/>
              </a:ext>
            </a:extLst>
          </p:cNvPr>
          <p:cNvPicPr>
            <a:picLocks noChangeAspect="1"/>
          </p:cNvPicPr>
          <p:nvPr/>
        </p:nvPicPr>
        <p:blipFill>
          <a:blip r:embed="rId3"/>
          <a:stretch>
            <a:fillRect/>
          </a:stretch>
        </p:blipFill>
        <p:spPr>
          <a:xfrm>
            <a:off x="0" y="1477939"/>
            <a:ext cx="2000250" cy="1504950"/>
          </a:xfrm>
          <a:prstGeom prst="rect">
            <a:avLst/>
          </a:prstGeom>
        </p:spPr>
      </p:pic>
    </p:spTree>
    <p:extLst>
      <p:ext uri="{BB962C8B-B14F-4D97-AF65-F5344CB8AC3E}">
        <p14:creationId xmlns:p14="http://schemas.microsoft.com/office/powerpoint/2010/main" val="26069404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30BF366-6092-F016-D83D-6DAD98B07F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5999" y="2804183"/>
            <a:ext cx="5939145" cy="4301175"/>
          </a:xfrm>
          <a:prstGeom prst="rect">
            <a:avLst/>
          </a:prstGeom>
        </p:spPr>
      </p:pic>
      <p:pic>
        <p:nvPicPr>
          <p:cNvPr id="5" name="Image 4">
            <a:extLst>
              <a:ext uri="{FF2B5EF4-FFF2-40B4-BE49-F238E27FC236}">
                <a16:creationId xmlns:a16="http://schemas.microsoft.com/office/drawing/2014/main" id="{AB5C4DC9-58D2-C1BE-0A5A-F5F3271E4E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926080"/>
            <a:ext cx="2948940" cy="3931920"/>
          </a:xfrm>
          <a:prstGeom prst="rect">
            <a:avLst/>
          </a:prstGeom>
        </p:spPr>
      </p:pic>
      <p:pic>
        <p:nvPicPr>
          <p:cNvPr id="7" name="Image 6">
            <a:extLst>
              <a:ext uri="{FF2B5EF4-FFF2-40B4-BE49-F238E27FC236}">
                <a16:creationId xmlns:a16="http://schemas.microsoft.com/office/drawing/2014/main" id="{0034831B-9649-734C-8AAA-3633310523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19991" y="2242103"/>
            <a:ext cx="2721292" cy="4837852"/>
          </a:xfrm>
          <a:prstGeom prst="rect">
            <a:avLst/>
          </a:prstGeom>
        </p:spPr>
      </p:pic>
      <p:pic>
        <p:nvPicPr>
          <p:cNvPr id="9" name="Image 8">
            <a:extLst>
              <a:ext uri="{FF2B5EF4-FFF2-40B4-BE49-F238E27FC236}">
                <a16:creationId xmlns:a16="http://schemas.microsoft.com/office/drawing/2014/main" id="{C32E3C58-8434-0DC7-CAFA-0CE3FF8251C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59082" y="2926080"/>
            <a:ext cx="3417357" cy="4837852"/>
          </a:xfrm>
          <a:prstGeom prst="rect">
            <a:avLst/>
          </a:prstGeom>
        </p:spPr>
      </p:pic>
      <p:sp>
        <p:nvSpPr>
          <p:cNvPr id="10" name="ZoneTexte 9">
            <a:extLst>
              <a:ext uri="{FF2B5EF4-FFF2-40B4-BE49-F238E27FC236}">
                <a16:creationId xmlns:a16="http://schemas.microsoft.com/office/drawing/2014/main" id="{CCFE3A5C-7DA3-92E6-59EE-D168D707A685}"/>
              </a:ext>
            </a:extLst>
          </p:cNvPr>
          <p:cNvSpPr txBox="1"/>
          <p:nvPr/>
        </p:nvSpPr>
        <p:spPr>
          <a:xfrm>
            <a:off x="0" y="0"/>
            <a:ext cx="8778240" cy="523220"/>
          </a:xfrm>
          <a:prstGeom prst="rect">
            <a:avLst/>
          </a:prstGeom>
          <a:noFill/>
        </p:spPr>
        <p:txBody>
          <a:bodyPr wrap="square" rtlCol="0">
            <a:spAutoFit/>
          </a:bodyPr>
          <a:lstStyle/>
          <a:p>
            <a:r>
              <a:rPr lang="fr-FR" sz="2800" dirty="0">
                <a:latin typeface="Arial" panose="020B0604020202020204" pitchFamily="34" charset="0"/>
                <a:cs typeface="Arial" panose="020B0604020202020204" pitchFamily="34" charset="0"/>
              </a:rPr>
              <a:t>Les différentes réalisations des élèves</a:t>
            </a:r>
          </a:p>
        </p:txBody>
      </p:sp>
      <p:pic>
        <p:nvPicPr>
          <p:cNvPr id="11" name="Image 10">
            <a:extLst>
              <a:ext uri="{FF2B5EF4-FFF2-40B4-BE49-F238E27FC236}">
                <a16:creationId xmlns:a16="http://schemas.microsoft.com/office/drawing/2014/main" id="{5C4D120F-11E1-24B9-05EA-3CE935648F67}"/>
              </a:ext>
            </a:extLst>
          </p:cNvPr>
          <p:cNvPicPr>
            <a:picLocks noChangeAspect="1"/>
          </p:cNvPicPr>
          <p:nvPr/>
        </p:nvPicPr>
        <p:blipFill>
          <a:blip r:embed="rId6"/>
          <a:stretch>
            <a:fillRect/>
          </a:stretch>
        </p:blipFill>
        <p:spPr>
          <a:xfrm>
            <a:off x="4592580" y="606668"/>
            <a:ext cx="3006839" cy="2197515"/>
          </a:xfrm>
          <a:prstGeom prst="rect">
            <a:avLst/>
          </a:prstGeom>
        </p:spPr>
      </p:pic>
    </p:spTree>
    <p:extLst>
      <p:ext uri="{BB962C8B-B14F-4D97-AF65-F5344CB8AC3E}">
        <p14:creationId xmlns:p14="http://schemas.microsoft.com/office/powerpoint/2010/main" val="32423202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659683-F855-E44C-B4BA-2C789B9102CE}"/>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2CA2B6B9-BBD0-DF33-BEBD-3581CDBA42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92240" y="3849484"/>
            <a:ext cx="2662150" cy="3024448"/>
          </a:xfrm>
          <a:prstGeom prst="rect">
            <a:avLst/>
          </a:prstGeom>
        </p:spPr>
      </p:pic>
      <p:pic>
        <p:nvPicPr>
          <p:cNvPr id="7" name="Image 6">
            <a:extLst>
              <a:ext uri="{FF2B5EF4-FFF2-40B4-BE49-F238E27FC236}">
                <a16:creationId xmlns:a16="http://schemas.microsoft.com/office/drawing/2014/main" id="{75A95E15-6938-0B23-71FF-F27EC0BC2B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7760" y="0"/>
            <a:ext cx="2662151" cy="3549534"/>
          </a:xfrm>
          <a:prstGeom prst="rect">
            <a:avLst/>
          </a:prstGeom>
        </p:spPr>
      </p:pic>
      <p:pic>
        <p:nvPicPr>
          <p:cNvPr id="10" name="Image 9">
            <a:extLst>
              <a:ext uri="{FF2B5EF4-FFF2-40B4-BE49-F238E27FC236}">
                <a16:creationId xmlns:a16="http://schemas.microsoft.com/office/drawing/2014/main" id="{11D1A9F2-9878-1325-9CC2-4D5DAC0E1F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9504217" y="4198377"/>
            <a:ext cx="2992583" cy="2244437"/>
          </a:xfrm>
          <a:prstGeom prst="rect">
            <a:avLst/>
          </a:prstGeom>
        </p:spPr>
      </p:pic>
      <p:pic>
        <p:nvPicPr>
          <p:cNvPr id="11" name="Image 10">
            <a:extLst>
              <a:ext uri="{FF2B5EF4-FFF2-40B4-BE49-F238E27FC236}">
                <a16:creationId xmlns:a16="http://schemas.microsoft.com/office/drawing/2014/main" id="{047FE68C-F0B9-251C-E1F1-4996C803D77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473" y="3429756"/>
            <a:ext cx="4613478" cy="3460109"/>
          </a:xfrm>
          <a:prstGeom prst="rect">
            <a:avLst/>
          </a:prstGeom>
        </p:spPr>
      </p:pic>
      <p:pic>
        <p:nvPicPr>
          <p:cNvPr id="12" name="Image 11">
            <a:extLst>
              <a:ext uri="{FF2B5EF4-FFF2-40B4-BE49-F238E27FC236}">
                <a16:creationId xmlns:a16="http://schemas.microsoft.com/office/drawing/2014/main" id="{16C76322-81BA-2C20-0807-5789A117600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400000">
            <a:off x="4191866" y="3816512"/>
            <a:ext cx="3429000" cy="2571750"/>
          </a:xfrm>
          <a:prstGeom prst="rect">
            <a:avLst/>
          </a:prstGeom>
        </p:spPr>
      </p:pic>
      <p:pic>
        <p:nvPicPr>
          <p:cNvPr id="13" name="Image 12">
            <a:extLst>
              <a:ext uri="{FF2B5EF4-FFF2-40B4-BE49-F238E27FC236}">
                <a16:creationId xmlns:a16="http://schemas.microsoft.com/office/drawing/2014/main" id="{91C9BDC7-BBE7-643E-A5EA-678DC045BB3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700" y="23018"/>
            <a:ext cx="4486491" cy="3364869"/>
          </a:xfrm>
          <a:prstGeom prst="rect">
            <a:avLst/>
          </a:prstGeom>
        </p:spPr>
      </p:pic>
      <p:pic>
        <p:nvPicPr>
          <p:cNvPr id="14" name="Image 13">
            <a:extLst>
              <a:ext uri="{FF2B5EF4-FFF2-40B4-BE49-F238E27FC236}">
                <a16:creationId xmlns:a16="http://schemas.microsoft.com/office/drawing/2014/main" id="{A451982F-FF27-01B2-B7DE-64EF2164839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079911" y="8072"/>
            <a:ext cx="2299855" cy="3841412"/>
          </a:xfrm>
          <a:prstGeom prst="rect">
            <a:avLst/>
          </a:prstGeom>
        </p:spPr>
      </p:pic>
      <p:pic>
        <p:nvPicPr>
          <p:cNvPr id="15" name="Image 14">
            <a:extLst>
              <a:ext uri="{FF2B5EF4-FFF2-40B4-BE49-F238E27FC236}">
                <a16:creationId xmlns:a16="http://schemas.microsoft.com/office/drawing/2014/main" id="{DE458A2D-FE9D-0B69-F857-9A2F9B554BF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310253" y="1263536"/>
            <a:ext cx="2881747" cy="2560768"/>
          </a:xfrm>
          <a:prstGeom prst="rect">
            <a:avLst/>
          </a:prstGeom>
        </p:spPr>
      </p:pic>
      <p:pic>
        <p:nvPicPr>
          <p:cNvPr id="16" name="Image 15">
            <a:extLst>
              <a:ext uri="{FF2B5EF4-FFF2-40B4-BE49-F238E27FC236}">
                <a16:creationId xmlns:a16="http://schemas.microsoft.com/office/drawing/2014/main" id="{BD2CFDBC-1220-2BB0-988A-46275AFB4703}"/>
              </a:ext>
            </a:extLst>
          </p:cNvPr>
          <p:cNvPicPr>
            <a:picLocks noChangeAspect="1"/>
          </p:cNvPicPr>
          <p:nvPr/>
        </p:nvPicPr>
        <p:blipFill>
          <a:blip r:embed="rId9"/>
          <a:stretch>
            <a:fillRect/>
          </a:stretch>
        </p:blipFill>
        <p:spPr>
          <a:xfrm>
            <a:off x="9379765" y="-10283"/>
            <a:ext cx="1842417" cy="1386200"/>
          </a:xfrm>
          <a:prstGeom prst="rect">
            <a:avLst/>
          </a:prstGeom>
        </p:spPr>
      </p:pic>
    </p:spTree>
    <p:extLst>
      <p:ext uri="{BB962C8B-B14F-4D97-AF65-F5344CB8AC3E}">
        <p14:creationId xmlns:p14="http://schemas.microsoft.com/office/powerpoint/2010/main" val="15224852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1ADA0F-C349-2D54-AA2A-CA477E91A322}"/>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8B2C7161-F092-32F4-BB32-2969BBC9FA17}"/>
              </a:ext>
            </a:extLst>
          </p:cNvPr>
          <p:cNvPicPr>
            <a:picLocks noChangeAspect="1"/>
          </p:cNvPicPr>
          <p:nvPr/>
        </p:nvPicPr>
        <p:blipFill>
          <a:blip r:embed="rId2"/>
          <a:stretch>
            <a:fillRect/>
          </a:stretch>
        </p:blipFill>
        <p:spPr>
          <a:xfrm>
            <a:off x="4390718" y="207269"/>
            <a:ext cx="2979548" cy="2241755"/>
          </a:xfrm>
          <a:prstGeom prst="rect">
            <a:avLst/>
          </a:prstGeom>
        </p:spPr>
      </p:pic>
      <p:sp>
        <p:nvSpPr>
          <p:cNvPr id="7" name="ZoneTexte 6">
            <a:extLst>
              <a:ext uri="{FF2B5EF4-FFF2-40B4-BE49-F238E27FC236}">
                <a16:creationId xmlns:a16="http://schemas.microsoft.com/office/drawing/2014/main" id="{99C5CCCD-42FD-EBFD-0AD3-307473648380}"/>
              </a:ext>
            </a:extLst>
          </p:cNvPr>
          <p:cNvSpPr txBox="1"/>
          <p:nvPr/>
        </p:nvSpPr>
        <p:spPr>
          <a:xfrm>
            <a:off x="471949" y="3429000"/>
            <a:ext cx="11444748" cy="1631216"/>
          </a:xfrm>
          <a:prstGeom prst="rect">
            <a:avLst/>
          </a:prstGeom>
          <a:noFill/>
        </p:spPr>
        <p:txBody>
          <a:bodyPr wrap="square" rtlCol="0">
            <a:spAutoFit/>
          </a:bodyPr>
          <a:lstStyle/>
          <a:p>
            <a:pPr algn="just"/>
            <a:r>
              <a:rPr lang="fr-FR" sz="2000" dirty="0"/>
              <a:t>Cette initiative a permis de sensibiliser la communauté scolaire à  l’importance de la lutte contre le cancer du sein. Les  élèves accompagnés de leurs professeurs, ont mis en </a:t>
            </a:r>
            <a:r>
              <a:rPr lang="fr-FR" sz="2000" dirty="0">
                <a:latin typeface="Arial" panose="020B0604020202020204" pitchFamily="34" charset="0"/>
                <a:cs typeface="Arial" panose="020B0604020202020204" pitchFamily="34" charset="0"/>
              </a:rPr>
              <a:t>valeur</a:t>
            </a:r>
            <a:r>
              <a:rPr lang="fr-FR" sz="2000" dirty="0"/>
              <a:t> leur créativité et leurs compétences en boulangerie pâtisserie et en coiffure.</a:t>
            </a:r>
          </a:p>
          <a:p>
            <a:pPr algn="just"/>
            <a:r>
              <a:rPr lang="fr-FR" sz="2000" dirty="0"/>
              <a:t>Ces élèves de différentes sections ont également contribué à cette action grâce à une distribution de petits présents ( sablés, portes clés, nœuds).</a:t>
            </a:r>
          </a:p>
        </p:txBody>
      </p:sp>
    </p:spTree>
    <p:extLst>
      <p:ext uri="{BB962C8B-B14F-4D97-AF65-F5344CB8AC3E}">
        <p14:creationId xmlns:p14="http://schemas.microsoft.com/office/powerpoint/2010/main" val="102971329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5A2F9111-B2DB-470C-BA56-608F9B658826}"/>
    </a:ext>
  </a:extLst>
</a:theme>
</file>

<file path=docProps/app.xml><?xml version="1.0" encoding="utf-8"?>
<Properties xmlns="http://schemas.openxmlformats.org/officeDocument/2006/extended-properties" xmlns:vt="http://schemas.openxmlformats.org/officeDocument/2006/docPropsVTypes">
  <Template>Ion</Template>
  <TotalTime>0</TotalTime>
  <Words>179</Words>
  <Application>Microsoft Office PowerPoint</Application>
  <PresentationFormat>Grand écran</PresentationFormat>
  <Paragraphs>8</Paragraphs>
  <Slides>5</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5</vt:i4>
      </vt:variant>
    </vt:vector>
  </HeadingPairs>
  <TitlesOfParts>
    <vt:vector size="9" baseType="lpstr">
      <vt:lpstr>Arial</vt:lpstr>
      <vt:lpstr>Century Gothic</vt:lpstr>
      <vt:lpstr>Wingdings 3</vt:lpstr>
      <vt:lpstr>Ion</vt:lpstr>
      <vt:lpstr>OCTOBRE ROSE</vt:lpstr>
      <vt:lpstr>LES ÉLÈVES SE RENDENT AU CDI POUR  RÉALISER L’EXPOSITION.</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Danny GIRIER-DUFOURNIER</dc:creator>
  <cp:lastModifiedBy>Danny GIRIER-DUFOURNIER</cp:lastModifiedBy>
  <cp:revision>7</cp:revision>
  <dcterms:created xsi:type="dcterms:W3CDTF">2025-10-10T13:11:37Z</dcterms:created>
  <dcterms:modified xsi:type="dcterms:W3CDTF">2025-10-20T17:16:51Z</dcterms:modified>
</cp:coreProperties>
</file>