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1122" y="13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BB28B-3FC1-4485-A8FE-E9AE326BA38B}" type="datetimeFigureOut">
              <a:rPr lang="fr-FR" smtClean="0"/>
              <a:pPr/>
              <a:t>26/04/2018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28E69F-9472-4001-9D1A-874403F7F0E8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BB28B-3FC1-4485-A8FE-E9AE326BA38B}" type="datetimeFigureOut">
              <a:rPr lang="fr-FR" smtClean="0"/>
              <a:pPr/>
              <a:t>26/04/2018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28E69F-9472-4001-9D1A-874403F7F0E8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BB28B-3FC1-4485-A8FE-E9AE326BA38B}" type="datetimeFigureOut">
              <a:rPr lang="fr-FR" smtClean="0"/>
              <a:pPr/>
              <a:t>26/04/2018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28E69F-9472-4001-9D1A-874403F7F0E8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BB28B-3FC1-4485-A8FE-E9AE326BA38B}" type="datetimeFigureOut">
              <a:rPr lang="fr-FR" smtClean="0"/>
              <a:pPr/>
              <a:t>26/04/2018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28E69F-9472-4001-9D1A-874403F7F0E8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BB28B-3FC1-4485-A8FE-E9AE326BA38B}" type="datetimeFigureOut">
              <a:rPr lang="fr-FR" smtClean="0"/>
              <a:pPr/>
              <a:t>26/04/2018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28E69F-9472-4001-9D1A-874403F7F0E8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BB28B-3FC1-4485-A8FE-E9AE326BA38B}" type="datetimeFigureOut">
              <a:rPr lang="fr-FR" smtClean="0"/>
              <a:pPr/>
              <a:t>26/04/2018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28E69F-9472-4001-9D1A-874403F7F0E8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BB28B-3FC1-4485-A8FE-E9AE326BA38B}" type="datetimeFigureOut">
              <a:rPr lang="fr-FR" smtClean="0"/>
              <a:pPr/>
              <a:t>26/04/2018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28E69F-9472-4001-9D1A-874403F7F0E8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BB28B-3FC1-4485-A8FE-E9AE326BA38B}" type="datetimeFigureOut">
              <a:rPr lang="fr-FR" smtClean="0"/>
              <a:pPr/>
              <a:t>26/04/2018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28E69F-9472-4001-9D1A-874403F7F0E8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BB28B-3FC1-4485-A8FE-E9AE326BA38B}" type="datetimeFigureOut">
              <a:rPr lang="fr-FR" smtClean="0"/>
              <a:pPr/>
              <a:t>26/04/2018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28E69F-9472-4001-9D1A-874403F7F0E8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BB28B-3FC1-4485-A8FE-E9AE326BA38B}" type="datetimeFigureOut">
              <a:rPr lang="fr-FR" smtClean="0"/>
              <a:pPr/>
              <a:t>26/04/2018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28E69F-9472-4001-9D1A-874403F7F0E8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BB28B-3FC1-4485-A8FE-E9AE326BA38B}" type="datetimeFigureOut">
              <a:rPr lang="fr-FR" smtClean="0"/>
              <a:pPr/>
              <a:t>26/04/2018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28E69F-9472-4001-9D1A-874403F7F0E8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3BB28B-3FC1-4485-A8FE-E9AE326BA38B}" type="datetimeFigureOut">
              <a:rPr lang="fr-FR" smtClean="0"/>
              <a:pPr/>
              <a:t>26/04/2018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28E69F-9472-4001-9D1A-874403F7F0E8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42910" y="214290"/>
            <a:ext cx="7772400" cy="1470025"/>
          </a:xfrm>
          <a:scene3d>
            <a:camera prst="isometricOffAxis1Right"/>
            <a:lightRig rig="threePt" dir="t"/>
          </a:scene3d>
        </p:spPr>
        <p:txBody>
          <a:bodyPr/>
          <a:lstStyle/>
          <a:p>
            <a:r>
              <a:rPr lang="fr-FR" dirty="0" smtClean="0">
                <a:solidFill>
                  <a:schemeClr val="tx2">
                    <a:lumMod val="75000"/>
                  </a:schemeClr>
                </a:solidFill>
              </a:rPr>
              <a:t>ECOLE OUVERTE </a:t>
            </a:r>
            <a:br>
              <a:rPr lang="fr-FR" dirty="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fr-FR" dirty="0" smtClean="0">
                <a:solidFill>
                  <a:schemeClr val="tx2">
                    <a:lumMod val="75000"/>
                  </a:schemeClr>
                </a:solidFill>
              </a:rPr>
              <a:t>AU LP LA TRINITE</a:t>
            </a:r>
            <a:endParaRPr lang="fr-FR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785786" y="2143116"/>
            <a:ext cx="7643866" cy="1752600"/>
          </a:xfrm>
        </p:spPr>
        <p:txBody>
          <a:bodyPr>
            <a:normAutofit fontScale="70000" lnSpcReduction="20000"/>
          </a:bodyPr>
          <a:lstStyle/>
          <a:p>
            <a:r>
              <a:rPr lang="fr-FR" dirty="0" smtClean="0">
                <a:solidFill>
                  <a:schemeClr val="accent5">
                    <a:lumMod val="50000"/>
                  </a:schemeClr>
                </a:solidFill>
              </a:rPr>
              <a:t>Réunion d’information à destination des élèves et familles </a:t>
            </a:r>
          </a:p>
          <a:p>
            <a:r>
              <a:rPr lang="fr-FR" dirty="0" smtClean="0">
                <a:solidFill>
                  <a:schemeClr val="accent5">
                    <a:lumMod val="50000"/>
                  </a:schemeClr>
                </a:solidFill>
              </a:rPr>
              <a:t>le </a:t>
            </a:r>
            <a:r>
              <a:rPr lang="fr-FR" u="sng" dirty="0" smtClean="0">
                <a:solidFill>
                  <a:schemeClr val="accent5">
                    <a:lumMod val="50000"/>
                  </a:schemeClr>
                </a:solidFill>
              </a:rPr>
              <a:t>vendredi 4 mai 2018 </a:t>
            </a:r>
          </a:p>
          <a:p>
            <a:r>
              <a:rPr lang="fr-FR" dirty="0" smtClean="0">
                <a:solidFill>
                  <a:schemeClr val="accent5">
                    <a:lumMod val="50000"/>
                  </a:schemeClr>
                </a:solidFill>
              </a:rPr>
              <a:t>à 16h en salle AT33</a:t>
            </a:r>
          </a:p>
          <a:p>
            <a:r>
              <a:rPr lang="fr-FR" b="1" dirty="0" smtClean="0">
                <a:solidFill>
                  <a:schemeClr val="accent5">
                    <a:lumMod val="50000"/>
                  </a:schemeClr>
                </a:solidFill>
              </a:rPr>
              <a:t>VENEZ NOMBREUX </a:t>
            </a:r>
            <a:r>
              <a:rPr lang="fr-FR" dirty="0" smtClean="0">
                <a:solidFill>
                  <a:schemeClr val="accent5">
                    <a:lumMod val="50000"/>
                  </a:schemeClr>
                </a:solidFill>
              </a:rPr>
              <a:t>!</a:t>
            </a:r>
            <a:endParaRPr lang="fr-FR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1071538" y="4071942"/>
            <a:ext cx="7286676" cy="203132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u="sng" dirty="0" smtClean="0">
                <a:latin typeface="Arial Black" pitchFamily="34" charset="0"/>
              </a:rPr>
              <a:t>THEME</a:t>
            </a:r>
            <a:r>
              <a:rPr lang="fr-FR" dirty="0" smtClean="0">
                <a:latin typeface="Arial Black" pitchFamily="34" charset="0"/>
              </a:rPr>
              <a:t> : SANTE ET CITOYENNETE COLLEGE/LYCEE</a:t>
            </a:r>
          </a:p>
          <a:p>
            <a:pPr algn="ctr"/>
            <a:endParaRPr lang="fr-FR" dirty="0">
              <a:latin typeface="Arial Black" pitchFamily="34" charset="0"/>
            </a:endParaRPr>
          </a:p>
          <a:p>
            <a:pPr algn="ctr"/>
            <a:r>
              <a:rPr lang="fr-FR" dirty="0" smtClean="0">
                <a:latin typeface="Arial Black" pitchFamily="34" charset="0"/>
              </a:rPr>
              <a:t>1 semaine en juillet 2018</a:t>
            </a:r>
          </a:p>
          <a:p>
            <a:pPr algn="ctr"/>
            <a:r>
              <a:rPr lang="fr-FR" dirty="0" smtClean="0">
                <a:latin typeface="Arial Black" pitchFamily="34" charset="0"/>
              </a:rPr>
              <a:t>1 semaine en août 2018</a:t>
            </a:r>
          </a:p>
          <a:p>
            <a:pPr algn="ctr"/>
            <a:r>
              <a:rPr lang="fr-FR" dirty="0" smtClean="0">
                <a:latin typeface="Arial Black" pitchFamily="34" charset="0"/>
              </a:rPr>
              <a:t>1 semaine en octobre 2018</a:t>
            </a:r>
          </a:p>
          <a:p>
            <a:pPr algn="ctr"/>
            <a:r>
              <a:rPr lang="fr-FR" dirty="0" smtClean="0">
                <a:latin typeface="Arial Black" pitchFamily="34" charset="0"/>
              </a:rPr>
              <a:t>2 samedis en novembre 2018</a:t>
            </a:r>
          </a:p>
          <a:p>
            <a:pPr algn="ctr"/>
            <a:r>
              <a:rPr lang="fr-FR" dirty="0" smtClean="0">
                <a:latin typeface="Arial Black" pitchFamily="34" charset="0"/>
              </a:rPr>
              <a:t>4 mercredis en octobre/novembre 2018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54</Words>
  <Application>Microsoft Office PowerPoint</Application>
  <PresentationFormat>Affichage à l'écran (4:3)</PresentationFormat>
  <Paragraphs>12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5" baseType="lpstr">
      <vt:lpstr>Arial</vt:lpstr>
      <vt:lpstr>Arial Black</vt:lpstr>
      <vt:lpstr>Calibri</vt:lpstr>
      <vt:lpstr>Thème Office</vt:lpstr>
      <vt:lpstr>ECOLE OUVERTE  AU LP LA TRINITE</vt:lpstr>
    </vt:vector>
  </TitlesOfParts>
  <Company>Hewlett-Packard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ECOLE OUVERTE  AU LP LA TRINITE</dc:title>
  <dc:creator>COUTAND</dc:creator>
  <cp:lastModifiedBy>Utilisateur</cp:lastModifiedBy>
  <cp:revision>2</cp:revision>
  <dcterms:created xsi:type="dcterms:W3CDTF">2018-04-23T00:31:31Z</dcterms:created>
  <dcterms:modified xsi:type="dcterms:W3CDTF">2018-04-26T18:07:10Z</dcterms:modified>
</cp:coreProperties>
</file>