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D92C2-61EB-4350-9357-7E8E13C8F12D}" type="datetimeFigureOut">
              <a:rPr lang="fr-FR" smtClean="0"/>
              <a:t>15/06/2021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C7055-61CD-4AFE-B36A-D480CB9187BB}" type="slidenum">
              <a:rPr lang="fr-FR" smtClean="0"/>
              <a:t>‹N°›</a:t>
            </a:fld>
            <a:endParaRPr lang="fr-FR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6001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D92C2-61EB-4350-9357-7E8E13C8F12D}" type="datetimeFigureOut">
              <a:rPr lang="fr-FR" smtClean="0"/>
              <a:t>15/06/2021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C7055-61CD-4AFE-B36A-D480CB918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0409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D92C2-61EB-4350-9357-7E8E13C8F12D}" type="datetimeFigureOut">
              <a:rPr lang="fr-FR" smtClean="0"/>
              <a:t>15/06/2021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C7055-61CD-4AFE-B36A-D480CB918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8430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D92C2-61EB-4350-9357-7E8E13C8F12D}" type="datetimeFigureOut">
              <a:rPr lang="fr-FR" smtClean="0"/>
              <a:t>15/06/2021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C7055-61CD-4AFE-B36A-D480CB918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8319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D92C2-61EB-4350-9357-7E8E13C8F12D}" type="datetimeFigureOut">
              <a:rPr lang="fr-FR" smtClean="0"/>
              <a:t>15/06/2021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C7055-61CD-4AFE-B36A-D480CB918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1649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D92C2-61EB-4350-9357-7E8E13C8F12D}" type="datetimeFigureOut">
              <a:rPr lang="fr-FR" smtClean="0"/>
              <a:t>15/06/2021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C7055-61CD-4AFE-B36A-D480CB918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3992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D92C2-61EB-4350-9357-7E8E13C8F12D}" type="datetimeFigureOut">
              <a:rPr lang="fr-FR" smtClean="0"/>
              <a:t>15/06/2021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C7055-61CD-4AFE-B36A-D480CB918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9666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D92C2-61EB-4350-9357-7E8E13C8F12D}" type="datetimeFigureOut">
              <a:rPr lang="fr-FR" smtClean="0"/>
              <a:t>15/06/2021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C7055-61CD-4AFE-B36A-D480CB918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3709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D92C2-61EB-4350-9357-7E8E13C8F12D}" type="datetimeFigureOut">
              <a:rPr lang="fr-FR" smtClean="0"/>
              <a:t>15/06/2021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C7055-61CD-4AFE-B36A-D480CB918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1761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D92C2-61EB-4350-9357-7E8E13C8F12D}" type="datetimeFigureOut">
              <a:rPr lang="fr-FR" smtClean="0"/>
              <a:t>15/06/2021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C7055-61CD-4AFE-B36A-D480CB918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8159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D92C2-61EB-4350-9357-7E8E13C8F12D}" type="datetimeFigureOut">
              <a:rPr lang="fr-FR" smtClean="0"/>
              <a:t>15/06/2021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C7055-61CD-4AFE-B36A-D480CB918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15234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D92C2-61EB-4350-9357-7E8E13C8F12D}" type="datetimeFigureOut">
              <a:rPr lang="fr-FR" smtClean="0"/>
              <a:t>15/06/2021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C7055-61CD-4AFE-B36A-D480CB9187BB}" type="slidenum">
              <a:rPr lang="fr-FR" smtClean="0"/>
              <a:t>‹N°›</a:t>
            </a:fld>
            <a:endParaRPr lang="fr-FR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818343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D92C2-61EB-4350-9357-7E8E13C8F12D}" type="datetimeFigureOut">
              <a:rPr lang="fr-FR" smtClean="0"/>
              <a:t>15/06/2021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C7055-61CD-4AFE-B36A-D480CB918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13697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D92C2-61EB-4350-9357-7E8E13C8F12D}" type="datetimeFigureOut">
              <a:rPr lang="fr-FR" smtClean="0"/>
              <a:t>15/06/2021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C7055-61CD-4AFE-B36A-D480CB9187BB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305520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D92C2-61EB-4350-9357-7E8E13C8F12D}" type="datetimeFigureOut">
              <a:rPr lang="fr-FR" smtClean="0"/>
              <a:t>15/06/2021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C7055-61CD-4AFE-B36A-D480CB918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91973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D92C2-61EB-4350-9357-7E8E13C8F12D}" type="datetimeFigureOut">
              <a:rPr lang="fr-FR" smtClean="0"/>
              <a:t>15/06/2021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C7055-61CD-4AFE-B36A-D480CB918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39774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D92C2-61EB-4350-9357-7E8E13C8F12D}" type="datetimeFigureOut">
              <a:rPr lang="fr-FR" smtClean="0"/>
              <a:t>15/06/2021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C7055-61CD-4AFE-B36A-D480CB918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7191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84D92C2-61EB-4350-9357-7E8E13C8F12D}" type="datetimeFigureOut">
              <a:rPr lang="fr-FR" smtClean="0"/>
              <a:t>15/06/2021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3DC7055-61CD-4AFE-B36A-D480CB918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99945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499157" y="1447799"/>
            <a:ext cx="8001000" cy="3858492"/>
          </a:xfr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fr-FR" dirty="0"/>
              <a:t>Les épreuves du DNB histoire-géographie-EMC</a:t>
            </a:r>
          </a:p>
        </p:txBody>
      </p:sp>
    </p:spTree>
    <p:extLst>
      <p:ext uri="{BB962C8B-B14F-4D97-AF65-F5344CB8AC3E}">
        <p14:creationId xmlns:p14="http://schemas.microsoft.com/office/powerpoint/2010/main" val="1938460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 descr="Pour que mes 3èmes comprennent le déroulement de l'épreuve du brevet en histoire géo EMC...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012" y="0"/>
            <a:ext cx="97059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2219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50" name="Picture 2" descr="Histoire-géo-EMC - un peu de méthode | Annaba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3489" y="0"/>
            <a:ext cx="8658225" cy="6705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5238043"/>
      </p:ext>
    </p:extLst>
  </p:cSld>
  <p:clrMapOvr>
    <a:masterClrMapping/>
  </p:clrMapOvr>
</p:sld>
</file>

<file path=ppt/theme/theme1.xml><?xml version="1.0" encoding="utf-8"?>
<a:theme xmlns:a="http://schemas.openxmlformats.org/drawingml/2006/main" name="Secteur">
  <a:themeElements>
    <a:clrScheme name="Secteur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ecteur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cteur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0</TotalTime>
  <Words>5</Words>
  <Application>Microsoft Office PowerPoint</Application>
  <PresentationFormat>Grand écran</PresentationFormat>
  <Paragraphs>1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6" baseType="lpstr">
      <vt:lpstr>Century Gothic</vt:lpstr>
      <vt:lpstr>Wingdings 3</vt:lpstr>
      <vt:lpstr>Secteur</vt:lpstr>
      <vt:lpstr>Les épreuves du DNB histoire-géographie-EMC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épreuves du DNB histoire-géographie</dc:title>
  <dc:creator>COLL TROIS ILETS</dc:creator>
  <cp:lastModifiedBy>ghislaine Artigot</cp:lastModifiedBy>
  <cp:revision>4</cp:revision>
  <dcterms:created xsi:type="dcterms:W3CDTF">2021-01-19T16:49:04Z</dcterms:created>
  <dcterms:modified xsi:type="dcterms:W3CDTF">2021-06-15T18:55:40Z</dcterms:modified>
</cp:coreProperties>
</file>