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5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50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3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5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2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8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64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8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6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7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80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2447D-9EFC-4F48-8142-7EDB6BC0B761}" type="datetimeFigureOut">
              <a:rPr lang="fr-FR" smtClean="0"/>
              <a:t>21/06/2021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76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32025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Préparer le DNB</a:t>
            </a:r>
            <a:br>
              <a:rPr lang="fr-FR" b="1" u="sng" dirty="0">
                <a:solidFill>
                  <a:srgbClr val="FF0000"/>
                </a:solidFill>
              </a:rPr>
            </a:b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>en Histoire-Géographie-EMC</a:t>
            </a:r>
          </a:p>
        </p:txBody>
      </p:sp>
    </p:spTree>
    <p:extLst>
      <p:ext uri="{BB962C8B-B14F-4D97-AF65-F5344CB8AC3E}">
        <p14:creationId xmlns:p14="http://schemas.microsoft.com/office/powerpoint/2010/main" val="368172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5636" y="0"/>
            <a:ext cx="8748164" cy="618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Ce qu’il faut connaître en EMC</a:t>
            </a:r>
            <a:r>
              <a:rPr lang="fr-FR" dirty="0"/>
              <a:t>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18565"/>
            <a:ext cx="12192000" cy="625288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u="sng" dirty="0">
                <a:solidFill>
                  <a:srgbClr val="FF0000"/>
                </a:solidFill>
              </a:rPr>
              <a:t>Chapitre 1 – Habitants et citoyens en France</a:t>
            </a:r>
            <a:br>
              <a:rPr lang="fr-FR" dirty="0"/>
            </a:br>
            <a:endParaRPr lang="fr-FR" dirty="0"/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Ce que je dois </a:t>
            </a:r>
            <a:r>
              <a:rPr lang="fr-F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Depuis quand les Français sont citoyens,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quatre manières d'obtenir la nationalité française,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droits des citoyens française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droits des étrangers vivant en France,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droits du citoyen européen depuis 1991,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devoirs du citoyen français,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devoirs des étrangers vivant en France.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Ce que je dois 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 expliquer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Je sais argumenter afin d’expliquer à quoi servent les droits et les devoirs.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213" y="1021976"/>
            <a:ext cx="2662787" cy="174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fr-FR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CHAPITRE 2 – VALEURS, PRINCIPES ET SYMBOLES DE LA REPUBLIQUE FRANCAISE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Ce que je dois </a:t>
            </a:r>
            <a:r>
              <a:rPr lang="fr-F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De quand date les symboles de la République française,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six symboles de la République française,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valeurs de la République française,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quatre principes de la République française,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Ce que je dois 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 expliquer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quatre principes de la République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relier aux valeurs de la République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Ajouter mes connaissances pour expliquer comment les principes et valeurs sont appliqués dans une situation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7" y="1089212"/>
            <a:ext cx="1703294" cy="170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57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CEADF7-6116-4276-924D-9BBC1CF2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5" y="512619"/>
            <a:ext cx="10515600" cy="681036"/>
          </a:xfrm>
        </p:spPr>
        <p:txBody>
          <a:bodyPr>
            <a:noAutofit/>
          </a:bodyPr>
          <a:lstStyle/>
          <a:p>
            <a:pPr algn="ctr"/>
            <a:r>
              <a:rPr lang="fr-FR" sz="2400" b="1" u="sng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Chapitre 3 - Les grands principes de la défense nationale et internationale.</a:t>
            </a:r>
            <a:br>
              <a:rPr lang="fr-FR" sz="2400" dirty="0">
                <a:effectLst/>
                <a:latin typeface="+mn-lt"/>
                <a:ea typeface="Times New Roman" panose="02020603050405020304" pitchFamily="18" charset="0"/>
              </a:rPr>
            </a:br>
            <a:endParaRPr lang="fr-FR" sz="2400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9B8AE0-F070-4809-A8EB-95C0CCE86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07687"/>
          </a:xfrm>
        </p:spPr>
        <p:txBody>
          <a:bodyPr>
            <a:normAutofit fontScale="92500" lnSpcReduction="20000"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Ce que je dois </a:t>
            </a:r>
            <a:r>
              <a:rPr lang="fr-F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Définir l’ONU, ses objectifs et son organisation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Les quatre missions de la Défense française, ses lieux d’intervention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Ce qu’est la réserve militaire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arcours de citoyenneté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service civique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Défendre son pays est un devoir du citoyen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principes défendues par l’ONU et la défense française</a:t>
            </a: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Ce que je dois 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 expliquer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Comment et pourquoi l’ONU intervient dans le monde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Comment et pourquoi la Défense française intervient dans le monde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Pourquoi le citoyen s’engage pour défendre son pays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061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E804B4-712F-4C32-ACF3-3905FFD4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u="sng" dirty="0">
                <a:solidFill>
                  <a:srgbClr val="FF0000"/>
                </a:solidFill>
              </a:rPr>
              <a:t>Chapitre 4 : La Vème République est une démocratie</a:t>
            </a:r>
            <a:br>
              <a:rPr lang="fr-FR" b="1" u="sng" dirty="0">
                <a:solidFill>
                  <a:srgbClr val="FF0000"/>
                </a:solidFill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6895AE-1A3E-4EE7-B4C7-12365D4E0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825625"/>
            <a:ext cx="11201400" cy="4351338"/>
          </a:xfrm>
        </p:spPr>
        <p:txBody>
          <a:bodyPr>
            <a:normAutofit lnSpcReduction="10000"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Ce que je dois </a:t>
            </a:r>
            <a:r>
              <a:rPr lang="fr-F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Ce qu’est une démocratie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Comment est votée la loi en France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Ce qu’est la parité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Les différentes élections en France et dans l’Union Européenne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Voter est un droit du citoyen</a:t>
            </a:r>
          </a:p>
          <a:p>
            <a:endParaRPr lang="fr-FR" dirty="0"/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Ce que je dois 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 expliquer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Pourquoi la France est une démocratie</a:t>
            </a:r>
          </a:p>
          <a:p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58905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Grand écran</PresentationFormat>
  <Paragraphs>51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Thème Office</vt:lpstr>
      <vt:lpstr>Préparer le DNB  en Histoire-Géographie-EMC</vt:lpstr>
      <vt:lpstr>Ce qu’il faut connaître en EMC:</vt:lpstr>
      <vt:lpstr>Présentation PowerPoint</vt:lpstr>
      <vt:lpstr>Chapitre 3 - Les grands principes de la défense nationale et internationale. </vt:lpstr>
      <vt:lpstr>Chapitre 4 : La Vème République est une démocratie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Préparer le DNB  en Histoire-Géographie-EMC</dc:title>
  <dc:creator>GHISLAINE ARTIGOT</dc:creator>
  <cp:lastModifiedBy>ghislaine Artigot</cp:lastModifiedBy>
  <cp:revision>36</cp:revision>
  <dcterms:created xsi:type="dcterms:W3CDTF">2017-06-15T03:20:22Z</dcterms:created>
  <dcterms:modified xsi:type="dcterms:W3CDTF">2021-06-22T01:16:34Z</dcterms:modified>
</cp:coreProperties>
</file>