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66" r:id="rId5"/>
    <p:sldId id="274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56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504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23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57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2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08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64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78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6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7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80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2447D-9EFC-4F48-8142-7EDB6BC0B761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76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32025"/>
          </a:xfrm>
        </p:spPr>
        <p:txBody>
          <a:bodyPr>
            <a:normAutofit fontScale="90000"/>
          </a:bodyPr>
          <a:lstStyle/>
          <a:p>
            <a:r>
              <a:rPr lang="fr-FR" b="1" u="sng" dirty="0" smtClean="0">
                <a:solidFill>
                  <a:srgbClr val="FF0000"/>
                </a:solidFill>
              </a:rPr>
              <a:t>Préparer le DNB</a:t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/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>en Histoire-Géographie-EMC</a:t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/>
            </a: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>Partie 2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endParaRPr lang="fr-FR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721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372191"/>
            <a:ext cx="10515600" cy="41361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b="1" u="sng" dirty="0" smtClean="0">
                <a:solidFill>
                  <a:srgbClr val="FF0000"/>
                </a:solidFill>
              </a:rPr>
              <a:t>Tâche cartographique</a:t>
            </a:r>
            <a:r>
              <a:rPr lang="fr-FR" dirty="0" smtClean="0"/>
              <a:t>: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Je dois savoir </a:t>
            </a:r>
            <a:r>
              <a:rPr lang="fr-FR" dirty="0" smtClean="0">
                <a:solidFill>
                  <a:srgbClr val="FF0000"/>
                </a:solidFill>
              </a:rPr>
              <a:t>compléter une légende et une carte </a:t>
            </a:r>
            <a:r>
              <a:rPr lang="fr-FR" dirty="0" smtClean="0"/>
              <a:t>pour situer </a:t>
            </a:r>
            <a:r>
              <a:rPr lang="fr-FR" dirty="0"/>
              <a:t>sur </a:t>
            </a:r>
            <a:r>
              <a:rPr lang="fr-FR" dirty="0">
                <a:solidFill>
                  <a:srgbClr val="FF0000"/>
                </a:solidFill>
              </a:rPr>
              <a:t>le territoire français </a:t>
            </a:r>
            <a:r>
              <a:rPr lang="fr-FR" dirty="0" smtClean="0">
                <a:solidFill>
                  <a:srgbClr val="FF000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</a:t>
            </a:r>
            <a:r>
              <a:rPr lang="fr-FR" dirty="0" smtClean="0"/>
              <a:t>es différentes densités de population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Les espaces de faible densité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Les espaces productifs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Les aires urbaines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Les repères naturels : fleuves, montagnes, mers et océans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057" y="282388"/>
            <a:ext cx="3088943" cy="2780049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762565" cy="56477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Ce que je dois savoir en géographie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55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542493" cy="6886893"/>
          </a:xfrm>
        </p:spPr>
      </p:pic>
    </p:spTree>
    <p:extLst>
      <p:ext uri="{BB962C8B-B14F-4D97-AF65-F5344CB8AC3E}">
        <p14:creationId xmlns:p14="http://schemas.microsoft.com/office/powerpoint/2010/main" val="2484426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fr-FR" b="1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fr-FR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b="1" u="sng" dirty="0" smtClean="0">
                <a:solidFill>
                  <a:srgbClr val="FF0000"/>
                </a:solidFill>
              </a:rPr>
              <a:t>Chapitre 1 – </a:t>
            </a:r>
            <a:r>
              <a:rPr lang="fr-FR" b="1" u="sng" dirty="0">
                <a:solidFill>
                  <a:srgbClr val="FF0000"/>
                </a:solidFill>
              </a:rPr>
              <a:t>« Les aires urbaines, géographie d’une France mondialisée »</a:t>
            </a:r>
            <a:endParaRPr lang="fr-FR" b="1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 smtClean="0"/>
          </a:p>
          <a:p>
            <a:pPr marL="0" lvl="0" indent="0">
              <a:buNone/>
            </a:pPr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situer dans l’espace</a:t>
            </a:r>
            <a:r>
              <a:rPr lang="fr-FR" dirty="0"/>
              <a:t> </a:t>
            </a:r>
            <a:r>
              <a:rPr lang="fr-FR" dirty="0" smtClean="0"/>
              <a:t>les différentes aires urbaines</a:t>
            </a:r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Je </a:t>
            </a:r>
            <a:r>
              <a:rPr lang="fr-FR" dirty="0"/>
              <a:t>connais </a:t>
            </a:r>
            <a:r>
              <a:rPr lang="fr-FR" b="1" dirty="0">
                <a:solidFill>
                  <a:srgbClr val="00B050"/>
                </a:solidFill>
              </a:rPr>
              <a:t>les définitions</a:t>
            </a:r>
            <a:r>
              <a:rPr lang="fr-FR" dirty="0"/>
              <a:t> </a:t>
            </a:r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Je </a:t>
            </a:r>
            <a:r>
              <a:rPr lang="fr-FR" dirty="0"/>
              <a:t>sais </a:t>
            </a:r>
            <a:r>
              <a:rPr lang="fr-FR" b="1" dirty="0">
                <a:solidFill>
                  <a:srgbClr val="00B050"/>
                </a:solidFill>
              </a:rPr>
              <a:t>décrire et expliquer</a:t>
            </a:r>
            <a:r>
              <a:rPr lang="fr-FR" dirty="0"/>
              <a:t> :</a:t>
            </a:r>
          </a:p>
          <a:p>
            <a:pPr lvl="0"/>
            <a:r>
              <a:rPr lang="fr-FR" dirty="0"/>
              <a:t>l’évolution des aires urbaines avec l’exemple de </a:t>
            </a:r>
            <a:r>
              <a:rPr lang="fr-FR" dirty="0"/>
              <a:t>F</a:t>
            </a:r>
            <a:r>
              <a:rPr lang="fr-FR" dirty="0" smtClean="0"/>
              <a:t>ort de France (expliquer </a:t>
            </a:r>
            <a:r>
              <a:rPr lang="fr-FR" dirty="0"/>
              <a:t>l'étalement urbain, ses causes et conséquences) </a:t>
            </a:r>
          </a:p>
          <a:p>
            <a:pPr lvl="0"/>
            <a:r>
              <a:rPr lang="fr-FR" dirty="0"/>
              <a:t>l’influence des aires urbaines sur le territoire français,</a:t>
            </a:r>
          </a:p>
          <a:p>
            <a:pPr lvl="0"/>
            <a:r>
              <a:rPr lang="fr-FR" dirty="0"/>
              <a:t>les aires urbaines sont connectées au monde</a:t>
            </a:r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Je </a:t>
            </a:r>
            <a:r>
              <a:rPr lang="fr-FR" dirty="0"/>
              <a:t>sais </a:t>
            </a:r>
            <a:r>
              <a:rPr lang="fr-FR" b="1" dirty="0">
                <a:solidFill>
                  <a:srgbClr val="00B050"/>
                </a:solidFill>
              </a:rPr>
              <a:t>compléte</a:t>
            </a:r>
            <a:r>
              <a:rPr lang="fr-FR" dirty="0"/>
              <a:t>r :</a:t>
            </a:r>
          </a:p>
          <a:p>
            <a:pPr lvl="0"/>
            <a:r>
              <a:rPr lang="fr-FR" dirty="0"/>
              <a:t>le schéma de l'aire urbaine </a:t>
            </a:r>
          </a:p>
          <a:p>
            <a:pPr lvl="0"/>
            <a:r>
              <a:rPr lang="fr-FR" dirty="0"/>
              <a:t>le croquis "population et aires urbaines en France".</a:t>
            </a:r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119" y="1237129"/>
            <a:ext cx="2569881" cy="2312893"/>
          </a:xfrm>
          <a:prstGeom prst="rect">
            <a:avLst/>
          </a:prstGeom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99247" y="0"/>
            <a:ext cx="9762565" cy="56477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Ce que je dois savoir en géographie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9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u="sng" dirty="0" smtClean="0">
                <a:solidFill>
                  <a:srgbClr val="FF0000"/>
                </a:solidFill>
              </a:rPr>
              <a:t>Chapitre </a:t>
            </a:r>
            <a:r>
              <a:rPr lang="fr-FR" sz="2400" b="1" u="sng" dirty="0">
                <a:solidFill>
                  <a:srgbClr val="FF0000"/>
                </a:solidFill>
              </a:rPr>
              <a:t>2</a:t>
            </a:r>
            <a:r>
              <a:rPr lang="fr-FR" sz="2400" b="1" u="sng" dirty="0" smtClean="0">
                <a:solidFill>
                  <a:srgbClr val="FF0000"/>
                </a:solidFill>
              </a:rPr>
              <a:t> - </a:t>
            </a:r>
            <a:r>
              <a:rPr lang="fr-FR" sz="2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espaces productifs et leurs </a:t>
            </a:r>
            <a:r>
              <a:rPr lang="fr-FR" sz="2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évolutions sur le territoire national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sais 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définir :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 espace productif ; une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activité économique ; un technopôle ; les industries innovantes ; industrie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 agriculture performante ; quartier d’affaires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citer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atouts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des espaces productifs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dynamiques (proches des axes de transports et du personnel compétent donc des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métropoles  ;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agriculture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intensive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espaces industriels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dynamiques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technopôle, pôles de compétitivité, ZIP)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ceux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crise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(industries traditionnelles) </a:t>
            </a:r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espaces de service dynamiques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(espaces du tourisme, quartier d’affaires)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acteurs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des espaces productifs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Je maîtrise le 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langage cartographique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600" b="0" dirty="0" smtClean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sz="1600" b="1" dirty="0" smtClean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sais localiser </a:t>
            </a:r>
            <a:r>
              <a:rPr lang="fr-FR" sz="16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16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fr-FR" sz="1600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espaces industriels dynamiques </a:t>
            </a:r>
            <a:r>
              <a:rPr lang="fr-FR" sz="16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(région parisienne et lyonnaise, près des métropoles) et ceux en crise (nord et est) sur le territoire national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espaces agricoles dynamiques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sur le territoire national (Beauce,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Champagne, sud-ouest, Bretagne, Normandie)</a:t>
            </a:r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espaces de services dynamiques </a:t>
            </a:r>
            <a:r>
              <a:rPr lang="fr-FR" sz="16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(littoraux, montagnes, grands parcs d’attraction, quartier des affaires des </a:t>
            </a:r>
            <a:r>
              <a:rPr lang="fr-FR" sz="1600" b="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centre-villes</a:t>
            </a:r>
            <a:r>
              <a:rPr lang="fr-FR" sz="16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sz="16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Pour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décrire un espace productif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mon choix en indiquant les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facteurs de localisation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le rôle des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acteurs et les transformations en cours</a:t>
            </a:r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sz="1600" b="1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décrire et expliquer </a:t>
            </a:r>
            <a:r>
              <a:rPr lang="fr-FR" sz="1600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1600" b="1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répartition des espaces productifs </a:t>
            </a:r>
            <a:r>
              <a:rPr lang="fr-FR" sz="1600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 le territoire national (proches des </a:t>
            </a:r>
            <a:r>
              <a:rPr lang="fr-FR" sz="1600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métropoles, </a:t>
            </a:r>
            <a:r>
              <a:rPr lang="fr-FR" sz="1600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 axes de transports, des lieux de fréquentation touristique)</a:t>
            </a:r>
            <a:r>
              <a:rPr lang="fr-FR" sz="16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leurs causes (connexion au monde par les transports, recherche de performance et de personnel compétent)</a:t>
            </a:r>
            <a:endParaRPr lang="fr-FR" sz="1600" b="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259" y="391531"/>
            <a:ext cx="1340224" cy="100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94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248</Words>
  <Application>Microsoft Office PowerPoint</Application>
  <PresentationFormat>Grand écran</PresentationFormat>
  <Paragraphs>48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Thème Office</vt:lpstr>
      <vt:lpstr>Préparer le DNB  en Histoire-Géographie-EMC  Partie 2 </vt:lpstr>
      <vt:lpstr>Ce que je dois savoir en géographie</vt:lpstr>
      <vt:lpstr>Présentation PowerPoint</vt:lpstr>
      <vt:lpstr>Ce que je dois savoir en géographie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Préparer le DNB  en Histoire-Géographie-EMC</dc:title>
  <dc:creator>GHISLAINE ARTIGOT</dc:creator>
  <cp:lastModifiedBy>GHISLAINE ARTIGOT</cp:lastModifiedBy>
  <cp:revision>33</cp:revision>
  <dcterms:created xsi:type="dcterms:W3CDTF">2017-06-15T03:20:22Z</dcterms:created>
  <dcterms:modified xsi:type="dcterms:W3CDTF">2020-01-20T15:42:49Z</dcterms:modified>
</cp:coreProperties>
</file>