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5" autoAdjust="0"/>
    <p:restoredTop sz="94709" autoAdjust="0"/>
  </p:normalViewPr>
  <p:slideViewPr>
    <p:cSldViewPr>
      <p:cViewPr varScale="1">
        <p:scale>
          <a:sx n="65" d="100"/>
          <a:sy n="65" d="100"/>
        </p:scale>
        <p:origin x="-114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2BA5E-AA4C-4F3A-A7C8-9F9B7C373049}" type="datetimeFigureOut">
              <a:rPr lang="fr-FR" smtClean="0"/>
              <a:pPr/>
              <a:t>26/01/2012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28C73-04C0-44C8-8D4A-5B1C850C4BF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228C73-04C0-44C8-8D4A-5B1C850C4BF2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29330-310D-4A98-B66C-B8E6D49F0A96}" type="datetimeFigureOut">
              <a:rPr lang="fr-FR" smtClean="0"/>
              <a:pPr/>
              <a:t>26/01/2012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54FF-C76A-4FB2-87E1-E08BAF39D8F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29330-310D-4A98-B66C-B8E6D49F0A96}" type="datetimeFigureOut">
              <a:rPr lang="fr-FR" smtClean="0"/>
              <a:pPr/>
              <a:t>26/01/2012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54FF-C76A-4FB2-87E1-E08BAF39D8F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29330-310D-4A98-B66C-B8E6D49F0A96}" type="datetimeFigureOut">
              <a:rPr lang="fr-FR" smtClean="0"/>
              <a:pPr/>
              <a:t>26/01/2012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54FF-C76A-4FB2-87E1-E08BAF39D8F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29330-310D-4A98-B66C-B8E6D49F0A96}" type="datetimeFigureOut">
              <a:rPr lang="fr-FR" smtClean="0"/>
              <a:pPr/>
              <a:t>26/01/2012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54FF-C76A-4FB2-87E1-E08BAF39D8F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29330-310D-4A98-B66C-B8E6D49F0A96}" type="datetimeFigureOut">
              <a:rPr lang="fr-FR" smtClean="0"/>
              <a:pPr/>
              <a:t>26/01/2012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54FF-C76A-4FB2-87E1-E08BAF39D8F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29330-310D-4A98-B66C-B8E6D49F0A96}" type="datetimeFigureOut">
              <a:rPr lang="fr-FR" smtClean="0"/>
              <a:pPr/>
              <a:t>26/01/2012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54FF-C76A-4FB2-87E1-E08BAF39D8F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29330-310D-4A98-B66C-B8E6D49F0A96}" type="datetimeFigureOut">
              <a:rPr lang="fr-FR" smtClean="0"/>
              <a:pPr/>
              <a:t>26/01/2012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54FF-C76A-4FB2-87E1-E08BAF39D8F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29330-310D-4A98-B66C-B8E6D49F0A96}" type="datetimeFigureOut">
              <a:rPr lang="fr-FR" smtClean="0"/>
              <a:pPr/>
              <a:t>26/01/2012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54FF-C76A-4FB2-87E1-E08BAF39D8F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2929330-310D-4A98-B66C-B8E6D49F0A96}" type="datetimeFigureOut">
              <a:rPr lang="fr-FR" smtClean="0"/>
              <a:pPr/>
              <a:t>26/01/2012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06754FF-C76A-4FB2-87E1-E08BAF39D8F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29330-310D-4A98-B66C-B8E6D49F0A96}" type="datetimeFigureOut">
              <a:rPr lang="fr-FR" smtClean="0"/>
              <a:pPr/>
              <a:t>26/01/2012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54FF-C76A-4FB2-87E1-E08BAF39D8F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29330-310D-4A98-B66C-B8E6D49F0A96}" type="datetimeFigureOut">
              <a:rPr lang="fr-FR" smtClean="0"/>
              <a:pPr/>
              <a:t>26/01/2012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754FF-C76A-4FB2-87E1-E08BAF39D8F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2929330-310D-4A98-B66C-B8E6D49F0A96}" type="datetimeFigureOut">
              <a:rPr lang="fr-FR" smtClean="0"/>
              <a:pPr/>
              <a:t>26/01/2012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06754FF-C76A-4FB2-87E1-E08BAF39D8F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3786213"/>
          </a:xfrm>
          <a:solidFill>
            <a:schemeClr val="bg1"/>
          </a:solidFill>
          <a:ln>
            <a:solidFill>
              <a:schemeClr val="accent1"/>
            </a:solidFill>
          </a:ln>
          <a:scene3d>
            <a:camera prst="perspectiveFront"/>
            <a:lightRig rig="threePt" dir="t"/>
          </a:scene3d>
        </p:spPr>
        <p:txBody>
          <a:bodyPr>
            <a:noAutofit/>
          </a:bodyPr>
          <a:lstStyle/>
          <a:p>
            <a:r>
              <a:rPr lang="fr-FR" sz="8800" i="1" dirty="0" smtClean="0">
                <a:solidFill>
                  <a:srgbClr val="FF0000"/>
                </a:solidFill>
                <a:latin typeface="Vivaldi" pitchFamily="66" charset="0"/>
              </a:rPr>
              <a:t>Découverte professionnelle 3 heures </a:t>
            </a:r>
            <a:endParaRPr lang="fr-FR" sz="8800" i="1" dirty="0">
              <a:solidFill>
                <a:srgbClr val="FF0000"/>
              </a:solidFill>
              <a:latin typeface="Vivaldi" pitchFamily="66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19186750">
            <a:off x="2036203" y="4406595"/>
            <a:ext cx="4889740" cy="1459285"/>
          </a:xfrm>
        </p:spPr>
        <p:txBody>
          <a:bodyPr>
            <a:normAutofit/>
          </a:bodyPr>
          <a:lstStyle/>
          <a:p>
            <a:r>
              <a:rPr lang="fr-FR" sz="4800" dirty="0" smtClean="0"/>
              <a:t>( DP3)</a:t>
            </a:r>
            <a:endParaRPr lang="fr-FR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4286256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5"/>
          <a:stretch>
            <a:fillRect/>
          </a:stretch>
        </p:blipFill>
        <p:spPr>
          <a:xfrm>
            <a:off x="4929190" y="6215082"/>
            <a:ext cx="447676" cy="447676"/>
          </a:xfrm>
          <a:prstGeom prst="rect">
            <a:avLst/>
          </a:prstGeom>
        </p:spPr>
      </p:pic>
    </p:spTree>
  </p:cSld>
  <p:clrMapOvr>
    <a:masterClrMapping/>
  </p:clrMapOvr>
  <p:transition advTm="6000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7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fr-FR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1- </a:t>
            </a:r>
            <a:r>
              <a:rPr lang="fr-FR" b="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DECOUVRIR</a:t>
            </a:r>
            <a:r>
              <a:rPr lang="fr-FR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LES OBJECTIFS PEDAGOGIQUES</a:t>
            </a:r>
            <a:endParaRPr lang="fr-FR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435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4800" dirty="0" smtClean="0">
                <a:solidFill>
                  <a:srgbClr val="FF0000"/>
                </a:solidFill>
                <a:latin typeface="Kristen ITC" pitchFamily="66" charset="0"/>
              </a:rPr>
              <a:t>-</a:t>
            </a:r>
            <a:r>
              <a:rPr lang="fr-FR" sz="4000" dirty="0" smtClean="0">
                <a:latin typeface="Kristen ITC" pitchFamily="66" charset="0"/>
              </a:rPr>
              <a:t>Découvrir des métiers et des activités personnelles .</a:t>
            </a:r>
          </a:p>
          <a:p>
            <a:pPr>
              <a:buNone/>
            </a:pPr>
            <a:endParaRPr lang="fr-FR" sz="4000" dirty="0" smtClean="0">
              <a:latin typeface="Kristen ITC" pitchFamily="66" charset="0"/>
            </a:endParaRPr>
          </a:p>
          <a:p>
            <a:pPr>
              <a:buNone/>
            </a:pPr>
            <a:r>
              <a:rPr lang="fr-FR" sz="4800" dirty="0" smtClean="0">
                <a:solidFill>
                  <a:srgbClr val="FF0000"/>
                </a:solidFill>
                <a:latin typeface="Kristen ITC" pitchFamily="66" charset="0"/>
              </a:rPr>
              <a:t>-</a:t>
            </a:r>
            <a:r>
              <a:rPr lang="fr-FR" sz="4000" dirty="0" smtClean="0">
                <a:latin typeface="Kristen ITC" pitchFamily="66" charset="0"/>
              </a:rPr>
              <a:t>Découvrir</a:t>
            </a:r>
            <a:r>
              <a:rPr lang="fr-FR" sz="4000" dirty="0" smtClean="0">
                <a:solidFill>
                  <a:srgbClr val="FF0000"/>
                </a:solidFill>
                <a:latin typeface="Kristen ITC" pitchFamily="66" charset="0"/>
              </a:rPr>
              <a:t>  </a:t>
            </a:r>
            <a:r>
              <a:rPr lang="fr-FR" sz="4000" dirty="0" smtClean="0">
                <a:latin typeface="Kristen ITC" pitchFamily="66" charset="0"/>
              </a:rPr>
              <a:t>des organisations .</a:t>
            </a:r>
          </a:p>
          <a:p>
            <a:pPr>
              <a:buNone/>
            </a:pPr>
            <a:endParaRPr lang="fr-FR" sz="4000" dirty="0" smtClean="0">
              <a:latin typeface="Kristen ITC" pitchFamily="66" charset="0"/>
            </a:endParaRPr>
          </a:p>
          <a:p>
            <a:pPr>
              <a:buNone/>
            </a:pPr>
            <a:r>
              <a:rPr lang="fr-FR" sz="4800" dirty="0" smtClean="0">
                <a:solidFill>
                  <a:srgbClr val="FF0000"/>
                </a:solidFill>
                <a:latin typeface="Kristen ITC" pitchFamily="66" charset="0"/>
              </a:rPr>
              <a:t>-</a:t>
            </a:r>
            <a:r>
              <a:rPr lang="fr-FR" sz="4000" dirty="0" smtClean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fr-FR" sz="4000" dirty="0" smtClean="0">
                <a:latin typeface="Kristen ITC" pitchFamily="66" charset="0"/>
              </a:rPr>
              <a:t>Découvrir des lieux et des modalités de formation .</a:t>
            </a:r>
            <a:endParaRPr lang="fr-FR" sz="4000" dirty="0" smtClean="0">
              <a:solidFill>
                <a:srgbClr val="FF0000"/>
              </a:solidFill>
              <a:latin typeface="Kristen ITC" pitchFamily="66" charset="0"/>
            </a:endParaRPr>
          </a:p>
          <a:p>
            <a:pPr>
              <a:buNone/>
            </a:pPr>
            <a:endParaRPr lang="fr-FR" sz="2400" dirty="0">
              <a:solidFill>
                <a:srgbClr val="FF0000"/>
              </a:solidFill>
              <a:latin typeface="Kristen ITC" pitchFamily="66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6600" i="1" dirty="0" smtClean="0">
                <a:solidFill>
                  <a:srgbClr val="FF0000"/>
                </a:solidFill>
                <a:latin typeface="Algerian" pitchFamily="82" charset="0"/>
              </a:rPr>
              <a:t>2-</a:t>
            </a:r>
            <a:r>
              <a:rPr lang="fr-FR" sz="600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DEMARCHE</a:t>
            </a:r>
            <a:endParaRPr lang="fr-FR" sz="6000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fr-FR" sz="5400" dirty="0" smtClean="0">
                <a:solidFill>
                  <a:srgbClr val="FF0000"/>
                </a:solidFill>
              </a:rPr>
              <a:t>-</a:t>
            </a:r>
            <a:r>
              <a:rPr lang="fr-FR" sz="3200" dirty="0" smtClean="0">
                <a:latin typeface="Kristen ITC" pitchFamily="66" charset="0"/>
              </a:rPr>
              <a:t>Faire des activités combinant l’acquisition des connaissances .</a:t>
            </a:r>
          </a:p>
          <a:p>
            <a:pPr>
              <a:buNone/>
            </a:pPr>
            <a:endParaRPr lang="fr-FR" sz="3200" dirty="0" smtClean="0">
              <a:latin typeface="Kristen ITC" pitchFamily="66" charset="0"/>
            </a:endParaRPr>
          </a:p>
          <a:p>
            <a:pPr>
              <a:buNone/>
            </a:pPr>
            <a:r>
              <a:rPr lang="fr-FR" sz="6000" dirty="0" smtClean="0">
                <a:solidFill>
                  <a:srgbClr val="FF0000"/>
                </a:solidFill>
                <a:latin typeface="Kristen ITC" pitchFamily="66" charset="0"/>
              </a:rPr>
              <a:t>-</a:t>
            </a:r>
            <a:r>
              <a:rPr lang="fr-FR" sz="3200" dirty="0" smtClean="0">
                <a:latin typeface="Kristen ITC" pitchFamily="66" charset="0"/>
              </a:rPr>
              <a:t>Découvrir les familles des métiers .</a:t>
            </a:r>
          </a:p>
          <a:p>
            <a:pPr>
              <a:buNone/>
            </a:pPr>
            <a:endParaRPr lang="fr-FR" sz="3200" dirty="0" smtClean="0">
              <a:latin typeface="Kristen ITC" pitchFamily="66" charset="0"/>
            </a:endParaRPr>
          </a:p>
          <a:p>
            <a:pPr>
              <a:buNone/>
            </a:pPr>
            <a:r>
              <a:rPr lang="fr-FR" sz="6000" dirty="0" smtClean="0">
                <a:solidFill>
                  <a:srgbClr val="FF0000"/>
                </a:solidFill>
                <a:latin typeface="Kristen ITC" pitchFamily="66" charset="0"/>
              </a:rPr>
              <a:t>-</a:t>
            </a:r>
            <a:r>
              <a:rPr lang="fr-FR" sz="3200" dirty="0" smtClean="0">
                <a:latin typeface="Kristen ITC" pitchFamily="66" charset="0"/>
              </a:rPr>
              <a:t>Faire des activités de recherche d’information et d’analyse de document </a:t>
            </a:r>
            <a:endParaRPr lang="fr-FR" sz="3200" dirty="0">
              <a:latin typeface="Kristen ITC" pitchFamily="66" charset="0"/>
            </a:endParaRP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40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3-PROPOSITION D’ACTIVITES</a:t>
            </a:r>
            <a:endParaRPr lang="fr-FR" sz="4400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fr-FR" sz="5400" dirty="0" smtClean="0">
                <a:solidFill>
                  <a:srgbClr val="FF0000"/>
                </a:solidFill>
              </a:rPr>
              <a:t>-</a:t>
            </a:r>
            <a:r>
              <a:rPr lang="fr-FR" sz="3600" dirty="0" smtClean="0">
                <a:latin typeface="Kristen ITC" pitchFamily="66" charset="0"/>
              </a:rPr>
              <a:t>Enquêtes auprès de professionnels.</a:t>
            </a:r>
          </a:p>
          <a:p>
            <a:pPr>
              <a:buNone/>
            </a:pPr>
            <a:endParaRPr lang="fr-FR" sz="3600" dirty="0" smtClean="0">
              <a:solidFill>
                <a:srgbClr val="FF0000"/>
              </a:solidFill>
              <a:latin typeface="Kristen ITC" pitchFamily="66" charset="0"/>
            </a:endParaRPr>
          </a:p>
          <a:p>
            <a:pPr>
              <a:buNone/>
            </a:pPr>
            <a:r>
              <a:rPr lang="fr-FR" sz="6000" dirty="0" smtClean="0">
                <a:solidFill>
                  <a:srgbClr val="FF0000"/>
                </a:solidFill>
                <a:latin typeface="Kristen ITC" pitchFamily="66" charset="0"/>
              </a:rPr>
              <a:t>-</a:t>
            </a:r>
            <a:r>
              <a:rPr lang="fr-FR" sz="3600" dirty="0" smtClean="0">
                <a:latin typeface="Kristen ITC" pitchFamily="66" charset="0"/>
              </a:rPr>
              <a:t>Réalisations de reportages des métiers.</a:t>
            </a:r>
          </a:p>
          <a:p>
            <a:pPr>
              <a:buNone/>
            </a:pPr>
            <a:endParaRPr lang="fr-FR" sz="3600" dirty="0" smtClean="0">
              <a:solidFill>
                <a:srgbClr val="FF0000"/>
              </a:solidFill>
              <a:latin typeface="Kristen ITC" pitchFamily="66" charset="0"/>
            </a:endParaRPr>
          </a:p>
          <a:p>
            <a:pPr>
              <a:buNone/>
            </a:pPr>
            <a:r>
              <a:rPr lang="fr-FR" sz="6000" dirty="0" smtClean="0">
                <a:solidFill>
                  <a:srgbClr val="FF0000"/>
                </a:solidFill>
                <a:latin typeface="Kristen ITC" pitchFamily="66" charset="0"/>
              </a:rPr>
              <a:t>-</a:t>
            </a:r>
            <a:r>
              <a:rPr lang="fr-FR" sz="3600" dirty="0" smtClean="0">
                <a:latin typeface="Kristen ITC" pitchFamily="66" charset="0"/>
              </a:rPr>
              <a:t>Rédaction de fiches représentant des métiers.</a:t>
            </a:r>
            <a:endParaRPr lang="fr-FR" sz="3600" dirty="0">
              <a:latin typeface="Kristen ITC" pitchFamily="66" charset="0"/>
            </a:endParaRP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80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4-EVALUATION DES ELEVES</a:t>
            </a:r>
            <a:endParaRPr lang="fr-FR" sz="4800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sz="4300" dirty="0" smtClean="0">
                <a:latin typeface="Freestyle Script" pitchFamily="66" charset="0"/>
              </a:rPr>
              <a:t>       La découverte professionnelle est prise en compte pour l’observation pour le </a:t>
            </a:r>
            <a:r>
              <a:rPr lang="fr-FR" sz="4300" dirty="0" smtClean="0">
                <a:solidFill>
                  <a:srgbClr val="FF0000"/>
                </a:solidFill>
                <a:latin typeface="Freestyle Script" pitchFamily="66" charset="0"/>
              </a:rPr>
              <a:t>DNB.</a:t>
            </a:r>
            <a:endParaRPr lang="fr-FR" sz="4300" dirty="0" smtClean="0">
              <a:latin typeface="Freestyle Script" pitchFamily="66" charset="0"/>
            </a:endParaRPr>
          </a:p>
          <a:p>
            <a:pPr>
              <a:buNone/>
            </a:pPr>
            <a:r>
              <a:rPr lang="fr-FR" sz="4300" dirty="0" smtClean="0">
                <a:latin typeface="Freestyle Script" pitchFamily="66" charset="0"/>
              </a:rPr>
              <a:t>           Nous sommes notés sur 5 critères :</a:t>
            </a:r>
          </a:p>
          <a:p>
            <a:pPr>
              <a:buNone/>
            </a:pPr>
            <a:r>
              <a:rPr lang="fr-FR" sz="4300" dirty="0" smtClean="0">
                <a:latin typeface="Freestyle Script" pitchFamily="66" charset="0"/>
              </a:rPr>
              <a:t>                  </a:t>
            </a:r>
            <a:r>
              <a:rPr lang="fr-FR" sz="4300" dirty="0" smtClean="0">
                <a:solidFill>
                  <a:srgbClr val="FF0000"/>
                </a:solidFill>
                <a:latin typeface="Freestyle Script" pitchFamily="66" charset="0"/>
              </a:rPr>
              <a:t> -</a:t>
            </a:r>
            <a:r>
              <a:rPr lang="fr-FR" sz="4300" dirty="0" smtClean="0">
                <a:latin typeface="Freestyle Script" pitchFamily="66" charset="0"/>
              </a:rPr>
              <a:t>Assiduité</a:t>
            </a:r>
          </a:p>
          <a:p>
            <a:pPr>
              <a:buNone/>
            </a:pPr>
            <a:r>
              <a:rPr lang="fr-FR" sz="4300" dirty="0" smtClean="0">
                <a:latin typeface="Freestyle Script" pitchFamily="66" charset="0"/>
              </a:rPr>
              <a:t>                  </a:t>
            </a:r>
            <a:r>
              <a:rPr lang="fr-FR" sz="4300" dirty="0" smtClean="0">
                <a:solidFill>
                  <a:srgbClr val="FF0000"/>
                </a:solidFill>
                <a:latin typeface="Freestyle Script" pitchFamily="66" charset="0"/>
              </a:rPr>
              <a:t> -</a:t>
            </a:r>
            <a:r>
              <a:rPr lang="fr-FR" sz="4300" dirty="0" smtClean="0">
                <a:latin typeface="Freestyle Script" pitchFamily="66" charset="0"/>
              </a:rPr>
              <a:t>Comportement </a:t>
            </a:r>
          </a:p>
          <a:p>
            <a:pPr>
              <a:buNone/>
            </a:pPr>
            <a:r>
              <a:rPr lang="fr-FR" sz="4300" dirty="0" smtClean="0">
                <a:latin typeface="Freestyle Script" pitchFamily="66" charset="0"/>
              </a:rPr>
              <a:t>                  </a:t>
            </a:r>
            <a:r>
              <a:rPr lang="fr-FR" sz="4300" dirty="0" smtClean="0">
                <a:solidFill>
                  <a:srgbClr val="FF0000"/>
                </a:solidFill>
                <a:latin typeface="Freestyle Script" pitchFamily="66" charset="0"/>
              </a:rPr>
              <a:t> -</a:t>
            </a:r>
            <a:r>
              <a:rPr lang="fr-FR" sz="4300" dirty="0" smtClean="0">
                <a:latin typeface="Freestyle Script" pitchFamily="66" charset="0"/>
              </a:rPr>
              <a:t>Participation</a:t>
            </a:r>
          </a:p>
          <a:p>
            <a:pPr>
              <a:buNone/>
            </a:pPr>
            <a:r>
              <a:rPr lang="fr-FR" sz="4300" dirty="0" smtClean="0">
                <a:latin typeface="Freestyle Script" pitchFamily="66" charset="0"/>
              </a:rPr>
              <a:t>                  </a:t>
            </a:r>
            <a:r>
              <a:rPr lang="fr-FR" sz="4300" dirty="0" smtClean="0">
                <a:solidFill>
                  <a:srgbClr val="FF0000"/>
                </a:solidFill>
                <a:latin typeface="Freestyle Script" pitchFamily="66" charset="0"/>
              </a:rPr>
              <a:t> -</a:t>
            </a:r>
            <a:r>
              <a:rPr lang="fr-FR" sz="4300" dirty="0" smtClean="0">
                <a:latin typeface="Freestyle Script" pitchFamily="66" charset="0"/>
              </a:rPr>
              <a:t>Recherches</a:t>
            </a:r>
          </a:p>
          <a:p>
            <a:pPr>
              <a:buNone/>
            </a:pPr>
            <a:r>
              <a:rPr lang="fr-FR" sz="4300" dirty="0" smtClean="0">
                <a:latin typeface="Freestyle Script" pitchFamily="66" charset="0"/>
              </a:rPr>
              <a:t>                  </a:t>
            </a:r>
            <a:r>
              <a:rPr lang="fr-FR" sz="4300" dirty="0" smtClean="0">
                <a:solidFill>
                  <a:srgbClr val="FF0000"/>
                </a:solidFill>
                <a:latin typeface="Freestyle Script" pitchFamily="66" charset="0"/>
              </a:rPr>
              <a:t> -</a:t>
            </a:r>
            <a:r>
              <a:rPr lang="fr-FR" sz="4300" dirty="0" smtClean="0">
                <a:latin typeface="Freestyle Script" pitchFamily="66" charset="0"/>
              </a:rPr>
              <a:t>Aptitudes à utiliser </a:t>
            </a:r>
            <a:r>
              <a:rPr lang="fr-FR" sz="4300" smtClean="0">
                <a:latin typeface="Freestyle Script" pitchFamily="66" charset="0"/>
              </a:rPr>
              <a:t>l’ordinateur </a:t>
            </a:r>
            <a:r>
              <a:rPr lang="fr-FR" sz="4300" smtClean="0">
                <a:latin typeface="Freestyle Script" pitchFamily="66" charset="0"/>
                <a:sym typeface="Wingdings" pitchFamily="2" charset="2"/>
              </a:rPr>
              <a:t></a:t>
            </a:r>
            <a:endParaRPr lang="fr-FR" sz="4300" dirty="0" smtClean="0">
              <a:latin typeface="Freestyle Script" pitchFamily="66" charset="0"/>
            </a:endParaRPr>
          </a:p>
          <a:p>
            <a:pPr>
              <a:buNone/>
            </a:pPr>
            <a:r>
              <a:rPr lang="fr-FR" sz="2800" dirty="0" smtClean="0">
                <a:latin typeface="Kristen ITC" pitchFamily="66" charset="0"/>
              </a:rPr>
              <a:t>     </a:t>
            </a:r>
            <a:endParaRPr lang="fr-FR" sz="2800" dirty="0">
              <a:solidFill>
                <a:srgbClr val="FF0000"/>
              </a:solidFill>
              <a:latin typeface="Kristen ITC" pitchFamily="66" charset="0"/>
            </a:endParaRPr>
          </a:p>
        </p:txBody>
      </p:sp>
    </p:spTree>
  </p:cSld>
  <p:clrMapOvr>
    <a:masterClrMapping/>
  </p:clrMapOvr>
  <p:transition advClick="0"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173</TotalTime>
  <Words>133</Words>
  <Application>Microsoft Office PowerPoint</Application>
  <PresentationFormat>Affichage à l'écran (4:3)</PresentationFormat>
  <Paragraphs>30</Paragraphs>
  <Slides>5</Slides>
  <Notes>1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Module</vt:lpstr>
      <vt:lpstr>Découverte professionnelle 3 heures </vt:lpstr>
      <vt:lpstr>1- DECOUVRIR LES OBJECTIFS PEDAGOGIQUES</vt:lpstr>
      <vt:lpstr>2-DEMARCHE</vt:lpstr>
      <vt:lpstr>3-PROPOSITION D’ACTIVITES</vt:lpstr>
      <vt:lpstr>4-EVALUATION DES ELEVES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monginyl</dc:creator>
  <cp:lastModifiedBy>monginyl</cp:lastModifiedBy>
  <cp:revision>24</cp:revision>
  <dcterms:created xsi:type="dcterms:W3CDTF">2011-09-22T18:11:43Z</dcterms:created>
  <dcterms:modified xsi:type="dcterms:W3CDTF">2012-01-26T17:25:04Z</dcterms:modified>
</cp:coreProperties>
</file>