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3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4A8590E-144F-4FE5-A51D-E938F539C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A37664F2-FF18-4AAB-826C-972768A79F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 descr="La réunion de rentrée côté parents - parents ecole mode d emploi">
            <a:extLst>
              <a:ext uri="{FF2B5EF4-FFF2-40B4-BE49-F238E27FC236}">
                <a16:creationId xmlns:a16="http://schemas.microsoft.com/office/drawing/2014/main" xmlns="" id="{4CBE54D7-D69A-45D0-BA76-8CCDEF0BC99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4332" y="785812"/>
            <a:ext cx="8903335" cy="5286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 de texte 2">
            <a:extLst>
              <a:ext uri="{FF2B5EF4-FFF2-40B4-BE49-F238E27FC236}">
                <a16:creationId xmlns:a16="http://schemas.microsoft.com/office/drawing/2014/main" xmlns="" id="{756D1F86-708A-436B-9217-01B1071A1F5B}"/>
              </a:ext>
            </a:extLst>
          </p:cNvPr>
          <p:cNvSpPr txBox="1"/>
          <p:nvPr/>
        </p:nvSpPr>
        <p:spPr>
          <a:xfrm>
            <a:off x="2005013" y="0"/>
            <a:ext cx="8181972" cy="4557975"/>
          </a:xfrm>
          <a:prstGeom prst="rect">
            <a:avLst/>
          </a:prstGeom>
          <a:solidFill>
            <a:srgbClr val="002060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u="dbl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Réunion </a:t>
            </a:r>
            <a:r>
              <a:rPr lang="fr-FR" sz="2800" b="1" u="dbl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parents-professeurs du  2</a:t>
            </a:r>
            <a:r>
              <a:rPr lang="fr-FR" sz="2800" b="1" u="dbl" baseline="300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2800" b="1" u="dbl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u="dbl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Collège </a:t>
            </a:r>
            <a:r>
              <a:rPr lang="fr-FR" sz="2800" b="1" u="dbl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Christiane EDA-PIERRE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Jeudi 07 Avril 2022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fr-FR" sz="2800" b="1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fr-FR" sz="2800" b="1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fr-FR" sz="2800" b="1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fr-FR" sz="28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2800" b="1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17h</a:t>
            </a:r>
            <a:r>
              <a:rPr lang="fr-FR" sz="2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</a:t>
            </a:r>
            <a:r>
              <a:rPr lang="fr-FR" sz="2800" b="1" baseline="300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2800" b="1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5</a:t>
            </a:r>
            <a:r>
              <a:rPr lang="fr-FR" sz="2800" b="1" baseline="300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2800" b="1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fr-FR" sz="2800" b="1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fr-FR" sz="2800" b="1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17h à 18h : 4</a:t>
            </a:r>
            <a:r>
              <a:rPr lang="fr-FR" sz="2800" b="1" baseline="300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2800" b="1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3</a:t>
            </a:r>
            <a:r>
              <a:rPr lang="fr-FR" sz="2800" b="1" baseline="300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2800" b="1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participation de tous les parents est vivement souhaitée.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2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Principale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2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M.-J. DANIEL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72628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65</TotalTime>
  <Words>28</Words>
  <Application>Microsoft Office PowerPoint</Application>
  <PresentationFormat>Personnalisé</PresentationFormat>
  <Paragraphs>9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Organique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CTM-003679</dc:creator>
  <cp:lastModifiedBy>Utilisateur Windows</cp:lastModifiedBy>
  <cp:revision>5</cp:revision>
  <dcterms:created xsi:type="dcterms:W3CDTF">2021-09-17T18:43:37Z</dcterms:created>
  <dcterms:modified xsi:type="dcterms:W3CDTF">2022-03-30T15:22:35Z</dcterms:modified>
</cp:coreProperties>
</file>