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F5061-2FEE-4378-B7EF-CC2C853AC205}" type="datetimeFigureOut">
              <a:rPr lang="fr-FR" smtClean="0"/>
              <a:t>09/02/2014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2E227-F29E-4D28-9FF8-F4A6DFBE892F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2E227-F29E-4D28-9FF8-F4A6DFBE892F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B4A88-A6C7-4346-85A0-5A82FF032A2D}" type="datetimeFigureOut">
              <a:rPr lang="fr-FR" smtClean="0"/>
              <a:pPr/>
              <a:t>09/02/2014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8A440-8D59-40F4-8166-B0B5113D99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ri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18"/>
          </a:xfrm>
          <a:prstGeom prst="rect">
            <a:avLst/>
          </a:prstGeom>
          <a:noFill/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5536" y="3501008"/>
            <a:ext cx="8215370" cy="3141562"/>
          </a:xfrm>
        </p:spPr>
        <p:txBody>
          <a:bodyPr>
            <a:normAutofit fontScale="90000"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Work / </a:t>
            </a:r>
            <a:r>
              <a:rPr lang="fr-FR" sz="2000" dirty="0" smtClean="0">
                <a:solidFill>
                  <a:srgbClr val="7030A0"/>
                </a:solidFill>
              </a:rPr>
              <a:t>Carrer </a:t>
            </a:r>
            <a:r>
              <a:rPr lang="fr-FR" sz="2000" dirty="0" smtClean="0">
                <a:solidFill>
                  <a:srgbClr val="FF0000"/>
                </a:solidFill>
              </a:rPr>
              <a:t>:</a:t>
            </a:r>
            <a:r>
              <a:rPr lang="fr-FR" sz="2000" dirty="0" smtClean="0">
                <a:solidFill>
                  <a:srgbClr val="FF0000"/>
                </a:solidFill>
              </a:rPr>
              <a:t>			</a:t>
            </a:r>
            <a:r>
              <a:rPr lang="fr-FR" sz="2000" dirty="0" smtClean="0">
                <a:solidFill>
                  <a:srgbClr val="7030A0"/>
                </a:solidFill>
              </a:rPr>
              <a:t>Heat</a:t>
            </a:r>
            <a:r>
              <a:rPr lang="fr-FR" sz="2000" dirty="0" smtClean="0">
                <a:solidFill>
                  <a:srgbClr val="FF0000"/>
                </a:solidFill>
              </a:rPr>
              <a:t> :		</a:t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Aries can get promotion	</a:t>
            </a:r>
            <a:r>
              <a:rPr lang="fr-FR" sz="1600" b="0" dirty="0" smtClean="0">
                <a:solidFill>
                  <a:srgbClr val="FFC000"/>
                </a:solidFill>
              </a:rPr>
              <a:t>                       </a:t>
            </a:r>
            <a:r>
              <a:rPr lang="fr-FR" sz="1600" b="0" dirty="0" smtClean="0">
                <a:solidFill>
                  <a:srgbClr val="FFC000"/>
                </a:solidFill>
              </a:rPr>
              <a:t>Aries  are </a:t>
            </a:r>
            <a:r>
              <a:rPr lang="fr-FR" sz="1600" b="0" dirty="0" smtClean="0">
                <a:solidFill>
                  <a:srgbClr val="FFC000"/>
                </a:solidFill>
              </a:rPr>
              <a:t>neither energetic nor agree </a:t>
            </a:r>
            <a:r>
              <a:rPr lang="fr-FR" sz="1600" b="0" dirty="0" smtClean="0">
                <a:solidFill>
                  <a:srgbClr val="7030A0"/>
                </a:solidFill>
              </a:rPr>
              <a:t>for</a:t>
            </a:r>
            <a:r>
              <a:rPr lang="fr-FR" sz="1600" b="0" dirty="0" smtClean="0">
                <a:solidFill>
                  <a:srgbClr val="FFC000"/>
                </a:solidFill>
              </a:rPr>
              <a:t> </a:t>
            </a:r>
            <a:r>
              <a:rPr lang="fr-FR" sz="1600" b="0" dirty="0" smtClean="0">
                <a:solidFill>
                  <a:srgbClr val="FFC000"/>
                </a:solidFill>
              </a:rPr>
              <a:t>         </a:t>
            </a:r>
            <a:r>
              <a:rPr lang="fr-FR" sz="1600" b="0" dirty="0" smtClean="0">
                <a:solidFill>
                  <a:srgbClr val="FFC000"/>
                </a:solidFill>
              </a:rPr>
              <a:t/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without lots of stress.</a:t>
            </a:r>
            <a:r>
              <a:rPr lang="fr-FR" sz="1600" b="0" dirty="0" smtClean="0">
                <a:solidFill>
                  <a:srgbClr val="FFC000"/>
                </a:solidFill>
              </a:rPr>
              <a:t>                                           </a:t>
            </a:r>
            <a:r>
              <a:rPr lang="fr-FR" sz="1600" b="0" dirty="0" smtClean="0">
                <a:solidFill>
                  <a:srgbClr val="FFC000"/>
                </a:solidFill>
              </a:rPr>
              <a:t>anything</a:t>
            </a:r>
            <a:r>
              <a:rPr lang="fr-FR" sz="1600" b="0" dirty="0" smtClean="0">
                <a:solidFill>
                  <a:srgbClr val="FFC000"/>
                </a:solidFill>
              </a:rPr>
              <a:t>.</a:t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You just need to be </a:t>
            </a:r>
            <a:r>
              <a:rPr lang="fr-FR" sz="1600" b="0" dirty="0" smtClean="0">
                <a:solidFill>
                  <a:srgbClr val="FFC000"/>
                </a:solidFill>
              </a:rPr>
              <a:t>watchful</a:t>
            </a:r>
            <a:r>
              <a:rPr lang="fr-FR" sz="1600" b="0" dirty="0" smtClean="0">
                <a:solidFill>
                  <a:srgbClr val="FFC000"/>
                </a:solidFill>
              </a:rPr>
              <a:t>	</a:t>
            </a:r>
            <a:r>
              <a:rPr lang="fr-FR" sz="1600" b="0" dirty="0" smtClean="0">
                <a:solidFill>
                  <a:srgbClr val="FFC000"/>
                </a:solidFill>
              </a:rPr>
              <a:t> </a:t>
            </a:r>
            <a:r>
              <a:rPr lang="fr-FR" sz="1600" b="0" dirty="0" smtClean="0">
                <a:solidFill>
                  <a:srgbClr val="FFC000"/>
                </a:solidFill>
              </a:rPr>
              <a:t>                      </a:t>
            </a:r>
            <a:r>
              <a:rPr lang="fr-FR" sz="1600" b="0" dirty="0" smtClean="0">
                <a:solidFill>
                  <a:srgbClr val="FFC000"/>
                </a:solidFill>
              </a:rPr>
              <a:t>You SHOULD </a:t>
            </a:r>
            <a:r>
              <a:rPr lang="fr-FR" sz="1600" b="0" dirty="0" smtClean="0">
                <a:solidFill>
                  <a:srgbClr val="FFC000"/>
                </a:solidFill>
              </a:rPr>
              <a:t>better calm yourself for a better day</a:t>
            </a:r>
            <a:r>
              <a:rPr lang="fr-FR" sz="1600" b="0" dirty="0" smtClean="0">
                <a:solidFill>
                  <a:srgbClr val="FFC000"/>
                </a:solidFill>
              </a:rPr>
              <a:t>.</a:t>
            </a:r>
            <a:r>
              <a:rPr lang="fr-FR" sz="1600" b="0" dirty="0" smtClean="0">
                <a:solidFill>
                  <a:srgbClr val="FFC000"/>
                </a:solidFill>
              </a:rPr>
              <a:t/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to </a:t>
            </a:r>
            <a:r>
              <a:rPr lang="fr-FR" sz="1600" b="0" dirty="0" smtClean="0">
                <a:solidFill>
                  <a:srgbClr val="FFC000"/>
                </a:solidFill>
              </a:rPr>
              <a:t>the opportunit</a:t>
            </a:r>
            <a:r>
              <a:rPr lang="fr-FR" sz="1600" b="0" dirty="0" smtClean="0">
                <a:solidFill>
                  <a:srgbClr val="7030A0"/>
                </a:solidFill>
              </a:rPr>
              <a:t>ys</a:t>
            </a:r>
            <a:r>
              <a:rPr lang="fr-FR" sz="1600" b="0" dirty="0" smtClean="0">
                <a:solidFill>
                  <a:srgbClr val="FFC000"/>
                </a:solidFill>
              </a:rPr>
              <a:t>.</a:t>
            </a:r>
            <a:r>
              <a:rPr lang="fr-FR" sz="2700" dirty="0" smtClean="0">
                <a:solidFill>
                  <a:srgbClr val="FFC000"/>
                </a:solidFill>
              </a:rPr>
              <a:t/>
            </a:r>
            <a:br>
              <a:rPr lang="fr-FR" sz="2700" dirty="0" smtClean="0">
                <a:solidFill>
                  <a:srgbClr val="FFC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Love :				Luck :</a:t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Either you can attract		Lucky </a:t>
            </a:r>
            <a:r>
              <a:rPr lang="fr-FR" sz="1600" b="0" dirty="0" smtClean="0">
                <a:solidFill>
                  <a:srgbClr val="FFC000"/>
                </a:solidFill>
              </a:rPr>
              <a:t>colour </a:t>
            </a:r>
            <a:r>
              <a:rPr lang="fr-FR" sz="1600" b="0" dirty="0" smtClean="0">
                <a:solidFill>
                  <a:srgbClr val="FFC000"/>
                </a:solidFill>
              </a:rPr>
              <a:t>: red</a:t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people </a:t>
            </a:r>
            <a:r>
              <a:rPr lang="fr-FR" sz="1600" b="0" dirty="0" smtClean="0">
                <a:solidFill>
                  <a:srgbClr val="FFC000"/>
                </a:solidFill>
              </a:rPr>
              <a:t>for </a:t>
            </a:r>
            <a:r>
              <a:rPr lang="fr-FR" sz="1600" b="0" dirty="0" smtClean="0">
                <a:solidFill>
                  <a:srgbClr val="FFC000"/>
                </a:solidFill>
              </a:rPr>
              <a:t>yourself </a:t>
            </a:r>
            <a:r>
              <a:rPr lang="fr-FR" sz="1600" b="0" dirty="0" smtClean="0">
                <a:solidFill>
                  <a:srgbClr val="FFC000"/>
                </a:solidFill>
              </a:rPr>
              <a:t>or		</a:t>
            </a:r>
            <a:r>
              <a:rPr lang="fr-FR" sz="1600" b="0" dirty="0" smtClean="0">
                <a:solidFill>
                  <a:srgbClr val="FFC000"/>
                </a:solidFill>
              </a:rPr>
              <a:t>you </a:t>
            </a:r>
            <a:r>
              <a:rPr lang="fr-FR" sz="1600" b="0" dirty="0" smtClean="0">
                <a:solidFill>
                  <a:srgbClr val="FFC000"/>
                </a:solidFill>
              </a:rPr>
              <a:t>can have everything you want, but for that,</a:t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stay with your friends		you have to be more quiet and </a:t>
            </a:r>
            <a:r>
              <a:rPr lang="fr-FR" sz="1600" b="0" dirty="0" smtClean="0">
                <a:solidFill>
                  <a:srgbClr val="FFC000"/>
                </a:solidFill>
              </a:rPr>
              <a:t>watchful.</a:t>
            </a:r>
            <a:r>
              <a:rPr lang="fr-FR" sz="1600" b="0" dirty="0" smtClean="0">
                <a:solidFill>
                  <a:srgbClr val="FFC000"/>
                </a:solidFill>
              </a:rPr>
              <a:t/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 and  have a whale of</a:t>
            </a:r>
            <a:br>
              <a:rPr lang="fr-FR" sz="1600" b="0" dirty="0" smtClean="0">
                <a:solidFill>
                  <a:srgbClr val="FFC000"/>
                </a:solidFill>
              </a:rPr>
            </a:br>
            <a:r>
              <a:rPr lang="fr-FR" sz="1600" b="0" dirty="0" smtClean="0">
                <a:solidFill>
                  <a:srgbClr val="FFC000"/>
                </a:solidFill>
              </a:rPr>
              <a:t> a </a:t>
            </a:r>
            <a:r>
              <a:rPr lang="fr-FR" sz="1600" b="0" dirty="0" smtClean="0">
                <a:solidFill>
                  <a:srgbClr val="FFC000"/>
                </a:solidFill>
              </a:rPr>
              <a:t>time.</a:t>
            </a:r>
            <a:endParaRPr lang="fr-FR" sz="2000" dirty="0">
              <a:solidFill>
                <a:srgbClr val="FFC000"/>
              </a:solidFill>
            </a:endParaRPr>
          </a:p>
        </p:txBody>
      </p:sp>
      <p:pic>
        <p:nvPicPr>
          <p:cNvPr id="1028" name="Picture 4" descr="F:\image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33022" cy="3143248"/>
          </a:xfrm>
          <a:prstGeom prst="rect">
            <a:avLst/>
          </a:prstGeom>
          <a:noFill/>
        </p:spPr>
      </p:pic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1857356" y="1714488"/>
            <a:ext cx="7772400" cy="1500187"/>
          </a:xfrm>
        </p:spPr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21st March to 20th April</a:t>
            </a:r>
          </a:p>
          <a:p>
            <a:r>
              <a:rPr lang="fr-FR" dirty="0" smtClean="0"/>
              <a:t>Daily horoscope by Samuel </a:t>
            </a:r>
            <a:r>
              <a:rPr lang="fr-FR" dirty="0" smtClean="0"/>
              <a:t>L.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17</Words>
  <Application>Microsoft Office PowerPoint</Application>
  <PresentationFormat>Affichage à l'écran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Work / Carrer :   Heat :   Aries can get promotion                        Aries  are neither energetic nor agree for           without lots of stress.                                           anything. You just need to be watchful                        You SHOULD better calm yourself for a better day. to the opportunitys.  Love :    Luck : Either you can attract  Lucky colour : red people for yourself or  you can have everything you want, but for that, stay with your friends  you have to be more quiet and watchful.  and  have a whale of  a time.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 </dc:creator>
  <cp:lastModifiedBy>Sandrine</cp:lastModifiedBy>
  <cp:revision>8</cp:revision>
  <dcterms:created xsi:type="dcterms:W3CDTF">2014-02-06T17:57:28Z</dcterms:created>
  <dcterms:modified xsi:type="dcterms:W3CDTF">2014-02-09T18:23:59Z</dcterms:modified>
</cp:coreProperties>
</file>