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305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14" d="100"/>
          <a:sy n="114" d="100"/>
        </p:scale>
        <p:origin x="-120" y="-3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5028C-856C-2448-819D-F2690E679E29}" type="datetimeFigureOut">
              <a:rPr lang="fr-FR" smtClean="0"/>
              <a:t>17/10/22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FBC9B-6A73-854E-9208-2A13691D5F41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QUIZZ SLOWLY_1280 X 720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3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QUIZZ SLOWLY_1280 X 720.0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QUIZZ SLOWLY_1280 X 720.0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Macintosh PowerPoint</Application>
  <PresentationFormat>Présentation à l'écran (16:9)</PresentationFormat>
  <Paragraphs>0</Paragraphs>
  <Slides>50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</vt:vector>
  </TitlesOfParts>
  <Company>PDF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SERGE AUBRY</dc:creator>
  <cp:lastModifiedBy>SERGE AUBRY</cp:lastModifiedBy>
  <cp:revision>6</cp:revision>
  <dcterms:created xsi:type="dcterms:W3CDTF">2022-10-17T21:45:48Z</dcterms:created>
  <dcterms:modified xsi:type="dcterms:W3CDTF">2022-10-17T22:06:47Z</dcterms:modified>
</cp:coreProperties>
</file>