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photoAlbum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3178F7-765D-4CF0-A142-E7EECEEB05D9}" type="datetimeFigureOut">
              <a:rPr lang="fr-FR" smtClean="0"/>
              <a:pPr/>
              <a:t>05/12/2024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21A21B-6626-4992-9413-450D8702A39E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3178F7-765D-4CF0-A142-E7EECEEB05D9}" type="datetimeFigureOut">
              <a:rPr lang="fr-FR" smtClean="0"/>
              <a:pPr/>
              <a:t>05/12/2024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21A21B-6626-4992-9413-450D8702A39E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3178F7-765D-4CF0-A142-E7EECEEB05D9}" type="datetimeFigureOut">
              <a:rPr lang="fr-FR" smtClean="0"/>
              <a:pPr/>
              <a:t>05/12/2024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21A21B-6626-4992-9413-450D8702A39E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3178F7-765D-4CF0-A142-E7EECEEB05D9}" type="datetimeFigureOut">
              <a:rPr lang="fr-FR" smtClean="0"/>
              <a:pPr/>
              <a:t>05/12/2024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21A21B-6626-4992-9413-450D8702A39E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3178F7-765D-4CF0-A142-E7EECEEB05D9}" type="datetimeFigureOut">
              <a:rPr lang="fr-FR" smtClean="0"/>
              <a:pPr/>
              <a:t>05/12/2024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21A21B-6626-4992-9413-450D8702A39E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3178F7-765D-4CF0-A142-E7EECEEB05D9}" type="datetimeFigureOut">
              <a:rPr lang="fr-FR" smtClean="0"/>
              <a:pPr/>
              <a:t>05/12/2024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21A21B-6626-4992-9413-450D8702A39E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3178F7-765D-4CF0-A142-E7EECEEB05D9}" type="datetimeFigureOut">
              <a:rPr lang="fr-FR" smtClean="0"/>
              <a:pPr/>
              <a:t>05/12/2024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21A21B-6626-4992-9413-450D8702A39E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3178F7-765D-4CF0-A142-E7EECEEB05D9}" type="datetimeFigureOut">
              <a:rPr lang="fr-FR" smtClean="0"/>
              <a:pPr/>
              <a:t>05/12/2024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21A21B-6626-4992-9413-450D8702A39E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3178F7-765D-4CF0-A142-E7EECEEB05D9}" type="datetimeFigureOut">
              <a:rPr lang="fr-FR" smtClean="0"/>
              <a:pPr/>
              <a:t>05/12/2024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21A21B-6626-4992-9413-450D8702A39E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3178F7-765D-4CF0-A142-E7EECEEB05D9}" type="datetimeFigureOut">
              <a:rPr lang="fr-FR" smtClean="0"/>
              <a:pPr/>
              <a:t>05/12/2024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21A21B-6626-4992-9413-450D8702A39E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3178F7-765D-4CF0-A142-E7EECEEB05D9}" type="datetimeFigureOut">
              <a:rPr lang="fr-FR" smtClean="0"/>
              <a:pPr/>
              <a:t>05/12/2024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21A21B-6626-4992-9413-450D8702A39E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3178F7-765D-4CF0-A142-E7EECEEB05D9}" type="datetimeFigureOut">
              <a:rPr lang="fr-FR" smtClean="0"/>
              <a:pPr/>
              <a:t>05/12/2024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21A21B-6626-4992-9413-450D8702A39E}" type="slidenum">
              <a:rPr lang="fr-FR" smtClean="0"/>
              <a:pPr/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fr-FR" dirty="0" smtClean="0"/>
              <a:t>Nos élèves en actions et quelques-unes de leurs réalisations</a:t>
            </a:r>
            <a:endParaRPr lang="fr-FR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IMG-20231208-WA0010.jpg"/>
          <p:cNvPicPr>
            <a:picLocks noGrp="1" noChangeAspect="1"/>
          </p:cNvPicPr>
          <p:nvPr isPhoto="1"/>
        </p:nvPicPr>
        <p:blipFill>
          <a:blip r:embed="rId2">
            <a:lum/>
          </a:blip>
          <a:stretch>
            <a:fillRect/>
          </a:stretch>
        </p:blipFill>
        <p:spPr>
          <a:xfrm>
            <a:off x="2643188" y="0"/>
            <a:ext cx="3856037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IMG-20231208-WA0011.jpg"/>
          <p:cNvPicPr>
            <a:picLocks noGrp="1" noChangeAspect="1"/>
          </p:cNvPicPr>
          <p:nvPr isPhoto="1"/>
        </p:nvPicPr>
        <p:blipFill>
          <a:blip r:embed="rId2">
            <a:lum/>
          </a:blip>
          <a:stretch>
            <a:fillRect/>
          </a:stretch>
        </p:blipFill>
        <p:spPr>
          <a:xfrm>
            <a:off x="0" y="858838"/>
            <a:ext cx="9144000" cy="51403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IMG-20241115-WA0028.jpg"/>
          <p:cNvPicPr>
            <a:picLocks noGrp="1" noChangeAspect="1"/>
          </p:cNvPicPr>
          <p:nvPr isPhoto="1"/>
        </p:nvPicPr>
        <p:blipFill>
          <a:blip r:embed="rId2">
            <a:lum/>
          </a:blip>
          <a:stretch>
            <a:fillRect/>
          </a:stretch>
        </p:blipFill>
        <p:spPr>
          <a:xfrm>
            <a:off x="2643188" y="0"/>
            <a:ext cx="3857625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IMG-20241115-WA0033.jpg"/>
          <p:cNvPicPr>
            <a:picLocks noGrp="1" noChangeAspect="1"/>
          </p:cNvPicPr>
          <p:nvPr isPhoto="1"/>
        </p:nvPicPr>
        <p:blipFill>
          <a:blip r:embed="rId2">
            <a:lum/>
          </a:blip>
          <a:stretch>
            <a:fillRect/>
          </a:stretch>
        </p:blipFill>
        <p:spPr>
          <a:xfrm>
            <a:off x="2786050" y="0"/>
            <a:ext cx="3714763" cy="660402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IMG-20241115-WA0029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1785918" y="253954"/>
            <a:ext cx="3714776" cy="660404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IMG-20230928-WA0047.jpg"/>
          <p:cNvPicPr>
            <a:picLocks noGrp="1" noChangeAspect="1"/>
          </p:cNvPicPr>
          <p:nvPr isPhoto="1"/>
        </p:nvPicPr>
        <p:blipFill>
          <a:blip r:embed="rId2">
            <a:lum/>
          </a:blip>
          <a:srcRect l="3704" t="4167" r="-1" b="10416"/>
          <a:stretch>
            <a:fillRect/>
          </a:stretch>
        </p:blipFill>
        <p:spPr>
          <a:xfrm>
            <a:off x="2786050" y="315952"/>
            <a:ext cx="3876818" cy="611344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20231215_125722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20240209_121031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 rot="5400000">
            <a:off x="1143000" y="857250"/>
            <a:ext cx="6858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20240209_120941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</TotalTime>
  <Words>9</Words>
  <Application>Microsoft Office PowerPoint</Application>
  <PresentationFormat>Affichage à l'écran (4:3)</PresentationFormat>
  <Paragraphs>1</Paragraphs>
  <Slides>10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10</vt:i4>
      </vt:variant>
    </vt:vector>
  </HeadingPairs>
  <TitlesOfParts>
    <vt:vector size="11" baseType="lpstr">
      <vt:lpstr>Thème Office</vt:lpstr>
      <vt:lpstr>Nos élèves en actions et quelques-unes de leurs réalisations</vt:lpstr>
      <vt:lpstr>Diapositive 2</vt:lpstr>
      <vt:lpstr>Diapositive 3</vt:lpstr>
      <vt:lpstr>Diapositive 4</vt:lpstr>
      <vt:lpstr>Diapositive 5</vt:lpstr>
      <vt:lpstr>Diapositive 6</vt:lpstr>
      <vt:lpstr>Diapositive 7</vt:lpstr>
      <vt:lpstr>Diapositive 8</vt:lpstr>
      <vt:lpstr>Diapositive 9</vt:lpstr>
      <vt:lpstr>Diapositive 10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Nos élèves en actions et quelques-unes de leurs réalisations</dc:title>
  <dc:creator>ADMIN</dc:creator>
  <cp:lastModifiedBy>ADMIN</cp:lastModifiedBy>
  <cp:revision>2</cp:revision>
  <dcterms:created xsi:type="dcterms:W3CDTF">2024-11-27T02:12:20Z</dcterms:created>
  <dcterms:modified xsi:type="dcterms:W3CDTF">2024-12-05T14:18:15Z</dcterms:modified>
</cp:coreProperties>
</file>