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1" r:id="rId6"/>
    <p:sldId id="264" r:id="rId7"/>
    <p:sldId id="260" r:id="rId8"/>
    <p:sldId id="263" r:id="rId9"/>
    <p:sldId id="262" r:id="rId10"/>
    <p:sldId id="265" r:id="rId11"/>
    <p:sldId id="266" r:id="rId12"/>
    <p:sldId id="268" r:id="rId13"/>
    <p:sldId id="267" r:id="rId14"/>
    <p:sldId id="271" r:id="rId1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67" autoAdjust="0"/>
    <p:restoredTop sz="86377" autoAdjust="0"/>
  </p:normalViewPr>
  <p:slideViewPr>
    <p:cSldViewPr>
      <p:cViewPr>
        <p:scale>
          <a:sx n="100" d="100"/>
          <a:sy n="100" d="100"/>
        </p:scale>
        <p:origin x="-78" y="14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10" y="493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1A3443-BF82-4039-ABE2-89A2230992B1}" type="datetimeFigureOut">
              <a:rPr lang="fr-FR" smtClean="0"/>
              <a:pPr/>
              <a:t>14/04/2015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A050D-3D01-4004-8A0A-5CF835F14F9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BA050D-3D01-4004-8A0A-5CF835F14F90}" type="slidenum">
              <a:rPr lang="fr-FR" smtClean="0"/>
              <a:pPr/>
              <a:t>1</a:t>
            </a:fld>
            <a:endParaRPr lang="fr-FR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6095E-3E8C-44DA-8168-03432002FCB6}" type="datetimeFigureOut">
              <a:rPr lang="fr-FR" smtClean="0"/>
              <a:pPr/>
              <a:t>14/04/2015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3641C-150D-4365-AC38-CA72AD78F14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6095E-3E8C-44DA-8168-03432002FCB6}" type="datetimeFigureOut">
              <a:rPr lang="fr-FR" smtClean="0"/>
              <a:pPr/>
              <a:t>14/04/2015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3641C-150D-4365-AC38-CA72AD78F14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6095E-3E8C-44DA-8168-03432002FCB6}" type="datetimeFigureOut">
              <a:rPr lang="fr-FR" smtClean="0"/>
              <a:pPr/>
              <a:t>14/04/2015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3641C-150D-4365-AC38-CA72AD78F14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6095E-3E8C-44DA-8168-03432002FCB6}" type="datetimeFigureOut">
              <a:rPr lang="fr-FR" smtClean="0"/>
              <a:pPr/>
              <a:t>14/04/2015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3641C-150D-4365-AC38-CA72AD78F14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6095E-3E8C-44DA-8168-03432002FCB6}" type="datetimeFigureOut">
              <a:rPr lang="fr-FR" smtClean="0"/>
              <a:pPr/>
              <a:t>14/04/2015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3641C-150D-4365-AC38-CA72AD78F14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6095E-3E8C-44DA-8168-03432002FCB6}" type="datetimeFigureOut">
              <a:rPr lang="fr-FR" smtClean="0"/>
              <a:pPr/>
              <a:t>14/04/2015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3641C-150D-4365-AC38-CA72AD78F14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6095E-3E8C-44DA-8168-03432002FCB6}" type="datetimeFigureOut">
              <a:rPr lang="fr-FR" smtClean="0"/>
              <a:pPr/>
              <a:t>14/04/2015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3641C-150D-4365-AC38-CA72AD78F14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6095E-3E8C-44DA-8168-03432002FCB6}" type="datetimeFigureOut">
              <a:rPr lang="fr-FR" smtClean="0"/>
              <a:pPr/>
              <a:t>14/04/2015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3641C-150D-4365-AC38-CA72AD78F14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6095E-3E8C-44DA-8168-03432002FCB6}" type="datetimeFigureOut">
              <a:rPr lang="fr-FR" smtClean="0"/>
              <a:pPr/>
              <a:t>14/04/2015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3641C-150D-4365-AC38-CA72AD78F14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6095E-3E8C-44DA-8168-03432002FCB6}" type="datetimeFigureOut">
              <a:rPr lang="fr-FR" smtClean="0"/>
              <a:pPr/>
              <a:t>14/04/2015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3641C-150D-4365-AC38-CA72AD78F14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6095E-3E8C-44DA-8168-03432002FCB6}" type="datetimeFigureOut">
              <a:rPr lang="fr-FR" smtClean="0"/>
              <a:pPr/>
              <a:t>14/04/2015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3641C-150D-4365-AC38-CA72AD78F14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66095E-3E8C-44DA-8168-03432002FCB6}" type="datetimeFigureOut">
              <a:rPr lang="fr-FR" smtClean="0"/>
              <a:pPr/>
              <a:t>14/04/2015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D3641C-150D-4365-AC38-CA72AD78F14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VISITE DE LA FABRIQUE DE MANIOC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FAMILLE  RAGALD AU LORRAIN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LE DEPART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ctr"/>
            <a:r>
              <a:rPr lang="fr-FR" dirty="0" smtClean="0"/>
              <a:t>Nous sommes sortis du collège a 7h30  et nous avons attendu le bus à côté du palladium.</a:t>
            </a:r>
            <a:endParaRPr lang="fr-FR" dirty="0"/>
          </a:p>
        </p:txBody>
      </p:sp>
      <p:pic>
        <p:nvPicPr>
          <p:cNvPr id="2051" name="Picture 3" descr="C:\Users\ULIS\Pictures\photos tablette 2014-2015\MANIOC\20150303_082223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ARRIVEE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ctr"/>
            <a:r>
              <a:rPr lang="fr-FR" dirty="0" smtClean="0"/>
              <a:t>Quand nous sommes arrivés au Lorrain à Morne Vallon à la fabrique de </a:t>
            </a:r>
            <a:r>
              <a:rPr lang="fr-FR" dirty="0" smtClean="0"/>
              <a:t>Manioc, nous </a:t>
            </a:r>
            <a:r>
              <a:rPr lang="fr-FR" dirty="0" smtClean="0"/>
              <a:t>avons été accueillis par la famille </a:t>
            </a:r>
            <a:r>
              <a:rPr lang="fr-FR" dirty="0" err="1" smtClean="0"/>
              <a:t>Ragald</a:t>
            </a:r>
            <a:r>
              <a:rPr lang="fr-FR" dirty="0" smtClean="0"/>
              <a:t>.</a:t>
            </a:r>
            <a:endParaRPr lang="fr-FR" dirty="0"/>
          </a:p>
        </p:txBody>
      </p:sp>
      <p:pic>
        <p:nvPicPr>
          <p:cNvPr id="3074" name="Picture 2" descr="C:\Users\ULIS\Pictures\photos tablette 2014-2015\MANIOC\20150303_092148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ACCUEIL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ctr"/>
            <a:r>
              <a:rPr lang="fr-FR" dirty="0" smtClean="0"/>
              <a:t>Roselyne RAGAL nous a raconté l’histoire du manioc et on nous a montré des racines.</a:t>
            </a:r>
            <a:endParaRPr lang="fr-FR" dirty="0"/>
          </a:p>
        </p:txBody>
      </p:sp>
      <p:pic>
        <p:nvPicPr>
          <p:cNvPr id="4098" name="Picture 2" descr="C:\Users\ULIS\Pictures\photos tablette 2014-2015\MANIOC\20150303_092237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LE MANIOC EPLUCHE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ctr"/>
            <a:r>
              <a:rPr lang="fr-FR" dirty="0" smtClean="0"/>
              <a:t>Nous avons épluché quelques racines de manioc.</a:t>
            </a:r>
            <a:endParaRPr lang="fr-FR" dirty="0"/>
          </a:p>
        </p:txBody>
      </p:sp>
      <p:pic>
        <p:nvPicPr>
          <p:cNvPr id="6146" name="Picture 2" descr="C:\Users\ULIS\Pictures\photos tablette 2014-2015\MANIOC\20150303_092245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32" y="0"/>
            <a:ext cx="5572164" cy="417912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NOUS METTONS LA MAIN A LA PATE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ctr"/>
            <a:r>
              <a:rPr lang="fr-FR" dirty="0" smtClean="0"/>
              <a:t>Mme RAGALD nous a proposé de laver le manioc avec elle.</a:t>
            </a:r>
            <a:endParaRPr lang="fr-FR" dirty="0"/>
          </a:p>
        </p:txBody>
      </p:sp>
      <p:pic>
        <p:nvPicPr>
          <p:cNvPr id="2050" name="Picture 2" descr="C:\Users\eleve\Pictures\MANIOC\20150303_092613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7354"/>
          <a:stretch>
            <a:fillRect/>
          </a:stretch>
        </p:blipFill>
        <p:spPr bwMode="auto">
          <a:xfrm>
            <a:off x="2195736" y="612775"/>
            <a:ext cx="5082952" cy="4114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414350"/>
          </a:xfrm>
        </p:spPr>
        <p:txBody>
          <a:bodyPr/>
          <a:lstStyle/>
          <a:p>
            <a:pPr algn="ctr"/>
            <a:r>
              <a:rPr lang="fr-FR" dirty="0" smtClean="0"/>
              <a:t>ON A LAVE LE MANIOC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347678"/>
          </a:xfrm>
        </p:spPr>
        <p:txBody>
          <a:bodyPr/>
          <a:lstStyle/>
          <a:p>
            <a:pPr algn="ctr"/>
            <a:r>
              <a:rPr lang="fr-FR" dirty="0" smtClean="0"/>
              <a:t>Emmanuel </a:t>
            </a:r>
            <a:r>
              <a:rPr lang="fr-FR" dirty="0" smtClean="0"/>
              <a:t>, Clara </a:t>
            </a:r>
            <a:r>
              <a:rPr lang="fr-FR" dirty="0" smtClean="0"/>
              <a:t>et Chloé sont </a:t>
            </a:r>
            <a:r>
              <a:rPr lang="fr-FR" dirty="0" smtClean="0"/>
              <a:t>venus </a:t>
            </a:r>
            <a:r>
              <a:rPr lang="fr-FR" dirty="0" smtClean="0"/>
              <a:t>l’aider.</a:t>
            </a:r>
            <a:endParaRPr lang="fr-FR" dirty="0"/>
          </a:p>
        </p:txBody>
      </p:sp>
      <p:pic>
        <p:nvPicPr>
          <p:cNvPr id="5122" name="Picture 2" descr="C:\Users\ULIS\Pictures\photos tablette 2014-2015\MANIOC\20150303_092916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Le manioc râpé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ctr"/>
            <a:r>
              <a:rPr lang="fr-FR" dirty="0" smtClean="0"/>
              <a:t>M RAGALD nous a montré comment râper le manioc .</a:t>
            </a:r>
            <a:endParaRPr lang="fr-FR" dirty="0"/>
          </a:p>
        </p:txBody>
      </p:sp>
      <p:pic>
        <p:nvPicPr>
          <p:cNvPr id="1027" name="Picture 3" descr="C:\Users\eleve\Pictures\MANIOC\20150303_093351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t="21875" b="21875"/>
          <a:stretch>
            <a:fillRect/>
          </a:stretch>
        </p:blipFill>
        <p:spPr bwMode="auto">
          <a:xfrm>
            <a:off x="1714480" y="1500175"/>
            <a:ext cx="5221945" cy="30718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/>
            </a:r>
            <a:br>
              <a:rPr lang="fr-FR" dirty="0" smtClean="0"/>
            </a:br>
            <a:r>
              <a:rPr lang="fr-FR" dirty="0"/>
              <a:t/>
            </a:r>
            <a:br>
              <a:rPr lang="fr-FR" dirty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pic>
        <p:nvPicPr>
          <p:cNvPr id="5" name="Espace réservé pour une image  4" descr="20150303_093554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/>
      </p:pic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ctr"/>
            <a:r>
              <a:rPr lang="fr-FR" dirty="0" smtClean="0"/>
              <a:t>Le manioc sortait en poudre avec beaucoup d’eau sous l’appareil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ctr"/>
            <a:r>
              <a:rPr lang="fr-FR" dirty="0" smtClean="0"/>
              <a:t>Il fallait mettre ensuite le manioc mouillé dans un sac et le presser car le manioc contient environ 70% d’eau.</a:t>
            </a:r>
            <a:endParaRPr lang="fr-FR" dirty="0"/>
          </a:p>
        </p:txBody>
      </p:sp>
      <p:pic>
        <p:nvPicPr>
          <p:cNvPr id="1026" name="Picture 2" descr="E:\MANIOC\20150303_093850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t="21875" b="21875"/>
          <a:stretch>
            <a:fillRect/>
          </a:stretch>
        </p:blipFill>
        <p:spPr bwMode="auto"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ctr"/>
            <a:r>
              <a:rPr lang="fr-FR" dirty="0" smtClean="0"/>
              <a:t>Après avoir pressé le manioc, </a:t>
            </a:r>
            <a:r>
              <a:rPr lang="fr-FR" dirty="0" smtClean="0"/>
              <a:t> on </a:t>
            </a:r>
            <a:r>
              <a:rPr lang="fr-FR" dirty="0" smtClean="0"/>
              <a:t>le tamise.</a:t>
            </a:r>
            <a:endParaRPr lang="fr-FR" dirty="0"/>
          </a:p>
        </p:txBody>
      </p:sp>
      <p:pic>
        <p:nvPicPr>
          <p:cNvPr id="2050" name="Picture 2" descr="E:\MANIOC\20150303_093842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fr-FR" dirty="0" smtClean="0"/>
              <a:t>Ensuite on fait sécher le manioc au feu de bois dans un grand appareil qui tourne pour enlever toute l’humidité.</a:t>
            </a:r>
            <a:endParaRPr lang="fr-FR" dirty="0"/>
          </a:p>
        </p:txBody>
      </p:sp>
      <p:pic>
        <p:nvPicPr>
          <p:cNvPr id="2050" name="Picture 2" descr="C:\Users\ULIS\Pictures\photos tablette 2014-2015\20150303_094559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LE MANIOC TAMISE et SECHE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ctr"/>
            <a:r>
              <a:rPr lang="fr-FR" dirty="0" smtClean="0"/>
              <a:t>Ensuite on récupère la farine et on la met en sachets.</a:t>
            </a:r>
            <a:endParaRPr lang="fr-FR" dirty="0"/>
          </a:p>
        </p:txBody>
      </p:sp>
      <p:pic>
        <p:nvPicPr>
          <p:cNvPr id="1026" name="Picture 2" descr="C:\Users\ULIS\Pictures\photos tablette 2014-2015\20150303_094022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ctr"/>
            <a:r>
              <a:rPr lang="fr-FR" dirty="0" smtClean="0"/>
              <a:t>Avec la farine de manioc qui n’est pas encore séchée, on peut faire des </a:t>
            </a:r>
            <a:r>
              <a:rPr lang="fr-FR" dirty="0" smtClean="0"/>
              <a:t>cassaves. </a:t>
            </a:r>
            <a:r>
              <a:rPr lang="fr-FR" dirty="0" smtClean="0"/>
              <a:t>Il en existe différents parfums sucrés ou salés.</a:t>
            </a:r>
          </a:p>
          <a:p>
            <a:pPr algn="ctr"/>
            <a:r>
              <a:rPr lang="fr-FR" dirty="0" smtClean="0"/>
              <a:t>Nous en </a:t>
            </a:r>
            <a:r>
              <a:rPr lang="fr-FR" dirty="0" smtClean="0"/>
              <a:t>avons </a:t>
            </a:r>
            <a:r>
              <a:rPr lang="fr-FR" dirty="0" smtClean="0"/>
              <a:t>goûté au jambon fromage et à la noix de coco.</a:t>
            </a:r>
            <a:endParaRPr lang="fr-FR" dirty="0"/>
          </a:p>
        </p:txBody>
      </p:sp>
      <p:pic>
        <p:nvPicPr>
          <p:cNvPr id="7" name="Espace réservé pour une image  6" descr="20150303_100557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</TotalTime>
  <Words>250</Words>
  <Application>Microsoft Office PowerPoint</Application>
  <PresentationFormat>Affichage à l'écran (4:3)</PresentationFormat>
  <Paragraphs>29</Paragraphs>
  <Slides>14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5" baseType="lpstr">
      <vt:lpstr>Thème Office</vt:lpstr>
      <vt:lpstr>VISITE DE LA FABRIQUE DE MANIOC</vt:lpstr>
      <vt:lpstr>LE DEPART</vt:lpstr>
      <vt:lpstr>ARRIVEE</vt:lpstr>
      <vt:lpstr>ACCUEIL</vt:lpstr>
      <vt:lpstr>LE MANIOC EPLUCHE</vt:lpstr>
      <vt:lpstr>NOUS METTONS LA MAIN A LA PATE</vt:lpstr>
      <vt:lpstr>ON A LAVE LE MANIOC</vt:lpstr>
      <vt:lpstr>Le manioc râpé</vt:lpstr>
      <vt:lpstr>     </vt:lpstr>
      <vt:lpstr>Diapositive 10</vt:lpstr>
      <vt:lpstr>Diapositive 11</vt:lpstr>
      <vt:lpstr>Diapositive 12</vt:lpstr>
      <vt:lpstr>LE MANIOC TAMISE et SECHE</vt:lpstr>
      <vt:lpstr>Diapositive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VISITE DE LA FABRIQUE DE MANIOC</dc:title>
  <dc:creator>ULIS</dc:creator>
  <cp:lastModifiedBy> </cp:lastModifiedBy>
  <cp:revision>63</cp:revision>
  <dcterms:created xsi:type="dcterms:W3CDTF">2015-03-25T14:13:30Z</dcterms:created>
  <dcterms:modified xsi:type="dcterms:W3CDTF">2015-04-14T15:42:28Z</dcterms:modified>
</cp:coreProperties>
</file>