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57" r:id="rId4"/>
    <p:sldId id="258" r:id="rId5"/>
    <p:sldId id="261" r:id="rId6"/>
    <p:sldId id="259" r:id="rId7"/>
    <p:sldId id="260" r:id="rId8"/>
    <p:sldId id="262" r:id="rId9"/>
    <p:sldId id="263" r:id="rId10"/>
    <p:sldId id="264" r:id="rId11"/>
    <p:sldId id="265"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p:cViewPr varScale="1">
        <p:scale>
          <a:sx n="85" d="100"/>
          <a:sy n="85" d="100"/>
        </p:scale>
        <p:origin x="109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540544" y="776288"/>
            <a:ext cx="8062912" cy="1470025"/>
          </a:xfrm>
        </p:spPr>
        <p:txBody>
          <a:bodyPr anchor="b">
            <a:normAutofit/>
          </a:bodyPr>
          <a:lstStyle>
            <a:lvl1pPr algn="r">
              <a:defRPr sz="4400"/>
            </a:lvl1pPr>
          </a:lstStyle>
          <a:p>
            <a:r>
              <a:rPr kumimoji="0" lang="fr-FR"/>
              <a:t>Cliquez pour modifier le style du titre</a:t>
            </a:r>
            <a:endParaRPr kumimoji="0" lang="en-US"/>
          </a:p>
        </p:txBody>
      </p:sp>
      <p:sp>
        <p:nvSpPr>
          <p:cNvPr id="9" name="Sous-titr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1371600" y="6012656"/>
            <a:ext cx="5791200" cy="365125"/>
          </a:xfrm>
        </p:spPr>
        <p:txBody>
          <a:bodyPr tIns="0" bIns="0" anchor="t"/>
          <a:lstStyle>
            <a:lvl1pPr algn="r">
              <a:defRPr sz="1000"/>
            </a:lvl1pPr>
          </a:lstStyle>
          <a:p>
            <a:fld id="{AA309A6D-C09C-4548-B29A-6CF363A7E532}" type="datetimeFigureOut">
              <a:rPr lang="fr-FR" smtClean="0"/>
              <a:pPr/>
              <a:t>30/04/2019</a:t>
            </a:fld>
            <a:endParaRPr lang="fr-BE"/>
          </a:p>
        </p:txBody>
      </p:sp>
      <p:sp>
        <p:nvSpPr>
          <p:cNvPr id="17" name="Espace réservé du pied de page 16"/>
          <p:cNvSpPr>
            <a:spLocks noGrp="1"/>
          </p:cNvSpPr>
          <p:nvPr>
            <p:ph type="ftr" sz="quarter" idx="11"/>
          </p:nvPr>
        </p:nvSpPr>
        <p:spPr>
          <a:xfrm>
            <a:off x="1371600" y="5650704"/>
            <a:ext cx="5791200" cy="365125"/>
          </a:xfrm>
        </p:spPr>
        <p:txBody>
          <a:bodyPr tIns="0" bIns="0" anchor="b"/>
          <a:lstStyle>
            <a:lvl1pPr algn="r">
              <a:defRPr sz="1100"/>
            </a:lvl1pPr>
          </a:lstStyle>
          <a:p>
            <a:endParaRPr lang="fr-BE"/>
          </a:p>
        </p:txBody>
      </p:sp>
      <p:sp>
        <p:nvSpPr>
          <p:cNvPr id="29" name="Espace réservé du numéro de diapositiv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399032"/>
          </a:xfrm>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a:xfrm>
            <a:off x="457200" y="1882808"/>
            <a:ext cx="8229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fld id="{AA309A6D-C09C-4548-B29A-6CF363A7E532}" type="datetimeFigureOut">
              <a:rPr lang="fr-FR" smtClean="0"/>
              <a:pPr/>
              <a:t>30/04/2019</a:t>
            </a:fld>
            <a:endParaRPr lang="fr-BE"/>
          </a:p>
        </p:txBody>
      </p:sp>
      <p:sp>
        <p:nvSpPr>
          <p:cNvPr id="5" name="Espace réservé du pied de page 4"/>
          <p:cNvSpPr>
            <a:spLocks noGrp="1"/>
          </p:cNvSpPr>
          <p:nvPr>
            <p:ph type="ftr" sz="quarter" idx="11"/>
          </p:nvPr>
        </p:nvSpPr>
        <p:spPr>
          <a:xfrm>
            <a:off x="457200" y="6480969"/>
            <a:ext cx="4260056" cy="300831"/>
          </a:xfrm>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le isocè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ce réservé de la date 3"/>
          <p:cNvSpPr>
            <a:spLocks noGrp="1"/>
          </p:cNvSpPr>
          <p:nvPr>
            <p:ph type="dt" sz="half" idx="10"/>
          </p:nvPr>
        </p:nvSpPr>
        <p:spPr>
          <a:xfrm>
            <a:off x="6955632" y="6477000"/>
            <a:ext cx="2133600" cy="304800"/>
          </a:xfrm>
        </p:spPr>
        <p:txBody>
          <a:bodyPr/>
          <a:lstStyle/>
          <a:p>
            <a:fld id="{AA309A6D-C09C-4548-B29A-6CF363A7E532}" type="datetimeFigureOut">
              <a:rPr lang="fr-FR" smtClean="0"/>
              <a:pPr/>
              <a:t>30/04/2019</a:t>
            </a:fld>
            <a:endParaRPr lang="fr-BE"/>
          </a:p>
        </p:txBody>
      </p:sp>
      <p:sp>
        <p:nvSpPr>
          <p:cNvPr id="5" name="Espace réservé du pied de page 4"/>
          <p:cNvSpPr>
            <a:spLocks noGrp="1"/>
          </p:cNvSpPr>
          <p:nvPr>
            <p:ph type="ftr" sz="quarter" idx="11"/>
          </p:nvPr>
        </p:nvSpPr>
        <p:spPr>
          <a:xfrm>
            <a:off x="2619376" y="6480969"/>
            <a:ext cx="4260056" cy="300831"/>
          </a:xfrm>
        </p:spPr>
        <p:txBody>
          <a:bodyPr/>
          <a:lstStyle/>
          <a:p>
            <a:endParaRPr lang="fr-BE"/>
          </a:p>
        </p:txBody>
      </p:sp>
      <p:sp>
        <p:nvSpPr>
          <p:cNvPr id="6" name="Espace réservé du numéro de diapositive 5"/>
          <p:cNvSpPr>
            <a:spLocks noGrp="1"/>
          </p:cNvSpPr>
          <p:nvPr>
            <p:ph type="sldNum" sz="quarter" idx="12"/>
          </p:nvPr>
        </p:nvSpPr>
        <p:spPr>
          <a:xfrm>
            <a:off x="8451056" y="809624"/>
            <a:ext cx="502920" cy="300831"/>
          </a:xfrm>
        </p:spPr>
        <p:txBody>
          <a:bodyPr/>
          <a:lstStyle/>
          <a:p>
            <a:fld id="{CF4668DC-857F-487D-BFFA-8C0CA5037977}" type="slidenum">
              <a:rPr lang="fr-BE" smtClean="0"/>
              <a:pPr/>
              <a:t>‹N°›</a:t>
            </a:fld>
            <a:endParaRPr lang="fr-BE"/>
          </a:p>
        </p:txBody>
      </p:sp>
      <p:cxnSp>
        <p:nvCxnSpPr>
          <p:cNvPr id="11" name="Connecteur droit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algn="l">
              <a:defRPr/>
            </a:lvl1p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fld id="{AA309A6D-C09C-4548-B29A-6CF363A7E532}" type="datetimeFigureOut">
              <a:rPr lang="fr-FR" smtClean="0"/>
              <a:pPr/>
              <a:t>30/04/2019</a:t>
            </a:fld>
            <a:endParaRPr lang="fr-BE"/>
          </a:p>
        </p:txBody>
      </p:sp>
      <p:sp>
        <p:nvSpPr>
          <p:cNvPr id="6" name="Espace réservé du pied de page 5"/>
          <p:cNvSpPr>
            <a:spLocks noGrp="1"/>
          </p:cNvSpPr>
          <p:nvPr>
            <p:ph type="ftr" sz="quarter" idx="11"/>
          </p:nvPr>
        </p:nvSpPr>
        <p:spPr>
          <a:xfrm>
            <a:off x="457200" y="6480969"/>
            <a:ext cx="4260056" cy="301752"/>
          </a:xfrm>
        </p:spPr>
        <p:txBody>
          <a:bodyPr/>
          <a:lstStyle/>
          <a:p>
            <a:endParaRPr lang="fr-BE"/>
          </a:p>
        </p:txBody>
      </p:sp>
      <p:sp>
        <p:nvSpPr>
          <p:cNvPr id="7" name="Espace réservé du numéro de diapositive 6"/>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fld id="{AA309A6D-C09C-4548-B29A-6CF363A7E532}" type="datetimeFigureOut">
              <a:rPr lang="fr-FR" smtClean="0"/>
              <a:pPr/>
              <a:t>30/04/2019</a:t>
            </a:fld>
            <a:endParaRPr lang="fr-BE"/>
          </a:p>
        </p:txBody>
      </p:sp>
      <p:sp>
        <p:nvSpPr>
          <p:cNvPr id="8" name="Espace réservé du pied de page 7"/>
          <p:cNvSpPr>
            <a:spLocks noGrp="1"/>
          </p:cNvSpPr>
          <p:nvPr>
            <p:ph type="ftr" sz="quarter" idx="11"/>
          </p:nvPr>
        </p:nvSpPr>
        <p:spPr>
          <a:xfrm>
            <a:off x="457200" y="6480969"/>
            <a:ext cx="4261104" cy="301752"/>
          </a:xfrm>
        </p:spPr>
        <p:txBody>
          <a:bodyPr/>
          <a:lstStyle/>
          <a:p>
            <a:endParaRPr lang="fr-BE"/>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0"/>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30/04/2019</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fld id="{AA309A6D-C09C-4548-B29A-6CF363A7E532}" type="datetimeFigureOut">
              <a:rPr lang="fr-FR" smtClean="0"/>
              <a:pPr/>
              <a:t>30/04/2019</a:t>
            </a:fld>
            <a:endParaRPr lang="fr-BE"/>
          </a:p>
        </p:txBody>
      </p:sp>
      <p:sp>
        <p:nvSpPr>
          <p:cNvPr id="3" name="Espace réservé du pied de page 2"/>
          <p:cNvSpPr>
            <a:spLocks noGrp="1"/>
          </p:cNvSpPr>
          <p:nvPr>
            <p:ph type="ftr" sz="quarter" idx="11"/>
          </p:nvPr>
        </p:nvSpPr>
        <p:spPr>
          <a:xfrm>
            <a:off x="457200" y="6481890"/>
            <a:ext cx="4260056" cy="300831"/>
          </a:xfrm>
        </p:spPr>
        <p:txBody>
          <a:bodyPr/>
          <a:lstStyle/>
          <a:p>
            <a:endParaRPr lang="fr-BE"/>
          </a:p>
        </p:txBody>
      </p:sp>
      <p:sp>
        <p:nvSpPr>
          <p:cNvPr id="4" name="Espace réservé du numéro de diapositive 3"/>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fld id="{AA309A6D-C09C-4548-B29A-6CF363A7E532}" type="datetimeFigureOut">
              <a:rPr lang="fr-FR" smtClean="0"/>
              <a:pPr/>
              <a:t>30/04/2019</a:t>
            </a:fld>
            <a:endParaRPr lang="fr-BE"/>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endParaRPr lang="fr-BE"/>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fld id="{AA309A6D-C09C-4548-B29A-6CF363A7E532}" type="datetimeFigureOut">
              <a:rPr lang="fr-FR" smtClean="0"/>
              <a:pPr/>
              <a:t>30/04/2019</a:t>
            </a:fld>
            <a:endParaRPr lang="fr-BE"/>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endParaRPr lang="fr-BE"/>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30/04/2019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381000"/>
            <a:ext cx="6248400" cy="5486400"/>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30/04/2019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cteur droit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A309A6D-C09C-4548-B29A-6CF363A7E532}" type="datetimeFigureOut">
              <a:rPr lang="fr-FR" smtClean="0"/>
              <a:pPr/>
              <a:t>30/04/2019</a:t>
            </a:fld>
            <a:endParaRPr lang="fr-BE"/>
          </a:p>
        </p:txBody>
      </p:sp>
      <p:sp>
        <p:nvSpPr>
          <p:cNvPr id="3" name="Espace réservé du pied de page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fr-BE"/>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b="1" dirty="0"/>
              <a:t>COLLEGE LOUIS DELGRES</a:t>
            </a:r>
            <a:br>
              <a:rPr lang="fr-FR" b="1" dirty="0"/>
            </a:br>
            <a:r>
              <a:rPr lang="fr-FR" b="1" dirty="0"/>
              <a:t>Saint-pierre</a:t>
            </a:r>
          </a:p>
        </p:txBody>
      </p:sp>
      <p:sp>
        <p:nvSpPr>
          <p:cNvPr id="3" name="Sous-titre 2"/>
          <p:cNvSpPr>
            <a:spLocks noGrp="1"/>
          </p:cNvSpPr>
          <p:nvPr>
            <p:ph type="subTitle" idx="1"/>
          </p:nvPr>
        </p:nvSpPr>
        <p:spPr>
          <a:xfrm>
            <a:off x="540544" y="2250280"/>
            <a:ext cx="8062912" cy="4203056"/>
          </a:xfrm>
        </p:spPr>
        <p:txBody>
          <a:bodyPr>
            <a:normAutofit fontScale="92500" lnSpcReduction="10000"/>
          </a:bodyPr>
          <a:lstStyle/>
          <a:p>
            <a:pPr algn="ctr"/>
            <a:r>
              <a:rPr lang="fr-FR" b="1" dirty="0"/>
              <a:t>Présentation du Projet 2018-2019</a:t>
            </a:r>
          </a:p>
          <a:p>
            <a:pPr algn="ctr"/>
            <a:r>
              <a:rPr lang="fr-FR" b="1" dirty="0"/>
              <a:t>Les risques naturels en Martinique</a:t>
            </a:r>
          </a:p>
          <a:p>
            <a:pPr algn="ctr"/>
            <a:r>
              <a:rPr lang="fr-FR" b="1" dirty="0"/>
              <a:t>Par </a:t>
            </a:r>
          </a:p>
          <a:p>
            <a:pPr algn="ctr"/>
            <a:r>
              <a:rPr lang="fr-FR" b="1" dirty="0"/>
              <a:t>Les élèves de 3</a:t>
            </a:r>
            <a:r>
              <a:rPr lang="fr-FR" b="1" baseline="30000" dirty="0"/>
              <a:t>ème</a:t>
            </a:r>
            <a:r>
              <a:rPr lang="fr-FR" b="1" dirty="0"/>
              <a:t> B</a:t>
            </a:r>
          </a:p>
          <a:p>
            <a:pPr algn="ctr"/>
            <a:endParaRPr lang="fr-FR" b="1" dirty="0"/>
          </a:p>
          <a:p>
            <a:pPr algn="ctr"/>
            <a:endParaRPr lang="fr-FR" b="1" dirty="0"/>
          </a:p>
          <a:p>
            <a:pPr algn="ctr"/>
            <a:r>
              <a:rPr lang="fr-FR" b="1" dirty="0"/>
              <a:t>Au</a:t>
            </a:r>
          </a:p>
          <a:p>
            <a:pPr algn="ctr"/>
            <a:endParaRPr lang="fr-FR" b="1" dirty="0"/>
          </a:p>
          <a:p>
            <a:pPr algn="ctr"/>
            <a:r>
              <a:rPr lang="fr-FR" b="1" dirty="0"/>
              <a:t>SHOWROOM EDF </a:t>
            </a:r>
          </a:p>
          <a:p>
            <a:pPr algn="ctr"/>
            <a:r>
              <a:rPr lang="fr-FR" b="1" dirty="0"/>
              <a:t>visite de la ministre de l’outre mer </a:t>
            </a:r>
          </a:p>
          <a:p>
            <a:pPr algn="ctr"/>
            <a:endParaRPr lang="fr-F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A9AACB-D79A-4EF0-BA7E-FD934D2644AB}"/>
              </a:ext>
            </a:extLst>
          </p:cNvPr>
          <p:cNvSpPr>
            <a:spLocks noGrp="1"/>
          </p:cNvSpPr>
          <p:nvPr>
            <p:ph type="title"/>
          </p:nvPr>
        </p:nvSpPr>
        <p:spPr/>
        <p:txBody>
          <a:bodyPr/>
          <a:lstStyle/>
          <a:p>
            <a:pPr algn="ctr"/>
            <a:r>
              <a:rPr lang="fr-FR" b="1" dirty="0"/>
              <a:t>Jeudi 11avril 2019</a:t>
            </a:r>
          </a:p>
        </p:txBody>
      </p:sp>
      <p:pic>
        <p:nvPicPr>
          <p:cNvPr id="6" name="Espace réservé du contenu 5">
            <a:extLst>
              <a:ext uri="{FF2B5EF4-FFF2-40B4-BE49-F238E27FC236}">
                <a16:creationId xmlns:a16="http://schemas.microsoft.com/office/drawing/2014/main" id="{6E056B53-AE58-4F1D-9293-1C99FF0EE0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817" y="1430269"/>
            <a:ext cx="8850366" cy="4302261"/>
          </a:xfrm>
        </p:spPr>
      </p:pic>
      <p:sp>
        <p:nvSpPr>
          <p:cNvPr id="4" name="AutoShape 2" descr="https://previews.dropbox.com/p/thumb/AAb8WZZI7KXS8YdX8RBmajKzEXfssSEpP7Or57IK8knO54px7M84rwBkrQZeeDroX1XE87HL-C_FwErOnEremER7TD4rgdajQvHFh2K8lvIvvIevOVacTZOv9585XkAV7KZNjYCCtUf3-p675prRco3HHyIj1VG67H0YsGZOFIbIrMDJFXZhgzb4QTK3Mtx5eF15ifgNSN0mj_MwM6Ol5wJ2N6CPSWnKwbupbDaJbUdqI5OmcIp30OwhfwJEo_dhYqhFOlMLyT2i4L06wKsI7j1CQ6efjPEW01m_LsZLATa4kkZf7-ug8GeEINaCGLYHMoC-AeJ9_CA2ZAJaZSQ_n4UneLFkyRz45xxljR33f4z-6g/p.jpeg?size_mode=5">
            <a:extLst>
              <a:ext uri="{FF2B5EF4-FFF2-40B4-BE49-F238E27FC236}">
                <a16:creationId xmlns:a16="http://schemas.microsoft.com/office/drawing/2014/main" id="{1651E5AF-5527-4D6D-8C8F-32333E01BD5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1563464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2">
                <a:lumMod val="25000"/>
              </a:schemeClr>
            </a:gs>
            <a:gs pos="60000">
              <a:schemeClr val="bg2">
                <a:shade val="92000"/>
                <a:satMod val="230000"/>
              </a:schemeClr>
            </a:gs>
            <a:gs pos="100000">
              <a:schemeClr val="bg2">
                <a:tint val="85000"/>
                <a:satMod val="400000"/>
              </a:schemeClr>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t>Exposition Madininair</a:t>
            </a:r>
          </a:p>
        </p:txBody>
      </p:sp>
      <p:pic>
        <p:nvPicPr>
          <p:cNvPr id="4" name="Espace réservé du contenu 3" descr="20190312_091951.jpg"/>
          <p:cNvPicPr>
            <a:picLocks noGrp="1" noChangeAspect="1"/>
          </p:cNvPicPr>
          <p:nvPr>
            <p:ph idx="1"/>
          </p:nvPr>
        </p:nvPicPr>
        <p:blipFill>
          <a:blip r:embed="rId2" cstate="print"/>
          <a:stretch>
            <a:fillRect/>
          </a:stretch>
        </p:blipFill>
        <p:spPr>
          <a:xfrm rot="5400000">
            <a:off x="147089" y="2021263"/>
            <a:ext cx="4867895" cy="3650921"/>
          </a:xfrm>
        </p:spPr>
      </p:pic>
      <p:sp>
        <p:nvSpPr>
          <p:cNvPr id="5" name="ZoneTexte 4"/>
          <p:cNvSpPr txBox="1"/>
          <p:nvPr/>
        </p:nvSpPr>
        <p:spPr>
          <a:xfrm>
            <a:off x="4716016" y="1340768"/>
            <a:ext cx="4032448" cy="4801314"/>
          </a:xfrm>
          <a:prstGeom prst="rect">
            <a:avLst/>
          </a:prstGeom>
          <a:noFill/>
        </p:spPr>
        <p:txBody>
          <a:bodyPr wrap="square" rtlCol="0">
            <a:spAutoFit/>
          </a:bodyPr>
          <a:lstStyle/>
          <a:p>
            <a:r>
              <a:rPr lang="fr-FR" sz="2400" b="1" dirty="0"/>
              <a:t>Dans le cadre de l’étude des risques en Martinique les élèves de 3</a:t>
            </a:r>
            <a:r>
              <a:rPr lang="fr-FR" sz="2400" b="1" baseline="30000" dirty="0"/>
              <a:t>ème</a:t>
            </a:r>
            <a:r>
              <a:rPr lang="fr-FR" sz="2400" b="1" dirty="0"/>
              <a:t> se sont intéressés à la qualité de l’air, nous avons visité le 15 mars dernier au CDST une exposition présentée par Madininair qui surveille, étudie, informe, alerte et sensibilise sur la qualité de l’air en Martinique.</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399032"/>
          </a:xfrm>
        </p:spPr>
        <p:txBody>
          <a:bodyPr>
            <a:normAutofit/>
          </a:bodyPr>
          <a:lstStyle/>
          <a:p>
            <a:r>
              <a:rPr lang="fr-FR" sz="2800" b="1" dirty="0">
                <a:effectLst/>
              </a:rPr>
              <a:t>Pollutions atmosphériques en Martinique</a:t>
            </a:r>
          </a:p>
        </p:txBody>
      </p:sp>
      <p:pic>
        <p:nvPicPr>
          <p:cNvPr id="4" name="Espace réservé du contenu 3" descr="20190312_092000.jpg"/>
          <p:cNvPicPr>
            <a:picLocks noGrp="1" noChangeAspect="1"/>
          </p:cNvPicPr>
          <p:nvPr>
            <p:ph idx="1"/>
          </p:nvPr>
        </p:nvPicPr>
        <p:blipFill>
          <a:blip r:embed="rId2" cstate="print"/>
          <a:stretch>
            <a:fillRect/>
          </a:stretch>
        </p:blipFill>
        <p:spPr>
          <a:xfrm rot="5400000">
            <a:off x="-84518" y="1964837"/>
            <a:ext cx="4992555" cy="3744416"/>
          </a:xfrm>
        </p:spPr>
      </p:pic>
      <p:sp>
        <p:nvSpPr>
          <p:cNvPr id="5" name="ZoneTexte 4"/>
          <p:cNvSpPr txBox="1"/>
          <p:nvPr/>
        </p:nvSpPr>
        <p:spPr>
          <a:xfrm>
            <a:off x="4572000" y="1772816"/>
            <a:ext cx="4320480" cy="4739759"/>
          </a:xfrm>
          <a:prstGeom prst="rect">
            <a:avLst/>
          </a:prstGeom>
          <a:noFill/>
        </p:spPr>
        <p:txBody>
          <a:bodyPr wrap="square" rtlCol="0">
            <a:spAutoFit/>
          </a:bodyPr>
          <a:lstStyle/>
          <a:p>
            <a:r>
              <a:rPr lang="fr-FR" sz="2400" b="1" dirty="0"/>
              <a:t>Les principaux polluants de l’air en Martinique sont les transports, les sargasses, les usines, les centrales.</a:t>
            </a:r>
          </a:p>
          <a:p>
            <a:r>
              <a:rPr lang="fr-FR" sz="2400" b="1" dirty="0"/>
              <a:t>Nous nous sommes interrogés sur les </a:t>
            </a:r>
            <a:r>
              <a:rPr lang="fr-FR" sz="2400" b="1" u="sng" dirty="0"/>
              <a:t>alternatives</a:t>
            </a:r>
            <a:r>
              <a:rPr lang="fr-FR" sz="2400" b="1" dirty="0"/>
              <a:t> à ces sources de pollution qui impactent notre santé et contribuent au réchauffement climatique actuel.</a:t>
            </a:r>
          </a:p>
          <a:p>
            <a:r>
              <a:rPr lang="fr-FR" sz="2000" b="1" dirty="0"/>
              <a:t> </a:t>
            </a:r>
          </a:p>
          <a:p>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a:t>Phénomènes fréquents et d’intensité croissantes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395536" y="1628800"/>
            <a:ext cx="4824536" cy="4158447"/>
          </a:xfrm>
          <a:prstGeom prst="rect">
            <a:avLst/>
          </a:prstGeom>
          <a:noFill/>
          <a:ln w="9525">
            <a:noFill/>
            <a:miter lim="800000"/>
            <a:headEnd/>
            <a:tailEnd/>
          </a:ln>
        </p:spPr>
      </p:pic>
      <p:sp>
        <p:nvSpPr>
          <p:cNvPr id="5" name="Rectangle 4"/>
          <p:cNvSpPr/>
          <p:nvPr/>
        </p:nvSpPr>
        <p:spPr>
          <a:xfrm>
            <a:off x="5508104" y="1916832"/>
            <a:ext cx="3419872" cy="3477875"/>
          </a:xfrm>
          <a:prstGeom prst="rect">
            <a:avLst/>
          </a:prstGeom>
        </p:spPr>
        <p:txBody>
          <a:bodyPr wrap="square">
            <a:spAutoFit/>
          </a:bodyPr>
          <a:lstStyle/>
          <a:p>
            <a:r>
              <a:rPr lang="fr-FR" sz="2000" b="1" dirty="0"/>
              <a:t>En tant que territoire insulaire, nous sommes impactés, avec la montée du niveau marin mais aussi par la fréquence et l’intensité de phénomène  météorologique dangereux (nous nous souvenons d’IRMA et de MARIA l’année dernière). </a:t>
            </a:r>
            <a:endParaRPr lang="fr-FR"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énergies renouvelables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539552" y="1484784"/>
            <a:ext cx="4392488" cy="4325529"/>
          </a:xfrm>
          <a:prstGeom prst="rect">
            <a:avLst/>
          </a:prstGeom>
          <a:noFill/>
          <a:ln w="9525">
            <a:noFill/>
            <a:miter lim="800000"/>
            <a:headEnd/>
            <a:tailEnd/>
          </a:ln>
        </p:spPr>
      </p:pic>
      <p:sp>
        <p:nvSpPr>
          <p:cNvPr id="4" name="ZoneTexte 3"/>
          <p:cNvSpPr txBox="1"/>
          <p:nvPr/>
        </p:nvSpPr>
        <p:spPr>
          <a:xfrm>
            <a:off x="5148064" y="1988840"/>
            <a:ext cx="3528392" cy="3385542"/>
          </a:xfrm>
          <a:prstGeom prst="rect">
            <a:avLst/>
          </a:prstGeom>
          <a:noFill/>
        </p:spPr>
        <p:txBody>
          <a:bodyPr wrap="square" rtlCol="0">
            <a:spAutoFit/>
          </a:bodyPr>
          <a:lstStyle/>
          <a:p>
            <a:r>
              <a:rPr lang="fr-FR" sz="2800" b="1" dirty="0"/>
              <a:t>Nous travaillons en 3</a:t>
            </a:r>
            <a:r>
              <a:rPr lang="fr-FR" sz="2800" b="1" baseline="30000" dirty="0"/>
              <a:t>ème</a:t>
            </a:r>
            <a:r>
              <a:rPr lang="fr-FR" sz="2800" b="1" dirty="0"/>
              <a:t>  sur les énergies renouvelables </a:t>
            </a:r>
            <a:r>
              <a:rPr lang="fr-FR" sz="2800" b="1" u="sng" dirty="0"/>
              <a:t>hydroélectrique,</a:t>
            </a:r>
            <a:r>
              <a:rPr lang="fr-FR" sz="2800" b="1" dirty="0"/>
              <a:t> </a:t>
            </a:r>
            <a:r>
              <a:rPr lang="fr-FR" sz="2800" b="1" u="sng" dirty="0"/>
              <a:t>éolienne</a:t>
            </a:r>
            <a:r>
              <a:rPr lang="fr-FR" sz="2800" b="1" dirty="0"/>
              <a:t>, </a:t>
            </a:r>
            <a:r>
              <a:rPr lang="fr-FR" sz="2800" b="1" u="sng" dirty="0"/>
              <a:t>solaire</a:t>
            </a:r>
            <a:r>
              <a:rPr lang="fr-FR" sz="2800" b="1" dirty="0"/>
              <a:t> et </a:t>
            </a:r>
            <a:r>
              <a:rPr lang="fr-FR" sz="2800" b="1" u="sng" dirty="0"/>
              <a:t>géothermique</a:t>
            </a:r>
            <a:r>
              <a:rPr lang="fr-FR" sz="2800" b="1" dirty="0"/>
              <a:t>.</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Energie solaire en Martinique</a:t>
            </a:r>
          </a:p>
        </p:txBody>
      </p:sp>
      <p:sp>
        <p:nvSpPr>
          <p:cNvPr id="5" name="ZoneTexte 4"/>
          <p:cNvSpPr txBox="1"/>
          <p:nvPr/>
        </p:nvSpPr>
        <p:spPr>
          <a:xfrm>
            <a:off x="4572000" y="2420888"/>
            <a:ext cx="4104456" cy="2677656"/>
          </a:xfrm>
          <a:prstGeom prst="rect">
            <a:avLst/>
          </a:prstGeom>
          <a:noFill/>
        </p:spPr>
        <p:txBody>
          <a:bodyPr wrap="square" rtlCol="0">
            <a:spAutoFit/>
          </a:bodyPr>
          <a:lstStyle/>
          <a:p>
            <a:r>
              <a:rPr lang="fr-FR" sz="2400" b="1" dirty="0"/>
              <a:t>Depuis plusieurs années l’énergie solaire se développe en Martinique, nous avons la chance de bénéficier d’un ensoleillement suffisant toute l’année</a:t>
            </a:r>
          </a:p>
        </p:txBody>
      </p:sp>
      <p:pic>
        <p:nvPicPr>
          <p:cNvPr id="6" name="Picture 2"/>
          <p:cNvPicPr>
            <a:picLocks noGrp="1" noChangeAspect="1" noChangeArrowheads="1"/>
          </p:cNvPicPr>
          <p:nvPr>
            <p:ph idx="1"/>
          </p:nvPr>
        </p:nvPicPr>
        <p:blipFill>
          <a:blip r:embed="rId2" cstate="print"/>
          <a:srcRect/>
          <a:stretch>
            <a:fillRect/>
          </a:stretch>
        </p:blipFill>
        <p:spPr bwMode="auto">
          <a:xfrm>
            <a:off x="323528" y="1556792"/>
            <a:ext cx="4207484" cy="432048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t>Eoliennes en Martinique</a:t>
            </a:r>
          </a:p>
        </p:txBody>
      </p:sp>
      <p:pic>
        <p:nvPicPr>
          <p:cNvPr id="5122" name="Picture 2"/>
          <p:cNvPicPr>
            <a:picLocks noGrp="1" noChangeAspect="1" noChangeArrowheads="1"/>
          </p:cNvPicPr>
          <p:nvPr>
            <p:ph idx="1"/>
          </p:nvPr>
        </p:nvPicPr>
        <p:blipFill>
          <a:blip r:embed="rId2" cstate="print"/>
          <a:srcRect/>
          <a:stretch>
            <a:fillRect/>
          </a:stretch>
        </p:blipFill>
        <p:spPr bwMode="auto">
          <a:xfrm>
            <a:off x="467544" y="1628800"/>
            <a:ext cx="4153888" cy="3888431"/>
          </a:xfrm>
          <a:prstGeom prst="rect">
            <a:avLst/>
          </a:prstGeom>
          <a:noFill/>
          <a:ln w="9525">
            <a:noFill/>
            <a:miter lim="800000"/>
            <a:headEnd/>
            <a:tailEnd/>
          </a:ln>
        </p:spPr>
      </p:pic>
      <p:sp>
        <p:nvSpPr>
          <p:cNvPr id="4" name="ZoneTexte 3"/>
          <p:cNvSpPr txBox="1"/>
          <p:nvPr/>
        </p:nvSpPr>
        <p:spPr>
          <a:xfrm>
            <a:off x="4932040" y="1700808"/>
            <a:ext cx="3960440" cy="4062651"/>
          </a:xfrm>
          <a:prstGeom prst="rect">
            <a:avLst/>
          </a:prstGeom>
          <a:noFill/>
        </p:spPr>
        <p:txBody>
          <a:bodyPr wrap="square" rtlCol="0">
            <a:spAutoFit/>
          </a:bodyPr>
          <a:lstStyle/>
          <a:p>
            <a:r>
              <a:rPr lang="fr-FR" sz="2400" b="1" dirty="0"/>
              <a:t>L’énergie éolienne est en pleine essor, des éoliennes sont déjà installées au Vauclin et à grand rivière, </a:t>
            </a:r>
            <a:r>
              <a:rPr lang="fr-FR" sz="2400" b="1" u="sng" dirty="0"/>
              <a:t>nous avons vu en cours que la France possède le deuxième plus fort potentiel éolien d’Europe après le Danemark.</a:t>
            </a:r>
            <a:endParaRPr lang="fr-FR" sz="2400" b="1" dirty="0"/>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Géothermie en Guadeloupe</a:t>
            </a:r>
          </a:p>
        </p:txBody>
      </p:sp>
      <p:sp>
        <p:nvSpPr>
          <p:cNvPr id="5" name="Espace réservé du contenu 4"/>
          <p:cNvSpPr>
            <a:spLocks noGrp="1"/>
          </p:cNvSpPr>
          <p:nvPr>
            <p:ph idx="1"/>
          </p:nvPr>
        </p:nvSpPr>
        <p:spPr/>
        <p:txBody>
          <a:bodyPr>
            <a:normAutofit lnSpcReduction="10000"/>
          </a:bodyPr>
          <a:lstStyle/>
          <a:p>
            <a:endParaRPr lang="fr-FR" dirty="0"/>
          </a:p>
          <a:p>
            <a:endParaRPr lang="fr-FR" dirty="0"/>
          </a:p>
          <a:p>
            <a:endParaRPr lang="fr-FR" dirty="0"/>
          </a:p>
          <a:p>
            <a:endParaRPr lang="fr-FR" dirty="0"/>
          </a:p>
          <a:p>
            <a:endParaRPr lang="fr-FR" dirty="0"/>
          </a:p>
          <a:p>
            <a:endParaRPr lang="fr-FR" dirty="0"/>
          </a:p>
          <a:p>
            <a:pPr algn="ctr">
              <a:buNone/>
            </a:pPr>
            <a:endParaRPr lang="fr-FR" dirty="0"/>
          </a:p>
          <a:p>
            <a:pPr algn="ctr">
              <a:buNone/>
            </a:pPr>
            <a:endParaRPr lang="fr-FR" dirty="0">
              <a:solidFill>
                <a:srgbClr val="92D050"/>
              </a:solidFill>
            </a:endParaRPr>
          </a:p>
          <a:p>
            <a:pPr algn="ctr">
              <a:buNone/>
            </a:pPr>
            <a:r>
              <a:rPr lang="fr-FR" dirty="0">
                <a:solidFill>
                  <a:srgbClr val="92D050"/>
                </a:solidFill>
              </a:rPr>
              <a:t>A quand en Martinique?</a:t>
            </a:r>
          </a:p>
        </p:txBody>
      </p:sp>
      <p:pic>
        <p:nvPicPr>
          <p:cNvPr id="6" name="Picture 2"/>
          <p:cNvPicPr>
            <a:picLocks noChangeAspect="1" noChangeArrowheads="1"/>
          </p:cNvPicPr>
          <p:nvPr/>
        </p:nvPicPr>
        <p:blipFill>
          <a:blip r:embed="rId2" cstate="print"/>
          <a:srcRect/>
          <a:stretch>
            <a:fillRect/>
          </a:stretch>
        </p:blipFill>
        <p:spPr bwMode="auto">
          <a:xfrm>
            <a:off x="395536" y="1412776"/>
            <a:ext cx="4032448" cy="3957068"/>
          </a:xfrm>
          <a:prstGeom prst="rect">
            <a:avLst/>
          </a:prstGeom>
          <a:noFill/>
          <a:ln w="9525">
            <a:noFill/>
            <a:miter lim="800000"/>
            <a:headEnd/>
            <a:tailEnd/>
          </a:ln>
        </p:spPr>
      </p:pic>
      <p:sp>
        <p:nvSpPr>
          <p:cNvPr id="7" name="ZoneTexte 6"/>
          <p:cNvSpPr txBox="1"/>
          <p:nvPr/>
        </p:nvSpPr>
        <p:spPr>
          <a:xfrm>
            <a:off x="4499992" y="1340768"/>
            <a:ext cx="4176464" cy="4801314"/>
          </a:xfrm>
          <a:prstGeom prst="rect">
            <a:avLst/>
          </a:prstGeom>
          <a:noFill/>
        </p:spPr>
        <p:txBody>
          <a:bodyPr wrap="square" rtlCol="0">
            <a:spAutoFit/>
          </a:bodyPr>
          <a:lstStyle/>
          <a:p>
            <a:r>
              <a:rPr lang="fr-FR" sz="2400" b="1" dirty="0"/>
              <a:t>Concernant la géothermie, l’énergie liée à la température des roches en profondeur, nous avons vu qu’elle était déjà présente aux Antilles, en Guadeloupe à bouillante, et en tant que Martiniquais nous espérons qu’un jour nous pourrons aussi profiter de cette Energie.</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Géothermie en Martinique</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838200" y="1954212"/>
            <a:ext cx="7467600" cy="44291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t>CONCLUSION</a:t>
            </a:r>
          </a:p>
        </p:txBody>
      </p:sp>
      <p:sp>
        <p:nvSpPr>
          <p:cNvPr id="3" name="Espace réservé du contenu 2"/>
          <p:cNvSpPr>
            <a:spLocks noGrp="1"/>
          </p:cNvSpPr>
          <p:nvPr>
            <p:ph idx="1"/>
          </p:nvPr>
        </p:nvSpPr>
        <p:spPr>
          <a:xfrm>
            <a:off x="467544" y="1628800"/>
            <a:ext cx="8229600" cy="4572000"/>
          </a:xfrm>
        </p:spPr>
        <p:txBody>
          <a:bodyPr/>
          <a:lstStyle/>
          <a:p>
            <a:r>
              <a:rPr lang="fr-FR" u="sng" dirty="0"/>
              <a:t>A terme nous présenterons une exposition au CDST sur les risques en Martinique</a:t>
            </a:r>
            <a:endParaRPr lang="fr-FR" dirty="0"/>
          </a:p>
          <a:p>
            <a:r>
              <a:rPr lang="fr-FR" dirty="0"/>
              <a:t>Les élèves de 5</a:t>
            </a:r>
            <a:r>
              <a:rPr lang="fr-FR" baseline="30000" dirty="0"/>
              <a:t>ème</a:t>
            </a:r>
            <a:r>
              <a:rPr lang="fr-FR" dirty="0"/>
              <a:t> présenteront les risques météorologiques et climatiques</a:t>
            </a:r>
          </a:p>
          <a:p>
            <a:r>
              <a:rPr lang="fr-FR" dirty="0"/>
              <a:t>Les élèves de 4</a:t>
            </a:r>
            <a:r>
              <a:rPr lang="fr-FR" baseline="30000" dirty="0"/>
              <a:t>ème</a:t>
            </a:r>
            <a:r>
              <a:rPr lang="fr-FR" dirty="0"/>
              <a:t> les risques sismiques et volcaniques</a:t>
            </a:r>
          </a:p>
          <a:p>
            <a:r>
              <a:rPr lang="fr-FR" dirty="0"/>
              <a:t>Et les élèves de 3</a:t>
            </a:r>
            <a:r>
              <a:rPr lang="fr-FR" baseline="30000" dirty="0"/>
              <a:t>ème</a:t>
            </a:r>
            <a:r>
              <a:rPr lang="fr-FR" dirty="0"/>
              <a:t>, les risques liés à la qualité de l’air</a:t>
            </a:r>
          </a:p>
          <a:p>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78</TotalTime>
  <Words>331</Words>
  <Application>Microsoft Office PowerPoint</Application>
  <PresentationFormat>Affichage à l'écran (4:3)</PresentationFormat>
  <Paragraphs>43</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Century Gothic</vt:lpstr>
      <vt:lpstr>Verdana</vt:lpstr>
      <vt:lpstr>Wingdings 2</vt:lpstr>
      <vt:lpstr>Verve</vt:lpstr>
      <vt:lpstr>COLLEGE LOUIS DELGRES Saint-pierre</vt:lpstr>
      <vt:lpstr>Jeudi 11avril 2019</vt:lpstr>
      <vt:lpstr>Exposition Madininair</vt:lpstr>
      <vt:lpstr>Pollutions atmosphériques en Martinique</vt:lpstr>
      <vt:lpstr>Phénomènes fréquents et d’intensité croissantes</vt:lpstr>
      <vt:lpstr>Les énergies renouvelables</vt:lpstr>
      <vt:lpstr>Energie solaire en Martinique</vt:lpstr>
      <vt:lpstr>Eoliennes en Martinique</vt:lpstr>
      <vt:lpstr>Géothermie en Guadeloupe</vt:lpstr>
      <vt:lpstr>Géothermie en Martinique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LOUIS DELGRES Saint-pierre</dc:title>
  <dc:creator>Stéphanie SEBAS</dc:creator>
  <cp:lastModifiedBy>E14_POSTE_11</cp:lastModifiedBy>
  <cp:revision>11</cp:revision>
  <dcterms:created xsi:type="dcterms:W3CDTF">2019-04-02T14:43:13Z</dcterms:created>
  <dcterms:modified xsi:type="dcterms:W3CDTF">2019-04-30T13:25:09Z</dcterms:modified>
</cp:coreProperties>
</file>