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33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294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201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321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6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078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52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117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76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97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721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D0BBA-8B64-4F01-8E5C-A551B058A163}" type="datetimeFigureOut">
              <a:rPr lang="fr-FR" smtClean="0"/>
              <a:t>15/05/19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DE075-D323-4587-871C-E1B950F610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6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blipFill>
            <a:blip r:embed="rId4"/>
            <a:tile tx="0" ty="0" sx="100000" sy="100000" flip="none" algn="tl"/>
          </a:blipFill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HERE IS THE PREPARATION FOR DONUTS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blipFill>
            <a:blip r:embed="rId4"/>
            <a:tile tx="0" ty="0" sx="100000" sy="100000" flip="none" algn="tl"/>
          </a:blipFill>
        </p:spPr>
        <p:txBody>
          <a:bodyPr/>
          <a:lstStyle/>
          <a:p>
            <a:endParaRPr lang="fr-FR" dirty="0"/>
          </a:p>
        </p:txBody>
      </p:sp>
      <p:pic>
        <p:nvPicPr>
          <p:cNvPr id="4" name="02 Ojitos Mentirosos [Cumbia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0" y="58111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3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FIRST OF ALL TO START BY PUTTING 1KG OF FLOUR IN THE SALAD BOWL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3485" y="1323907"/>
            <a:ext cx="4683988" cy="5731054"/>
          </a:xfrm>
        </p:spPr>
      </p:pic>
      <p:pic>
        <p:nvPicPr>
          <p:cNvPr id="5" name="02 Ojitos Mentirosos [Cumbia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1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WE’LL DO A BIT OF CINNAMON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4" name="Espace réservé du contenu 1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95493" y="1157993"/>
            <a:ext cx="5120641" cy="5887498"/>
          </a:xfrm>
        </p:spPr>
      </p:pic>
    </p:spTree>
    <p:extLst>
      <p:ext uri="{BB962C8B-B14F-4D97-AF65-F5344CB8AC3E}">
        <p14:creationId xmlns:p14="http://schemas.microsoft.com/office/powerpoint/2010/main" val="312650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1418" y="252584"/>
            <a:ext cx="10515600" cy="1325563"/>
          </a:xfrm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WE WILL ALSO ADD 4 TEASPOONS OF VEAST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56686" y="1151076"/>
            <a:ext cx="4977588" cy="6056811"/>
          </a:xfrm>
        </p:spPr>
      </p:pic>
    </p:spTree>
    <p:extLst>
      <p:ext uri="{BB962C8B-B14F-4D97-AF65-F5344CB8AC3E}">
        <p14:creationId xmlns:p14="http://schemas.microsoft.com/office/powerpoint/2010/main" val="136705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AND WE WILL ALSO RAP LEMON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96156" y="1368098"/>
            <a:ext cx="5345884" cy="5633920"/>
          </a:xfrm>
        </p:spPr>
      </p:pic>
    </p:spTree>
    <p:extLst>
      <p:ext uri="{BB962C8B-B14F-4D97-AF65-F5344CB8AC3E}">
        <p14:creationId xmlns:p14="http://schemas.microsoft.com/office/powerpoint/2010/main" val="88115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IN ANOTHER BOWL, WE WILL MIX 4 EGGS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86761" y="1349848"/>
            <a:ext cx="5791162" cy="5225143"/>
          </a:xfrm>
        </p:spPr>
      </p:pic>
    </p:spTree>
    <p:extLst>
      <p:ext uri="{BB962C8B-B14F-4D97-AF65-F5344CB8AC3E}">
        <p14:creationId xmlns:p14="http://schemas.microsoft.com/office/powerpoint/2010/main" val="361953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84422" y="728563"/>
            <a:ext cx="6174666" cy="5682343"/>
          </a:xfrm>
        </p:spPr>
      </p:pic>
    </p:spTree>
    <p:extLst>
      <p:ext uri="{BB962C8B-B14F-4D97-AF65-F5344CB8AC3E}">
        <p14:creationId xmlns:p14="http://schemas.microsoft.com/office/powerpoint/2010/main" val="395744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AFTER MIXING THE EGGS WELL, WE WILL ADD VANILLA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32113" y="1724286"/>
            <a:ext cx="4900456" cy="4833260"/>
          </a:xfrm>
        </p:spPr>
      </p:pic>
    </p:spTree>
    <p:extLst>
      <p:ext uri="{BB962C8B-B14F-4D97-AF65-F5344CB8AC3E}">
        <p14:creationId xmlns:p14="http://schemas.microsoft.com/office/powerpoint/2010/main" val="289411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64075" y="638558"/>
            <a:ext cx="5619715" cy="5930538"/>
          </a:xfrm>
        </p:spPr>
      </p:pic>
    </p:spTree>
    <p:extLst>
      <p:ext uri="{BB962C8B-B14F-4D97-AF65-F5344CB8AC3E}">
        <p14:creationId xmlns:p14="http://schemas.microsoft.com/office/powerpoint/2010/main" val="321729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WE WILL ADD SUGGAR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93070" y="1663583"/>
            <a:ext cx="4797243" cy="5225831"/>
          </a:xfrm>
        </p:spPr>
      </p:pic>
    </p:spTree>
    <p:extLst>
      <p:ext uri="{BB962C8B-B14F-4D97-AF65-F5344CB8AC3E}">
        <p14:creationId xmlns:p14="http://schemas.microsoft.com/office/powerpoint/2010/main" val="390619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984919"/>
            <a:ext cx="10515600" cy="1325563"/>
          </a:xfrm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WE WILL MIX UNTIL THE MIXTURE BECOMES THICK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163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IT WILL BE NECESSARY IN ANOTHER BOWL TO MIX THE MELTED BUTTER WITH THE MILK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73060" y="1818278"/>
            <a:ext cx="4870813" cy="4833258"/>
          </a:xfrm>
        </p:spPr>
      </p:pic>
    </p:spTree>
    <p:extLst>
      <p:ext uri="{BB962C8B-B14F-4D97-AF65-F5344CB8AC3E}">
        <p14:creationId xmlns:p14="http://schemas.microsoft.com/office/powerpoint/2010/main" val="182375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27425" y="900434"/>
            <a:ext cx="5170526" cy="5425471"/>
          </a:xfrm>
        </p:spPr>
      </p:pic>
    </p:spTree>
    <p:extLst>
      <p:ext uri="{BB962C8B-B14F-4D97-AF65-F5344CB8AC3E}">
        <p14:creationId xmlns:p14="http://schemas.microsoft.com/office/powerpoint/2010/main" val="43957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AFTER, WE WILL MIX EVERYTHING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48909" y="1459299"/>
            <a:ext cx="4866866" cy="5329644"/>
          </a:xfrm>
        </p:spPr>
      </p:pic>
    </p:spTree>
    <p:extLst>
      <p:ext uri="{BB962C8B-B14F-4D97-AF65-F5344CB8AC3E}">
        <p14:creationId xmlns:p14="http://schemas.microsoft.com/office/powerpoint/2010/main" val="389292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71299" y="268517"/>
            <a:ext cx="6530307" cy="6439653"/>
          </a:xfrm>
        </p:spPr>
      </p:pic>
    </p:spTree>
    <p:extLst>
      <p:ext uri="{BB962C8B-B14F-4D97-AF65-F5344CB8AC3E}">
        <p14:creationId xmlns:p14="http://schemas.microsoft.com/office/powerpoint/2010/main" val="324567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5766" y="2011045"/>
            <a:ext cx="10515600" cy="1325563"/>
          </a:xfrm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COVER AND LEAVE THE DOUGH FOR 2 HOURS IN THE REFRIGERATOR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2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194" y="1919605"/>
            <a:ext cx="10515600" cy="1325563"/>
          </a:xfrm>
          <a:noFill/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WHEN THE 2 HOURS HAVE PASSED, ON A FLOURED BOARD, SPREAD THE DOUGH ON A THICKNESS OF ABOUT 1CM. CUT THE DONUT WITH A BOWL OR ORTHER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29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FRY FOR 1 MINUTES UNTIL GOLDEN THEN RETURNED AND LEAVE A MINUTE MORE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40965" y="2155322"/>
            <a:ext cx="4552124" cy="3918858"/>
          </a:xfrm>
        </p:spPr>
      </p:pic>
    </p:spTree>
    <p:extLst>
      <p:ext uri="{BB962C8B-B14F-4D97-AF65-F5344CB8AC3E}">
        <p14:creationId xmlns:p14="http://schemas.microsoft.com/office/powerpoint/2010/main" val="410217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402930"/>
            <a:ext cx="10515600" cy="1325563"/>
          </a:xfrm>
        </p:spPr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PUT ON AN ABSORBENT PAPER WHEN IT’S COOKED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621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THEN TO MAKE THE ICING, PUT IN A BOWL 200G ICING SUGAR, 1 EGG WHITE AND A LEMON JUICE AND THE DVES AND MIX EVERYTHING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11450" y="1992955"/>
            <a:ext cx="5032374" cy="4697717"/>
          </a:xfrm>
        </p:spPr>
      </p:pic>
    </p:spTree>
    <p:extLst>
      <p:ext uri="{BB962C8B-B14F-4D97-AF65-F5344CB8AC3E}">
        <p14:creationId xmlns:p14="http://schemas.microsoft.com/office/powerpoint/2010/main" val="118685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POUR THE ICING ON THE DONUTS AND THE VERMICELLI AND HERE IT IS READY !!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48108" y="1969549"/>
            <a:ext cx="4946843" cy="4389121"/>
          </a:xfrm>
        </p:spPr>
      </p:pic>
    </p:spTree>
    <p:extLst>
      <p:ext uri="{BB962C8B-B14F-4D97-AF65-F5344CB8AC3E}">
        <p14:creationId xmlns:p14="http://schemas.microsoft.com/office/powerpoint/2010/main" val="307849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338" y="1690688"/>
            <a:ext cx="8951323" cy="4351338"/>
          </a:xfrm>
        </p:spPr>
      </p:pic>
    </p:spTree>
    <p:extLst>
      <p:ext uri="{BB962C8B-B14F-4D97-AF65-F5344CB8AC3E}">
        <p14:creationId xmlns:p14="http://schemas.microsoft.com/office/powerpoint/2010/main" val="394173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9377" y="0"/>
            <a:ext cx="10515600" cy="3532551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THE END</a:t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>BY CHARLES SHARICK</a:t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>AND LEPORE PAOLO</a:t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>5°5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0817" y="4190002"/>
            <a:ext cx="10515600" cy="1048204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4 HOURS OF PREPARATION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47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212</Words>
  <Application>Microsoft Office PowerPoint</Application>
  <PresentationFormat>Grand écran</PresentationFormat>
  <Paragraphs>19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Thème Office</vt:lpstr>
      <vt:lpstr>HERE IS THE PREPARATION FOR DONUTS</vt:lpstr>
      <vt:lpstr>FIRST OF ALL TO START BY PUTTING 1KG OF FLOUR IN THE SALAD BOWL</vt:lpstr>
      <vt:lpstr>THEN WE’LL DO A BIT OF CINNAMON</vt:lpstr>
      <vt:lpstr>WE WILL ALSO ADD 4 TEASPOONS OF VEAST</vt:lpstr>
      <vt:lpstr>AND WE WILL ALSO RAP LEMON</vt:lpstr>
      <vt:lpstr>THEN IN ANOTHER BOWL, WE WILL MIX 4 EGGS</vt:lpstr>
      <vt:lpstr>Présentation PowerPoint</vt:lpstr>
      <vt:lpstr>THEN AFTER MIXING THE EGGS WELL, WE WILL ADD VANILLA</vt:lpstr>
      <vt:lpstr>Présentation PowerPoint</vt:lpstr>
      <vt:lpstr>THEN WE WILL ADD SUGGAR </vt:lpstr>
      <vt:lpstr>THEN WE WILL MIX UNTIL THE MIXTURE BECOMES THICK</vt:lpstr>
      <vt:lpstr>THEN IT WILL BE NECESSARY IN ANOTHER BOWL TO MIX THE MELTED BUTTER WITH THE MILK</vt:lpstr>
      <vt:lpstr>Présentation PowerPoint</vt:lpstr>
      <vt:lpstr>THEN AFTER, WE WILL MIX EVERYTHING</vt:lpstr>
      <vt:lpstr>Présentation PowerPoint</vt:lpstr>
      <vt:lpstr>THEN COVER AND LEAVE THE DOUGH FOR 2 HOURS IN THE REFRIGERATOR</vt:lpstr>
      <vt:lpstr>THEN WHEN THE 2 HOURS HAVE PASSED, ON A FLOURED BOARD, SPREAD THE DOUGH ON A THICKNESS OF ABOUT 1CM. CUT THE DONUT WITH A BOWL OR ORTHER</vt:lpstr>
      <vt:lpstr>THEN FRY FOR 1 MINUTES UNTIL GOLDEN THEN RETURNED AND LEAVE A MINUTE MORE </vt:lpstr>
      <vt:lpstr>PUT ON AN ABSORBENT PAPER WHEN IT’S COOKED </vt:lpstr>
      <vt:lpstr>THEN TO MAKE THE ICING, PUT IN A BOWL 200G ICING SUGAR, 1 EGG WHITE AND A LEMON JUICE AND THE DVES AND MIX EVERYTHING</vt:lpstr>
      <vt:lpstr>POUR THE ICING ON THE DONUTS AND THE VERMICELLI AND HERE IT IS READY !!</vt:lpstr>
      <vt:lpstr>Présentation PowerPoint</vt:lpstr>
      <vt:lpstr>THE END  BY CHARLES SHARICK AND LEPORE PAOLO 5°5</vt:lpstr>
    </vt:vector>
  </TitlesOfParts>
  <Company>GBH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 IS THE PREPARATION FOR DONUTS</dc:title>
  <dc:creator>Fabienne Agasseau</dc:creator>
  <cp:lastModifiedBy>Fabienne Agasseau</cp:lastModifiedBy>
  <cp:revision>21</cp:revision>
  <dcterms:created xsi:type="dcterms:W3CDTF">2019-05-16T00:16:35Z</dcterms:created>
  <dcterms:modified xsi:type="dcterms:W3CDTF">2019-05-16T03:56:40Z</dcterms:modified>
</cp:coreProperties>
</file>